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3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4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media/image347.jpg" ContentType="image/jpeg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1" r:id="rId3"/>
    <p:sldMasterId id="2147483687" r:id="rId4"/>
    <p:sldMasterId id="2147483729" r:id="rId5"/>
    <p:sldMasterId id="2147483735" r:id="rId6"/>
    <p:sldMasterId id="2147483765" r:id="rId7"/>
    <p:sldMasterId id="2147483779" r:id="rId8"/>
  </p:sldMasterIdLst>
  <p:notesMasterIdLst>
    <p:notesMasterId r:id="rId46"/>
  </p:notesMasterIdLst>
  <p:sldIdLst>
    <p:sldId id="396" r:id="rId9"/>
    <p:sldId id="487" r:id="rId10"/>
    <p:sldId id="488" r:id="rId11"/>
    <p:sldId id="476" r:id="rId12"/>
    <p:sldId id="299" r:id="rId13"/>
    <p:sldId id="471" r:id="rId14"/>
    <p:sldId id="481" r:id="rId15"/>
    <p:sldId id="460" r:id="rId16"/>
    <p:sldId id="492" r:id="rId17"/>
    <p:sldId id="482" r:id="rId18"/>
    <p:sldId id="489" r:id="rId19"/>
    <p:sldId id="472" r:id="rId20"/>
    <p:sldId id="496" r:id="rId21"/>
    <p:sldId id="497" r:id="rId22"/>
    <p:sldId id="498" r:id="rId23"/>
    <p:sldId id="499" r:id="rId24"/>
    <p:sldId id="269" r:id="rId25"/>
    <p:sldId id="295" r:id="rId26"/>
    <p:sldId id="485" r:id="rId27"/>
    <p:sldId id="288" r:id="rId28"/>
    <p:sldId id="495" r:id="rId29"/>
    <p:sldId id="493" r:id="rId30"/>
    <p:sldId id="494" r:id="rId31"/>
    <p:sldId id="289" r:id="rId32"/>
    <p:sldId id="290" r:id="rId33"/>
    <p:sldId id="473" r:id="rId34"/>
    <p:sldId id="468" r:id="rId35"/>
    <p:sldId id="479" r:id="rId36"/>
    <p:sldId id="256" r:id="rId37"/>
    <p:sldId id="258" r:id="rId38"/>
    <p:sldId id="264" r:id="rId39"/>
    <p:sldId id="260" r:id="rId40"/>
    <p:sldId id="285" r:id="rId41"/>
    <p:sldId id="467" r:id="rId42"/>
    <p:sldId id="291" r:id="rId43"/>
    <p:sldId id="480" r:id="rId44"/>
    <p:sldId id="474" r:id="rId45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579818-E40F-476E-B22D-3494DF5D7D66}">
          <p14:sldIdLst>
            <p14:sldId id="396"/>
            <p14:sldId id="487"/>
            <p14:sldId id="488"/>
            <p14:sldId id="476"/>
            <p14:sldId id="299"/>
            <p14:sldId id="471"/>
            <p14:sldId id="481"/>
            <p14:sldId id="460"/>
            <p14:sldId id="492"/>
            <p14:sldId id="482"/>
            <p14:sldId id="489"/>
            <p14:sldId id="472"/>
            <p14:sldId id="496"/>
            <p14:sldId id="497"/>
            <p14:sldId id="498"/>
            <p14:sldId id="499"/>
            <p14:sldId id="269"/>
            <p14:sldId id="295"/>
            <p14:sldId id="485"/>
            <p14:sldId id="288"/>
            <p14:sldId id="495"/>
            <p14:sldId id="493"/>
            <p14:sldId id="494"/>
            <p14:sldId id="289"/>
            <p14:sldId id="290"/>
            <p14:sldId id="473"/>
            <p14:sldId id="468"/>
            <p14:sldId id="479"/>
            <p14:sldId id="256"/>
            <p14:sldId id="258"/>
            <p14:sldId id="264"/>
            <p14:sldId id="260"/>
            <p14:sldId id="285"/>
            <p14:sldId id="467"/>
            <p14:sldId id="291"/>
            <p14:sldId id="480"/>
            <p14:sldId id="4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376092"/>
    <a:srgbClr val="FFFFFF"/>
    <a:srgbClr val="DDEBF7"/>
    <a:srgbClr val="C0504D"/>
    <a:srgbClr val="B9CDE5"/>
    <a:srgbClr val="DBEEF4"/>
    <a:srgbClr val="D9D0E3"/>
    <a:srgbClr val="DBEEF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2CC45-E057-4FE4-B792-D88B0D7BC0CF}" v="13" dt="2024-06-07T04:10:15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9" autoAdjust="0"/>
    <p:restoredTop sz="85076" autoAdjust="0"/>
  </p:normalViewPr>
  <p:slideViewPr>
    <p:cSldViewPr snapToGrid="0">
      <p:cViewPr varScale="1">
        <p:scale>
          <a:sx n="98" d="100"/>
          <a:sy n="98" d="100"/>
        </p:scale>
        <p:origin x="2796" y="9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\\srvai10\MFG-Body%20Group\6.%20BF23%20Iot%20Revival\1.%20Data%20Actual\Chokotei\Chokotei%20Data%20Record%20-%20BF23%20Main%20Assy%20TR1%20-%202024-03-27%20to%202024-03-27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\\srvai10\MFG-Body%20Group\6.%20BF23%20Iot%20Revival\1.%20Data%20Actual\Chokotei\Chokotei%20Data%20Record%20-%20BF23%20Main%20Assy%20TR1%20-%202024-03-27%20to%202024-03-27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46717886532916"/>
          <c:y val="0.26529863573473655"/>
          <c:w val="0.36778934594245555"/>
          <c:h val="0.63468804270673018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Avarage Scrore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Mechanical </c:v>
                </c:pt>
                <c:pt idx="1">
                  <c:v>Electronic</c:v>
                </c:pt>
                <c:pt idx="2">
                  <c:v>Soft Skill </c:v>
                </c:pt>
                <c:pt idx="3">
                  <c:v>Manufacturing</c:v>
                </c:pt>
                <c:pt idx="4">
                  <c:v>IOT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83</c:v>
                </c:pt>
                <c:pt idx="1">
                  <c:v>86</c:v>
                </c:pt>
                <c:pt idx="2">
                  <c:v>83</c:v>
                </c:pt>
                <c:pt idx="3">
                  <c:v>81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B-4338-8A3C-B25DE9E232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Standart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Mechanical </c:v>
                </c:pt>
                <c:pt idx="1">
                  <c:v>Electronic</c:v>
                </c:pt>
                <c:pt idx="2">
                  <c:v>Soft Skill </c:v>
                </c:pt>
                <c:pt idx="3">
                  <c:v>Manufacturing</c:v>
                </c:pt>
                <c:pt idx="4">
                  <c:v>IOT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70</c:v>
                </c:pt>
                <c:pt idx="1">
                  <c:v>70</c:v>
                </c:pt>
                <c:pt idx="2">
                  <c:v>70</c:v>
                </c:pt>
                <c:pt idx="3">
                  <c:v>70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6B-4338-8A3C-B25DE9E23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823488"/>
        <c:axId val="678829064"/>
      </c:radarChart>
      <c:catAx>
        <c:axId val="67882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829064"/>
        <c:crosses val="autoZero"/>
        <c:auto val="1"/>
        <c:lblAlgn val="ctr"/>
        <c:lblOffset val="100"/>
        <c:noMultiLvlLbl val="0"/>
      </c:catAx>
      <c:valAx>
        <c:axId val="678829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82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5.1423645401977016E-3"/>
          <c:w val="1"/>
          <c:h val="0.220863291521429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/>
              <a:t>Yamazumi</a:t>
            </a:r>
            <a:r>
              <a:rPr lang="en-US" sz="1600" baseline="0" dirty="0"/>
              <a:t> Chart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3CC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92-4448-85D5-917A0DE1FA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9966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92-4448-85D5-917A0DE1FA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792-4448-85D5-917A0DE1F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100"/>
        <c:axId val="1099295807"/>
        <c:axId val="960146224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2506934191842524E-2"/>
                  <c:y val="-3.06405576701650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8792-4448-85D5-917A0DE1FA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403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92-4448-85D5-917A0DE1F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9295807"/>
        <c:axId val="960146224"/>
      </c:lineChart>
      <c:catAx>
        <c:axId val="1099295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46224"/>
        <c:crosses val="autoZero"/>
        <c:auto val="1"/>
        <c:lblAlgn val="ctr"/>
        <c:lblOffset val="100"/>
        <c:noMultiLvlLbl val="0"/>
      </c:catAx>
      <c:valAx>
        <c:axId val="960146224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295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/>
              <a:t>TRAINING</a:t>
            </a:r>
            <a:r>
              <a:rPr lang="en-US" sz="1100" b="1" baseline="0" dirty="0"/>
              <a:t> ITEM</a:t>
            </a:r>
            <a:endParaRPr lang="en-ID" sz="1100" b="1" dirty="0"/>
          </a:p>
        </c:rich>
      </c:tx>
      <c:layout>
        <c:manualLayout>
          <c:xMode val="edge"/>
          <c:yMode val="edge"/>
          <c:x val="0.41210235441509158"/>
          <c:y val="3.04789567488518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692148545211374"/>
          <c:y val="0.12907563906812561"/>
          <c:w val="0.46656747757640887"/>
          <c:h val="0.72592218129219466"/>
        </c:manualLayout>
      </c:layout>
      <c:radarChart>
        <c:radarStyle val="marker"/>
        <c:varyColors val="0"/>
        <c:ser>
          <c:idx val="0"/>
          <c:order val="0"/>
          <c:tx>
            <c:strRef>
              <c:f>'NILAI KOSEN'!$C$2</c:f>
              <c:strCache>
                <c:ptCount val="1"/>
                <c:pt idx="0">
                  <c:v>Theory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  <a:headEnd w="lg" len="lg"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'NILAI KOSEN'!$B$3:$B$43</c:f>
              <c:strCache>
                <c:ptCount val="41"/>
                <c:pt idx="0">
                  <c:v>1. Safety Basic</c:v>
                </c:pt>
                <c:pt idx="1">
                  <c:v>2. TPM Basic</c:v>
                </c:pt>
                <c:pt idx="2">
                  <c:v>3. Quality Check</c:v>
                </c:pt>
                <c:pt idx="3">
                  <c:v>4. Monozukuri Quality</c:v>
                </c:pt>
                <c:pt idx="4">
                  <c:v>5. SPC</c:v>
                </c:pt>
                <c:pt idx="5">
                  <c:v>6. Electrical Measuring</c:v>
                </c:pt>
                <c:pt idx="6">
                  <c:v>7. Sensor</c:v>
                </c:pt>
                <c:pt idx="7">
                  <c:v>8. Sequence Control</c:v>
                </c:pt>
                <c:pt idx="8">
                  <c:v>9. Electronic Analog</c:v>
                </c:pt>
                <c:pt idx="9">
                  <c:v>10. Electronic Digital</c:v>
                </c:pt>
                <c:pt idx="10">
                  <c:v>11. Electronic Soldering</c:v>
                </c:pt>
                <c:pt idx="11">
                  <c:v>12. PLC Basic</c:v>
                </c:pt>
                <c:pt idx="12">
                  <c:v>13. Machine Trouble Shooting</c:v>
                </c:pt>
                <c:pt idx="13">
                  <c:v>14. Mech Maintenance Basic</c:v>
                </c:pt>
                <c:pt idx="14">
                  <c:v>15. Mech Inspection Basic</c:v>
                </c:pt>
                <c:pt idx="15">
                  <c:v>16. Mechanical Drawing</c:v>
                </c:pt>
                <c:pt idx="16">
                  <c:v>17. Element Machine (DMS)</c:v>
                </c:pt>
                <c:pt idx="17">
                  <c:v>18. M/C Assy Basic</c:v>
                </c:pt>
                <c:pt idx="18">
                  <c:v>19. Pneumatic &amp; Hydraulic</c:v>
                </c:pt>
                <c:pt idx="19">
                  <c:v>20. Screw Tightening</c:v>
                </c:pt>
                <c:pt idx="20">
                  <c:v>21. Basic Finishing</c:v>
                </c:pt>
                <c:pt idx="21">
                  <c:v>23. Communication Skill</c:v>
                </c:pt>
                <c:pt idx="22">
                  <c:v>24. Denso Approach to Working</c:v>
                </c:pt>
                <c:pt idx="23">
                  <c:v>25. Presentation Technique</c:v>
                </c:pt>
                <c:pt idx="24">
                  <c:v>26. Microcontroller</c:v>
                </c:pt>
                <c:pt idx="25">
                  <c:v>27. IoT Introduction</c:v>
                </c:pt>
                <c:pt idx="26">
                  <c:v>28. FrontEnd Web Development Basic</c:v>
                </c:pt>
                <c:pt idx="27">
                  <c:v>29. BackEnd Web Development Basic</c:v>
                </c:pt>
                <c:pt idx="28">
                  <c:v>30. Fullstack Web Development</c:v>
                </c:pt>
                <c:pt idx="29">
                  <c:v>31. IoT Protocol Communication</c:v>
                </c:pt>
                <c:pt idx="30">
                  <c:v>32. Digitalization Project</c:v>
                </c:pt>
                <c:pt idx="31">
                  <c:v>33. Mechatronic</c:v>
                </c:pt>
                <c:pt idx="32">
                  <c:v>35. PLC M/C Transfer</c:v>
                </c:pt>
                <c:pt idx="33">
                  <c:v>36. Robot Operation</c:v>
                </c:pt>
                <c:pt idx="34">
                  <c:v>38. Ms Office</c:v>
                </c:pt>
                <c:pt idx="35">
                  <c:v>39. TIE Basic</c:v>
                </c:pt>
                <c:pt idx="36">
                  <c:v>40. Product Knowledge</c:v>
                </c:pt>
                <c:pt idx="37">
                  <c:v>41. 8 Basic Visual Control</c:v>
                </c:pt>
                <c:pt idx="38">
                  <c:v>42. KCA Dekidaka Pitch</c:v>
                </c:pt>
                <c:pt idx="39">
                  <c:v>43. Karakuri</c:v>
                </c:pt>
                <c:pt idx="40">
                  <c:v>44. Common Line</c:v>
                </c:pt>
              </c:strCache>
            </c:strRef>
          </c:cat>
          <c:val>
            <c:numRef>
              <c:f>'NILAI KOSEN'!$C$3:$C$43</c:f>
              <c:numCache>
                <c:formatCode>General</c:formatCode>
                <c:ptCount val="41"/>
                <c:pt idx="2">
                  <c:v>100</c:v>
                </c:pt>
                <c:pt idx="3">
                  <c:v>89</c:v>
                </c:pt>
                <c:pt idx="4">
                  <c:v>80</c:v>
                </c:pt>
                <c:pt idx="5">
                  <c:v>76</c:v>
                </c:pt>
                <c:pt idx="6">
                  <c:v>90</c:v>
                </c:pt>
                <c:pt idx="7">
                  <c:v>84</c:v>
                </c:pt>
                <c:pt idx="8">
                  <c:v>80</c:v>
                </c:pt>
                <c:pt idx="9">
                  <c:v>78</c:v>
                </c:pt>
                <c:pt idx="11">
                  <c:v>72</c:v>
                </c:pt>
                <c:pt idx="12">
                  <c:v>80</c:v>
                </c:pt>
                <c:pt idx="13">
                  <c:v>72.5</c:v>
                </c:pt>
                <c:pt idx="14">
                  <c:v>100</c:v>
                </c:pt>
                <c:pt idx="15">
                  <c:v>84</c:v>
                </c:pt>
                <c:pt idx="16">
                  <c:v>90</c:v>
                </c:pt>
                <c:pt idx="17">
                  <c:v>75</c:v>
                </c:pt>
                <c:pt idx="18">
                  <c:v>85</c:v>
                </c:pt>
                <c:pt idx="19">
                  <c:v>100</c:v>
                </c:pt>
                <c:pt idx="20">
                  <c:v>90</c:v>
                </c:pt>
                <c:pt idx="21">
                  <c:v>95</c:v>
                </c:pt>
                <c:pt idx="22">
                  <c:v>75</c:v>
                </c:pt>
                <c:pt idx="24">
                  <c:v>80</c:v>
                </c:pt>
                <c:pt idx="25">
                  <c:v>85</c:v>
                </c:pt>
                <c:pt idx="26">
                  <c:v>80</c:v>
                </c:pt>
                <c:pt idx="27">
                  <c:v>70</c:v>
                </c:pt>
                <c:pt idx="28">
                  <c:v>85</c:v>
                </c:pt>
                <c:pt idx="29">
                  <c:v>80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100</c:v>
                </c:pt>
                <c:pt idx="35">
                  <c:v>100</c:v>
                </c:pt>
                <c:pt idx="36">
                  <c:v>90</c:v>
                </c:pt>
                <c:pt idx="37">
                  <c:v>96</c:v>
                </c:pt>
                <c:pt idx="4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4-407D-B1D5-FD46903B471D}"/>
            </c:ext>
          </c:extLst>
        </c:ser>
        <c:ser>
          <c:idx val="1"/>
          <c:order val="1"/>
          <c:tx>
            <c:strRef>
              <c:f>'NILAI KOSEN'!$D$2</c:f>
              <c:strCache>
                <c:ptCount val="1"/>
                <c:pt idx="0">
                  <c:v>Practice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2"/>
              </a:solidFill>
              <a:ln w="9525">
                <a:solidFill>
                  <a:srgbClr val="00B0F0"/>
                </a:solidFill>
              </a:ln>
              <a:effectLst/>
            </c:spPr>
          </c:marker>
          <c:cat>
            <c:strRef>
              <c:f>'NILAI KOSEN'!$B$3:$B$43</c:f>
              <c:strCache>
                <c:ptCount val="41"/>
                <c:pt idx="0">
                  <c:v>1. Safety Basic</c:v>
                </c:pt>
                <c:pt idx="1">
                  <c:v>2. TPM Basic</c:v>
                </c:pt>
                <c:pt idx="2">
                  <c:v>3. Quality Check</c:v>
                </c:pt>
                <c:pt idx="3">
                  <c:v>4. Monozukuri Quality</c:v>
                </c:pt>
                <c:pt idx="4">
                  <c:v>5. SPC</c:v>
                </c:pt>
                <c:pt idx="5">
                  <c:v>6. Electrical Measuring</c:v>
                </c:pt>
                <c:pt idx="6">
                  <c:v>7. Sensor</c:v>
                </c:pt>
                <c:pt idx="7">
                  <c:v>8. Sequence Control</c:v>
                </c:pt>
                <c:pt idx="8">
                  <c:v>9. Electronic Analog</c:v>
                </c:pt>
                <c:pt idx="9">
                  <c:v>10. Electronic Digital</c:v>
                </c:pt>
                <c:pt idx="10">
                  <c:v>11. Electronic Soldering</c:v>
                </c:pt>
                <c:pt idx="11">
                  <c:v>12. PLC Basic</c:v>
                </c:pt>
                <c:pt idx="12">
                  <c:v>13. Machine Trouble Shooting</c:v>
                </c:pt>
                <c:pt idx="13">
                  <c:v>14. Mech Maintenance Basic</c:v>
                </c:pt>
                <c:pt idx="14">
                  <c:v>15. Mech Inspection Basic</c:v>
                </c:pt>
                <c:pt idx="15">
                  <c:v>16. Mechanical Drawing</c:v>
                </c:pt>
                <c:pt idx="16">
                  <c:v>17. Element Machine (DMS)</c:v>
                </c:pt>
                <c:pt idx="17">
                  <c:v>18. M/C Assy Basic</c:v>
                </c:pt>
                <c:pt idx="18">
                  <c:v>19. Pneumatic &amp; Hydraulic</c:v>
                </c:pt>
                <c:pt idx="19">
                  <c:v>20. Screw Tightening</c:v>
                </c:pt>
                <c:pt idx="20">
                  <c:v>21. Basic Finishing</c:v>
                </c:pt>
                <c:pt idx="21">
                  <c:v>23. Communication Skill</c:v>
                </c:pt>
                <c:pt idx="22">
                  <c:v>24. Denso Approach to Working</c:v>
                </c:pt>
                <c:pt idx="23">
                  <c:v>25. Presentation Technique</c:v>
                </c:pt>
                <c:pt idx="24">
                  <c:v>26. Microcontroller</c:v>
                </c:pt>
                <c:pt idx="25">
                  <c:v>27. IoT Introduction</c:v>
                </c:pt>
                <c:pt idx="26">
                  <c:v>28. FrontEnd Web Development Basic</c:v>
                </c:pt>
                <c:pt idx="27">
                  <c:v>29. BackEnd Web Development Basic</c:v>
                </c:pt>
                <c:pt idx="28">
                  <c:v>30. Fullstack Web Development</c:v>
                </c:pt>
                <c:pt idx="29">
                  <c:v>31. IoT Protocol Communication</c:v>
                </c:pt>
                <c:pt idx="30">
                  <c:v>32. Digitalization Project</c:v>
                </c:pt>
                <c:pt idx="31">
                  <c:v>33. Mechatronic</c:v>
                </c:pt>
                <c:pt idx="32">
                  <c:v>35. PLC M/C Transfer</c:v>
                </c:pt>
                <c:pt idx="33">
                  <c:v>36. Robot Operation</c:v>
                </c:pt>
                <c:pt idx="34">
                  <c:v>38. Ms Office</c:v>
                </c:pt>
                <c:pt idx="35">
                  <c:v>39. TIE Basic</c:v>
                </c:pt>
                <c:pt idx="36">
                  <c:v>40. Product Knowledge</c:v>
                </c:pt>
                <c:pt idx="37">
                  <c:v>41. 8 Basic Visual Control</c:v>
                </c:pt>
                <c:pt idx="38">
                  <c:v>42. KCA Dekidaka Pitch</c:v>
                </c:pt>
                <c:pt idx="39">
                  <c:v>43. Karakuri</c:v>
                </c:pt>
                <c:pt idx="40">
                  <c:v>44. Common Line</c:v>
                </c:pt>
              </c:strCache>
            </c:strRef>
          </c:cat>
          <c:val>
            <c:numRef>
              <c:f>'NILAI KOSEN'!$D$3:$D$43</c:f>
              <c:numCache>
                <c:formatCode>General</c:formatCode>
                <c:ptCount val="41"/>
                <c:pt idx="0">
                  <c:v>87</c:v>
                </c:pt>
                <c:pt idx="1">
                  <c:v>80</c:v>
                </c:pt>
                <c:pt idx="2">
                  <c:v>70</c:v>
                </c:pt>
                <c:pt idx="5">
                  <c:v>70</c:v>
                </c:pt>
                <c:pt idx="6">
                  <c:v>90</c:v>
                </c:pt>
                <c:pt idx="7">
                  <c:v>78</c:v>
                </c:pt>
                <c:pt idx="8">
                  <c:v>92.5</c:v>
                </c:pt>
                <c:pt idx="9">
                  <c:v>80</c:v>
                </c:pt>
                <c:pt idx="10">
                  <c:v>70</c:v>
                </c:pt>
                <c:pt idx="11">
                  <c:v>92</c:v>
                </c:pt>
                <c:pt idx="12">
                  <c:v>70</c:v>
                </c:pt>
                <c:pt idx="13">
                  <c:v>70</c:v>
                </c:pt>
                <c:pt idx="14">
                  <c:v>80</c:v>
                </c:pt>
                <c:pt idx="15">
                  <c:v>80.7</c:v>
                </c:pt>
                <c:pt idx="17">
                  <c:v>88</c:v>
                </c:pt>
                <c:pt idx="18">
                  <c:v>80</c:v>
                </c:pt>
                <c:pt idx="19">
                  <c:v>70</c:v>
                </c:pt>
                <c:pt idx="20">
                  <c:v>80</c:v>
                </c:pt>
                <c:pt idx="23">
                  <c:v>90</c:v>
                </c:pt>
                <c:pt idx="24">
                  <c:v>80</c:v>
                </c:pt>
                <c:pt idx="30">
                  <c:v>79</c:v>
                </c:pt>
                <c:pt idx="31">
                  <c:v>80</c:v>
                </c:pt>
                <c:pt idx="32">
                  <c:v>72</c:v>
                </c:pt>
                <c:pt idx="33">
                  <c:v>70</c:v>
                </c:pt>
                <c:pt idx="34">
                  <c:v>75</c:v>
                </c:pt>
                <c:pt idx="38">
                  <c:v>87</c:v>
                </c:pt>
                <c:pt idx="39">
                  <c:v>90</c:v>
                </c:pt>
                <c:pt idx="40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4-407D-B1D5-FD46903B471D}"/>
            </c:ext>
          </c:extLst>
        </c:ser>
        <c:ser>
          <c:idx val="2"/>
          <c:order val="2"/>
          <c:tx>
            <c:strRef>
              <c:f>'NILAI KOSEN'!$E$2</c:f>
              <c:strCache>
                <c:ptCount val="1"/>
                <c:pt idx="0">
                  <c:v>Standart</c:v>
                </c:pt>
              </c:strCache>
            </c:strRef>
          </c:tx>
          <c:spPr>
            <a:ln w="28575" cap="rnd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'NILAI KOSEN'!$B$3:$B$43</c:f>
              <c:strCache>
                <c:ptCount val="41"/>
                <c:pt idx="0">
                  <c:v>1. Safety Basic</c:v>
                </c:pt>
                <c:pt idx="1">
                  <c:v>2. TPM Basic</c:v>
                </c:pt>
                <c:pt idx="2">
                  <c:v>3. Quality Check</c:v>
                </c:pt>
                <c:pt idx="3">
                  <c:v>4. Monozukuri Quality</c:v>
                </c:pt>
                <c:pt idx="4">
                  <c:v>5. SPC</c:v>
                </c:pt>
                <c:pt idx="5">
                  <c:v>6. Electrical Measuring</c:v>
                </c:pt>
                <c:pt idx="6">
                  <c:v>7. Sensor</c:v>
                </c:pt>
                <c:pt idx="7">
                  <c:v>8. Sequence Control</c:v>
                </c:pt>
                <c:pt idx="8">
                  <c:v>9. Electronic Analog</c:v>
                </c:pt>
                <c:pt idx="9">
                  <c:v>10. Electronic Digital</c:v>
                </c:pt>
                <c:pt idx="10">
                  <c:v>11. Electronic Soldering</c:v>
                </c:pt>
                <c:pt idx="11">
                  <c:v>12. PLC Basic</c:v>
                </c:pt>
                <c:pt idx="12">
                  <c:v>13. Machine Trouble Shooting</c:v>
                </c:pt>
                <c:pt idx="13">
                  <c:v>14. Mech Maintenance Basic</c:v>
                </c:pt>
                <c:pt idx="14">
                  <c:v>15. Mech Inspection Basic</c:v>
                </c:pt>
                <c:pt idx="15">
                  <c:v>16. Mechanical Drawing</c:v>
                </c:pt>
                <c:pt idx="16">
                  <c:v>17. Element Machine (DMS)</c:v>
                </c:pt>
                <c:pt idx="17">
                  <c:v>18. M/C Assy Basic</c:v>
                </c:pt>
                <c:pt idx="18">
                  <c:v>19. Pneumatic &amp; Hydraulic</c:v>
                </c:pt>
                <c:pt idx="19">
                  <c:v>20. Screw Tightening</c:v>
                </c:pt>
                <c:pt idx="20">
                  <c:v>21. Basic Finishing</c:v>
                </c:pt>
                <c:pt idx="21">
                  <c:v>23. Communication Skill</c:v>
                </c:pt>
                <c:pt idx="22">
                  <c:v>24. Denso Approach to Working</c:v>
                </c:pt>
                <c:pt idx="23">
                  <c:v>25. Presentation Technique</c:v>
                </c:pt>
                <c:pt idx="24">
                  <c:v>26. Microcontroller</c:v>
                </c:pt>
                <c:pt idx="25">
                  <c:v>27. IoT Introduction</c:v>
                </c:pt>
                <c:pt idx="26">
                  <c:v>28. FrontEnd Web Development Basic</c:v>
                </c:pt>
                <c:pt idx="27">
                  <c:v>29. BackEnd Web Development Basic</c:v>
                </c:pt>
                <c:pt idx="28">
                  <c:v>30. Fullstack Web Development</c:v>
                </c:pt>
                <c:pt idx="29">
                  <c:v>31. IoT Protocol Communication</c:v>
                </c:pt>
                <c:pt idx="30">
                  <c:v>32. Digitalization Project</c:v>
                </c:pt>
                <c:pt idx="31">
                  <c:v>33. Mechatronic</c:v>
                </c:pt>
                <c:pt idx="32">
                  <c:v>35. PLC M/C Transfer</c:v>
                </c:pt>
                <c:pt idx="33">
                  <c:v>36. Robot Operation</c:v>
                </c:pt>
                <c:pt idx="34">
                  <c:v>38. Ms Office</c:v>
                </c:pt>
                <c:pt idx="35">
                  <c:v>39. TIE Basic</c:v>
                </c:pt>
                <c:pt idx="36">
                  <c:v>40. Product Knowledge</c:v>
                </c:pt>
                <c:pt idx="37">
                  <c:v>41. 8 Basic Visual Control</c:v>
                </c:pt>
                <c:pt idx="38">
                  <c:v>42. KCA Dekidaka Pitch</c:v>
                </c:pt>
                <c:pt idx="39">
                  <c:v>43. Karakuri</c:v>
                </c:pt>
                <c:pt idx="40">
                  <c:v>44. Common Line</c:v>
                </c:pt>
              </c:strCache>
            </c:strRef>
          </c:cat>
          <c:val>
            <c:numRef>
              <c:f>'NILAI KOSEN'!$E$3:$E$43</c:f>
              <c:numCache>
                <c:formatCode>General</c:formatCode>
                <c:ptCount val="41"/>
                <c:pt idx="0">
                  <c:v>70</c:v>
                </c:pt>
                <c:pt idx="1">
                  <c:v>70</c:v>
                </c:pt>
                <c:pt idx="2">
                  <c:v>70</c:v>
                </c:pt>
                <c:pt idx="3">
                  <c:v>70</c:v>
                </c:pt>
                <c:pt idx="4">
                  <c:v>70</c:v>
                </c:pt>
                <c:pt idx="5">
                  <c:v>70</c:v>
                </c:pt>
                <c:pt idx="6">
                  <c:v>70</c:v>
                </c:pt>
                <c:pt idx="7">
                  <c:v>70</c:v>
                </c:pt>
                <c:pt idx="8">
                  <c:v>70</c:v>
                </c:pt>
                <c:pt idx="9">
                  <c:v>70</c:v>
                </c:pt>
                <c:pt idx="10">
                  <c:v>70</c:v>
                </c:pt>
                <c:pt idx="11">
                  <c:v>70</c:v>
                </c:pt>
                <c:pt idx="12">
                  <c:v>70</c:v>
                </c:pt>
                <c:pt idx="13">
                  <c:v>70</c:v>
                </c:pt>
                <c:pt idx="14">
                  <c:v>70</c:v>
                </c:pt>
                <c:pt idx="15">
                  <c:v>70</c:v>
                </c:pt>
                <c:pt idx="16">
                  <c:v>70</c:v>
                </c:pt>
                <c:pt idx="17">
                  <c:v>70</c:v>
                </c:pt>
                <c:pt idx="18">
                  <c:v>70</c:v>
                </c:pt>
                <c:pt idx="19">
                  <c:v>70</c:v>
                </c:pt>
                <c:pt idx="20">
                  <c:v>70</c:v>
                </c:pt>
                <c:pt idx="21">
                  <c:v>70</c:v>
                </c:pt>
                <c:pt idx="22">
                  <c:v>70</c:v>
                </c:pt>
                <c:pt idx="23">
                  <c:v>70</c:v>
                </c:pt>
                <c:pt idx="24">
                  <c:v>70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70</c:v>
                </c:pt>
                <c:pt idx="29">
                  <c:v>70</c:v>
                </c:pt>
                <c:pt idx="30">
                  <c:v>70</c:v>
                </c:pt>
                <c:pt idx="31">
                  <c:v>70</c:v>
                </c:pt>
                <c:pt idx="32">
                  <c:v>70</c:v>
                </c:pt>
                <c:pt idx="33">
                  <c:v>70</c:v>
                </c:pt>
                <c:pt idx="34">
                  <c:v>70</c:v>
                </c:pt>
                <c:pt idx="35">
                  <c:v>70</c:v>
                </c:pt>
                <c:pt idx="36">
                  <c:v>70</c:v>
                </c:pt>
                <c:pt idx="37">
                  <c:v>70</c:v>
                </c:pt>
                <c:pt idx="38">
                  <c:v>70</c:v>
                </c:pt>
                <c:pt idx="39">
                  <c:v>70</c:v>
                </c:pt>
                <c:pt idx="4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84-407D-B1D5-FD46903B4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0469216"/>
        <c:axId val="1190469696"/>
      </c:radarChart>
      <c:catAx>
        <c:axId val="119046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469696"/>
        <c:crosses val="autoZero"/>
        <c:auto val="1"/>
        <c:lblAlgn val="ctr"/>
        <c:lblOffset val="100"/>
        <c:noMultiLvlLbl val="0"/>
      </c:catAx>
      <c:valAx>
        <c:axId val="119046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  <a:headEnd type="none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46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FF0000"/>
                </a:solidFill>
              </a:rPr>
              <a:t>Dandori</a:t>
            </a:r>
            <a:r>
              <a:rPr lang="en-US" baseline="0" dirty="0">
                <a:solidFill>
                  <a:srgbClr val="FF0000"/>
                </a:solidFill>
              </a:rPr>
              <a:t> Tool Change</a:t>
            </a:r>
            <a:endParaRPr lang="en-US" dirty="0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28</c:v>
                </c:pt>
                <c:pt idx="1">
                  <c:v>27</c:v>
                </c:pt>
                <c:pt idx="2">
                  <c:v>26</c:v>
                </c:pt>
                <c:pt idx="3">
                  <c:v>25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2</c:v>
                </c:pt>
                <c:pt idx="5">
                  <c:v>2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26-4631-98D7-E534BD83E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802432"/>
        <c:axId val="506805056"/>
      </c:barChart>
      <c:catAx>
        <c:axId val="506802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Date (On March’24)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05056"/>
        <c:crosses val="autoZero"/>
        <c:auto val="1"/>
        <c:lblAlgn val="ctr"/>
        <c:lblOffset val="100"/>
        <c:noMultiLvlLbl val="0"/>
      </c:catAx>
      <c:valAx>
        <c:axId val="506805056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802432"/>
        <c:crosses val="autoZero"/>
        <c:crossBetween val="between"/>
        <c:majorUnit val="4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William!$J$3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William!$I$4:$I$8</c:f>
              <c:strCache>
                <c:ptCount val="5"/>
                <c:pt idx="0">
                  <c:v>Mechanical</c:v>
                </c:pt>
                <c:pt idx="1">
                  <c:v>Electrical</c:v>
                </c:pt>
                <c:pt idx="2">
                  <c:v>Production</c:v>
                </c:pt>
                <c:pt idx="3">
                  <c:v>Programming</c:v>
                </c:pt>
                <c:pt idx="4">
                  <c:v>Softskill</c:v>
                </c:pt>
              </c:strCache>
            </c:strRef>
          </c:cat>
          <c:val>
            <c:numRef>
              <c:f>William!$J$4:$J$8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3.5</c:v>
                </c:pt>
                <c:pt idx="3">
                  <c:v>3.5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E4-404A-93E2-C2C26EE462DF}"/>
            </c:ext>
          </c:extLst>
        </c:ser>
        <c:ser>
          <c:idx val="1"/>
          <c:order val="1"/>
          <c:tx>
            <c:strRef>
              <c:f>William!$K$3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William!$I$4:$I$8</c:f>
              <c:strCache>
                <c:ptCount val="5"/>
                <c:pt idx="0">
                  <c:v>Mechanical</c:v>
                </c:pt>
                <c:pt idx="1">
                  <c:v>Electrical</c:v>
                </c:pt>
                <c:pt idx="2">
                  <c:v>Production</c:v>
                </c:pt>
                <c:pt idx="3">
                  <c:v>Programming</c:v>
                </c:pt>
                <c:pt idx="4">
                  <c:v>Softskill</c:v>
                </c:pt>
              </c:strCache>
            </c:strRef>
          </c:cat>
          <c:val>
            <c:numRef>
              <c:f>William!$K$4:$K$8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E4-404A-93E2-C2C26EE462DF}"/>
            </c:ext>
          </c:extLst>
        </c:ser>
        <c:ser>
          <c:idx val="2"/>
          <c:order val="2"/>
          <c:tx>
            <c:strRef>
              <c:f>William!$L$3</c:f>
              <c:strCache>
                <c:ptCount val="1"/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William!$I$4:$I$8</c:f>
              <c:strCache>
                <c:ptCount val="5"/>
                <c:pt idx="0">
                  <c:v>Mechanical</c:v>
                </c:pt>
                <c:pt idx="1">
                  <c:v>Electrical</c:v>
                </c:pt>
                <c:pt idx="2">
                  <c:v>Production</c:v>
                </c:pt>
                <c:pt idx="3">
                  <c:v>Programming</c:v>
                </c:pt>
                <c:pt idx="4">
                  <c:v>Softskill</c:v>
                </c:pt>
              </c:strCache>
            </c:strRef>
          </c:cat>
          <c:val>
            <c:numRef>
              <c:f>William!$L$4:$L$8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96E4-404A-93E2-C2C26EE46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491928"/>
        <c:axId val="258492312"/>
      </c:radarChart>
      <c:catAx>
        <c:axId val="258491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92312"/>
        <c:crosses val="autoZero"/>
        <c:auto val="1"/>
        <c:lblAlgn val="ctr"/>
        <c:lblOffset val="100"/>
        <c:noMultiLvlLbl val="0"/>
      </c:catAx>
      <c:valAx>
        <c:axId val="258492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491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98118622241379"/>
          <c:y val="0.40137703717267897"/>
          <c:w val="0.44136465968143268"/>
          <c:h val="0.47292018730216862"/>
        </c:manualLayout>
      </c:layout>
      <c:radarChart>
        <c:radarStyle val="marker"/>
        <c:varyColors val="0"/>
        <c:ser>
          <c:idx val="0"/>
          <c:order val="0"/>
          <c:tx>
            <c:strRef>
              <c:f>William!$J$3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2E-4EF8-99BC-FCC68D10C1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William!$I$4:$I$11</c:f>
              <c:strCache>
                <c:ptCount val="8"/>
                <c:pt idx="0">
                  <c:v>PACKING</c:v>
                </c:pt>
                <c:pt idx="1">
                  <c:v>PM</c:v>
                </c:pt>
                <c:pt idx="2">
                  <c:v>CHOKOTEI</c:v>
                </c:pt>
                <c:pt idx="3">
                  <c:v>MIZUSUMASHI</c:v>
                </c:pt>
                <c:pt idx="4">
                  <c:v>ASSY RERUNNING</c:v>
                </c:pt>
                <c:pt idx="5">
                  <c:v>HASSU HANDLING</c:v>
                </c:pt>
                <c:pt idx="6">
                  <c:v>DANDORY</c:v>
                </c:pt>
                <c:pt idx="7">
                  <c:v>PROCESS</c:v>
                </c:pt>
              </c:strCache>
            </c:strRef>
          </c:cat>
          <c:val>
            <c:numRef>
              <c:f>William!$J$4:$J$11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2E-4EF8-99BC-FCC68D10C1EE}"/>
            </c:ext>
          </c:extLst>
        </c:ser>
        <c:ser>
          <c:idx val="1"/>
          <c:order val="1"/>
          <c:tx>
            <c:strRef>
              <c:f>William!$K$3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877150704358815E-2"/>
                  <c:y val="-2.9729104653002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2E-4EF8-99BC-FCC68D10C1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William!$I$4:$I$11</c:f>
              <c:strCache>
                <c:ptCount val="8"/>
                <c:pt idx="0">
                  <c:v>PACKING</c:v>
                </c:pt>
                <c:pt idx="1">
                  <c:v>PM</c:v>
                </c:pt>
                <c:pt idx="2">
                  <c:v>CHOKOTEI</c:v>
                </c:pt>
                <c:pt idx="3">
                  <c:v>MIZUSUMASHI</c:v>
                </c:pt>
                <c:pt idx="4">
                  <c:v>ASSY RERUNNING</c:v>
                </c:pt>
                <c:pt idx="5">
                  <c:v>HASSU HANDLING</c:v>
                </c:pt>
                <c:pt idx="6">
                  <c:v>DANDORY</c:v>
                </c:pt>
                <c:pt idx="7">
                  <c:v>PROCESS</c:v>
                </c:pt>
              </c:strCache>
            </c:strRef>
          </c:cat>
          <c:val>
            <c:numRef>
              <c:f>William!$K$4:$K$11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2E-4EF8-99BC-FCC68D10C1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491928"/>
        <c:axId val="258492312"/>
      </c:radarChart>
      <c:catAx>
        <c:axId val="258491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92312"/>
        <c:crosses val="autoZero"/>
        <c:auto val="1"/>
        <c:lblAlgn val="ctr"/>
        <c:lblOffset val="100"/>
        <c:noMultiLvlLbl val="0"/>
      </c:catAx>
      <c:valAx>
        <c:axId val="258492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491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455006322466494"/>
          <c:y val="0.21973038745216422"/>
          <c:w val="0.5547562397027378"/>
          <c:h val="0.12291369570693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929641052849991"/>
          <c:y val="0.34961984996136547"/>
          <c:w val="0.32212818854384634"/>
          <c:h val="0.4315143077911196"/>
        </c:manualLayout>
      </c:layout>
      <c:radarChart>
        <c:radarStyle val="marker"/>
        <c:varyColors val="0"/>
        <c:ser>
          <c:idx val="0"/>
          <c:order val="0"/>
          <c:tx>
            <c:strRef>
              <c:f>William!$J$3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5.3275376435628838E-3"/>
                  <c:y val="3.6229994033665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460-46CB-AE5C-38F3CB0E49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William!$I$4:$I$11</c:f>
              <c:strCache>
                <c:ptCount val="8"/>
                <c:pt idx="0">
                  <c:v>PACKING</c:v>
                </c:pt>
                <c:pt idx="1">
                  <c:v>PM</c:v>
                </c:pt>
                <c:pt idx="2">
                  <c:v>CHOKOTEI</c:v>
                </c:pt>
                <c:pt idx="3">
                  <c:v>MIZUSUMASHI</c:v>
                </c:pt>
                <c:pt idx="4">
                  <c:v>ASSY RERUNNING</c:v>
                </c:pt>
                <c:pt idx="5">
                  <c:v>HASSU HANDLING</c:v>
                </c:pt>
                <c:pt idx="6">
                  <c:v>DANDORY</c:v>
                </c:pt>
                <c:pt idx="7">
                  <c:v>PROCESS</c:v>
                </c:pt>
              </c:strCache>
            </c:strRef>
          </c:cat>
          <c:val>
            <c:numRef>
              <c:f>William!$J$4:$J$11</c:f>
              <c:numCache>
                <c:formatCode>General</c:formatCode>
                <c:ptCount val="8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60-46CB-AE5C-38F3CB0E497C}"/>
            </c:ext>
          </c:extLst>
        </c:ser>
        <c:ser>
          <c:idx val="1"/>
          <c:order val="1"/>
          <c:tx>
            <c:strRef>
              <c:f>William!$K$3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462899468315938E-2"/>
                  <c:y val="-2.58785671669040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60-46CB-AE5C-38F3CB0E49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William!$I$4:$I$11</c:f>
              <c:strCache>
                <c:ptCount val="8"/>
                <c:pt idx="0">
                  <c:v>PACKING</c:v>
                </c:pt>
                <c:pt idx="1">
                  <c:v>PM</c:v>
                </c:pt>
                <c:pt idx="2">
                  <c:v>CHOKOTEI</c:v>
                </c:pt>
                <c:pt idx="3">
                  <c:v>MIZUSUMASHI</c:v>
                </c:pt>
                <c:pt idx="4">
                  <c:v>ASSY RERUNNING</c:v>
                </c:pt>
                <c:pt idx="5">
                  <c:v>HASSU HANDLING</c:v>
                </c:pt>
                <c:pt idx="6">
                  <c:v>DANDORY</c:v>
                </c:pt>
                <c:pt idx="7">
                  <c:v>PROCESS</c:v>
                </c:pt>
              </c:strCache>
            </c:strRef>
          </c:cat>
          <c:val>
            <c:numRef>
              <c:f>William!$K$4:$K$11</c:f>
              <c:numCache>
                <c:formatCode>General</c:formatCode>
                <c:ptCount val="8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60-46CB-AE5C-38F3CB0E497C}"/>
            </c:ext>
          </c:extLst>
        </c:ser>
        <c:ser>
          <c:idx val="2"/>
          <c:order val="2"/>
          <c:tx>
            <c:strRef>
              <c:f>William!$L$3</c:f>
              <c:strCache>
                <c:ptCount val="1"/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William!$I$4:$I$11</c:f>
              <c:strCache>
                <c:ptCount val="8"/>
                <c:pt idx="0">
                  <c:v>PACKING</c:v>
                </c:pt>
                <c:pt idx="1">
                  <c:v>PM</c:v>
                </c:pt>
                <c:pt idx="2">
                  <c:v>CHOKOTEI</c:v>
                </c:pt>
                <c:pt idx="3">
                  <c:v>MIZUSUMASHI</c:v>
                </c:pt>
                <c:pt idx="4">
                  <c:v>ASSY RERUNNING</c:v>
                </c:pt>
                <c:pt idx="5">
                  <c:v>HASSU HANDLING</c:v>
                </c:pt>
                <c:pt idx="6">
                  <c:v>DANDORY</c:v>
                </c:pt>
                <c:pt idx="7">
                  <c:v>PROCESS</c:v>
                </c:pt>
              </c:strCache>
            </c:strRef>
          </c:cat>
          <c:val>
            <c:numRef>
              <c:f>William!$L$4:$L$11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4-E460-46CB-AE5C-38F3CB0E49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8491928"/>
        <c:axId val="258492312"/>
      </c:radarChart>
      <c:catAx>
        <c:axId val="258491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92312"/>
        <c:crosses val="autoZero"/>
        <c:auto val="1"/>
        <c:lblAlgn val="ctr"/>
        <c:lblOffset val="100"/>
        <c:noMultiLvlLbl val="0"/>
      </c:catAx>
      <c:valAx>
        <c:axId val="258492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8491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layout>
        <c:manualLayout>
          <c:xMode val="edge"/>
          <c:yMode val="edge"/>
          <c:x val="0.23235265666041391"/>
          <c:y val="0.21476969297830928"/>
          <c:w val="0.5547562397027378"/>
          <c:h val="6.94012085698589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 algn="just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0-474F-9265-4C10E194A2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Dandory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0-474F-9265-4C10E194A2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Chokotei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90-474F-9265-4C10E194A22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Breakdown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90-474F-9265-4C10E194A22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90-474F-9265-4C10E194A2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4928632"/>
        <c:axId val="424927976"/>
      </c:barChart>
      <c:catAx>
        <c:axId val="424928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927976"/>
        <c:crosses val="autoZero"/>
        <c:auto val="1"/>
        <c:lblAlgn val="ctr"/>
        <c:lblOffset val="100"/>
        <c:noMultiLvlLbl val="0"/>
      </c:catAx>
      <c:valAx>
        <c:axId val="4249279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92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251043428362249"/>
          <c:y val="5.8562258443229674E-2"/>
          <c:w val="0.3958385797172847"/>
          <c:h val="0.904628989476136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28575">
      <a:solidFill>
        <a:srgbClr val="376092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 Attachment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B-4677-B49A-109EC42203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Without Attachment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9</c:v>
                </c:pt>
                <c:pt idx="1">
                  <c:v>8</c:v>
                </c:pt>
                <c:pt idx="2">
                  <c:v>6</c:v>
                </c:pt>
                <c:pt idx="3">
                  <c:v>9</c:v>
                </c:pt>
                <c:pt idx="4">
                  <c:v>8</c:v>
                </c:pt>
                <c:pt idx="5">
                  <c:v>9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B-4677-B49A-109EC42203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74737328"/>
        <c:axId val="1474722928"/>
      </c:barChart>
      <c:catAx>
        <c:axId val="147473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722928"/>
        <c:crosses val="autoZero"/>
        <c:auto val="1"/>
        <c:lblAlgn val="ctr"/>
        <c:lblOffset val="100"/>
        <c:noMultiLvlLbl val="0"/>
      </c:catAx>
      <c:valAx>
        <c:axId val="147472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737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FFFFF"/>
    </a:solidFill>
    <a:ln>
      <a:solidFill>
        <a:srgbClr val="0070C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E-4253-A071-D866DDB4A6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Dandory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E-4253-A071-D866DDB4A6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Chokotei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FE-4253-A071-D866DDB4A6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Breakdown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FE-4253-A071-D866DDB4A66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FE-4253-A071-D866DDB4A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4928632"/>
        <c:axId val="424927976"/>
      </c:barChart>
      <c:catAx>
        <c:axId val="424928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4927976"/>
        <c:crosses val="autoZero"/>
        <c:auto val="1"/>
        <c:lblAlgn val="ctr"/>
        <c:lblOffset val="100"/>
        <c:noMultiLvlLbl val="0"/>
      </c:catAx>
      <c:valAx>
        <c:axId val="42492797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92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251043428362249"/>
          <c:y val="5.8562258443229674E-2"/>
          <c:w val="0.3958385797172847"/>
          <c:h val="0.904628989476136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28575">
      <a:solidFill>
        <a:srgbClr val="376092"/>
      </a:solidFill>
      <a:prstDash val="sysDash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[Chokotei Data Record - BF23 Main Assy TR1 - 2024-03-27 to 2024-03-27.xlsx]Sheet5!PivotTable3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/>
              <a:t>IoT Dashboard </a:t>
            </a:r>
          </a:p>
        </c:rich>
      </c:tx>
      <c:layout>
        <c:manualLayout>
          <c:xMode val="edge"/>
          <c:yMode val="edge"/>
          <c:x val="0.16125642795320561"/>
          <c:y val="0.104720362082830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3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767753143069689E-2"/>
          <c:y val="0.32326810870497391"/>
          <c:w val="0.46985636501242495"/>
          <c:h val="0.473921793464933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Sheet5!$B$3:$B$4</c:f>
              <c:strCache>
                <c:ptCount val="1"/>
                <c:pt idx="0">
                  <c:v>Cycle Stop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Sheet5!$A$5:$A$10</c:f>
              <c:strCache>
                <c:ptCount val="5"/>
                <c:pt idx="0">
                  <c:v>BLOCK 2</c:v>
                </c:pt>
                <c:pt idx="1">
                  <c:v>BLOCK 4</c:v>
                </c:pt>
                <c:pt idx="2">
                  <c:v>BLOCK 7</c:v>
                </c:pt>
                <c:pt idx="3">
                  <c:v>BLOCK 8</c:v>
                </c:pt>
                <c:pt idx="4">
                  <c:v>BLOCK 9</c:v>
                </c:pt>
              </c:strCache>
            </c:strRef>
          </c:cat>
          <c:val>
            <c:numRef>
              <c:f>Sheet5!$B$5:$B$10</c:f>
              <c:numCache>
                <c:formatCode>General</c:formatCode>
                <c:ptCount val="5"/>
                <c:pt idx="0">
                  <c:v>10</c:v>
                </c:pt>
                <c:pt idx="1">
                  <c:v>13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7-42AF-9413-535EABA31E76}"/>
            </c:ext>
          </c:extLst>
        </c:ser>
        <c:ser>
          <c:idx val="1"/>
          <c:order val="1"/>
          <c:tx>
            <c:strRef>
              <c:f>Sheet5!$C$3:$C$4</c:f>
              <c:strCache>
                <c:ptCount val="1"/>
                <c:pt idx="0">
                  <c:v>Fault Stop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Sheet5!$A$5:$A$10</c:f>
              <c:strCache>
                <c:ptCount val="5"/>
                <c:pt idx="0">
                  <c:v>BLOCK 2</c:v>
                </c:pt>
                <c:pt idx="1">
                  <c:v>BLOCK 4</c:v>
                </c:pt>
                <c:pt idx="2">
                  <c:v>BLOCK 7</c:v>
                </c:pt>
                <c:pt idx="3">
                  <c:v>BLOCK 8</c:v>
                </c:pt>
                <c:pt idx="4">
                  <c:v>BLOCK 9</c:v>
                </c:pt>
              </c:strCache>
            </c:strRef>
          </c:cat>
          <c:val>
            <c:numRef>
              <c:f>Sheet5!$C$5:$C$10</c:f>
              <c:numCache>
                <c:formatCode>General</c:formatCode>
                <c:ptCount val="5"/>
                <c:pt idx="1">
                  <c:v>14</c:v>
                </c:pt>
                <c:pt idx="2">
                  <c:v>67</c:v>
                </c:pt>
                <c:pt idx="4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17-42AF-9413-535EABA31E76}"/>
            </c:ext>
          </c:extLst>
        </c:ser>
        <c:ser>
          <c:idx val="3"/>
          <c:order val="2"/>
          <c:tx>
            <c:strRef>
              <c:f>Sheet5!$E$3:$E$4</c:f>
              <c:strCache>
                <c:ptCount val="1"/>
                <c:pt idx="0">
                  <c:v>Warning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Sheet5!$A$5:$A$10</c:f>
              <c:strCache>
                <c:ptCount val="5"/>
                <c:pt idx="0">
                  <c:v>BLOCK 2</c:v>
                </c:pt>
                <c:pt idx="1">
                  <c:v>BLOCK 4</c:v>
                </c:pt>
                <c:pt idx="2">
                  <c:v>BLOCK 7</c:v>
                </c:pt>
                <c:pt idx="3">
                  <c:v>BLOCK 8</c:v>
                </c:pt>
                <c:pt idx="4">
                  <c:v>BLOCK 9</c:v>
                </c:pt>
              </c:strCache>
            </c:strRef>
          </c:cat>
          <c:val>
            <c:numRef>
              <c:f>Sheet5!$E$5:$E$10</c:f>
              <c:numCache>
                <c:formatCode>General</c:formatCode>
                <c:ptCount val="5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7E-4882-8D7B-7539E017137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0435552"/>
        <c:axId val="540440472"/>
      </c:barChart>
      <c:catAx>
        <c:axId val="54043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40472"/>
        <c:crosses val="autoZero"/>
        <c:auto val="1"/>
        <c:lblAlgn val="ctr"/>
        <c:lblOffset val="100"/>
        <c:noMultiLvlLbl val="0"/>
      </c:catAx>
      <c:valAx>
        <c:axId val="540440472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35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14208519992209"/>
          <c:y val="0.21073681748595366"/>
          <c:w val="0.42266258005127749"/>
          <c:h val="5.83596077807445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[Chokotei Data Record - BF23 Main Assy TR1 - 2024-03-27 to 2024-03-27.xlsx]Sheet12!PivotTable7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 dirty="0"/>
              <a:t>Actual Main Assy TR1</a:t>
            </a:r>
          </a:p>
        </c:rich>
      </c:tx>
      <c:layout>
        <c:manualLayout>
          <c:xMode val="edge"/>
          <c:yMode val="edge"/>
          <c:x val="0.13553547318458306"/>
          <c:y val="2.7810706172954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8647326395340253E-2"/>
          <c:y val="0.33975421682981893"/>
          <c:w val="0.60208788608493524"/>
          <c:h val="0.5414014552079744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Sheet12!$B$3:$B$4</c:f>
              <c:strCache>
                <c:ptCount val="1"/>
                <c:pt idx="0">
                  <c:v>Cycle Stop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Sheet12!$A$5:$A$10</c:f>
              <c:strCache>
                <c:ptCount val="5"/>
                <c:pt idx="0">
                  <c:v>BLOCK 2</c:v>
                </c:pt>
                <c:pt idx="1">
                  <c:v>BLOCK 4</c:v>
                </c:pt>
                <c:pt idx="2">
                  <c:v>BLOCK 7</c:v>
                </c:pt>
                <c:pt idx="3">
                  <c:v>BLOCK 8</c:v>
                </c:pt>
                <c:pt idx="4">
                  <c:v>BLOCK 9</c:v>
                </c:pt>
              </c:strCache>
            </c:strRef>
          </c:cat>
          <c:val>
            <c:numRef>
              <c:f>Sheet12!$B$5:$B$10</c:f>
              <c:numCache>
                <c:formatCode>General</c:formatCode>
                <c:ptCount val="5"/>
                <c:pt idx="0">
                  <c:v>23</c:v>
                </c:pt>
                <c:pt idx="1">
                  <c:v>13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7-4F78-B2C9-E6F046898F32}"/>
            </c:ext>
          </c:extLst>
        </c:ser>
        <c:ser>
          <c:idx val="1"/>
          <c:order val="1"/>
          <c:tx>
            <c:strRef>
              <c:f>Sheet12!$C$3:$C$4</c:f>
              <c:strCache>
                <c:ptCount val="1"/>
                <c:pt idx="0">
                  <c:v>Fault Stop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Sheet12!$A$5:$A$10</c:f>
              <c:strCache>
                <c:ptCount val="5"/>
                <c:pt idx="0">
                  <c:v>BLOCK 2</c:v>
                </c:pt>
                <c:pt idx="1">
                  <c:v>BLOCK 4</c:v>
                </c:pt>
                <c:pt idx="2">
                  <c:v>BLOCK 7</c:v>
                </c:pt>
                <c:pt idx="3">
                  <c:v>BLOCK 8</c:v>
                </c:pt>
                <c:pt idx="4">
                  <c:v>BLOCK 9</c:v>
                </c:pt>
              </c:strCache>
            </c:strRef>
          </c:cat>
          <c:val>
            <c:numRef>
              <c:f>Sheet12!$C$5:$C$10</c:f>
              <c:numCache>
                <c:formatCode>General</c:formatCode>
                <c:ptCount val="5"/>
                <c:pt idx="1">
                  <c:v>16</c:v>
                </c:pt>
                <c:pt idx="2">
                  <c:v>65</c:v>
                </c:pt>
                <c:pt idx="4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F7-4F78-B2C9-E6F046898F3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49868736"/>
        <c:axId val="549875296"/>
      </c:barChart>
      <c:catAx>
        <c:axId val="54986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875296"/>
        <c:crosses val="autoZero"/>
        <c:auto val="1"/>
        <c:lblAlgn val="ctr"/>
        <c:lblOffset val="100"/>
        <c:noMultiLvlLbl val="0"/>
      </c:catAx>
      <c:valAx>
        <c:axId val="54987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86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804977520426485"/>
          <c:y val="0.10022511343264408"/>
          <c:w val="0.50188536113469651"/>
          <c:h val="0.295711749694885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err="1"/>
              <a:t>Yamazumi</a:t>
            </a:r>
            <a:r>
              <a:rPr lang="en-US" sz="1600" baseline="0" dirty="0"/>
              <a:t> Chart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FG BF23</c:v>
                </c:pt>
              </c:strCache>
            </c:strRef>
          </c:tx>
          <c:spPr>
            <a:solidFill>
              <a:srgbClr val="33CC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359.5</c:v>
                </c:pt>
                <c:pt idx="1">
                  <c:v>171</c:v>
                </c:pt>
                <c:pt idx="2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0-45E6-987F-B9E4BBD8DB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FF9966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7.5</c:v>
                </c:pt>
                <c:pt idx="1">
                  <c:v>228</c:v>
                </c:pt>
                <c:pt idx="2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0-45E6-987F-B9E4BBD8DB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7D0-45E6-987F-B9E4BBD8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1"/>
        <c:overlap val="100"/>
        <c:axId val="1099295807"/>
        <c:axId val="960146224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5.4154679768393346E-2"/>
                  <c:y val="-2.57808036655555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C21D-427B-AC78-2C3AA1699084}"/>
                </c:ext>
              </c:extLst>
            </c:dLbl>
            <c:dLbl>
              <c:idx val="2"/>
              <c:layout>
                <c:manualLayout>
                  <c:x val="-5.4154679768393291E-2"/>
                  <c:y val="-4.52198196839935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C21D-427B-AC78-2C3AA16990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BOP Packing</c:v>
                </c:pt>
                <c:pt idx="1">
                  <c:v>Handling-1</c:v>
                </c:pt>
                <c:pt idx="2">
                  <c:v>Handling-2</c:v>
                </c:pt>
                <c:pt idx="3">
                  <c:v>Kururu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367</c:v>
                </c:pt>
                <c:pt idx="1">
                  <c:v>399</c:v>
                </c:pt>
                <c:pt idx="2">
                  <c:v>364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D0-45E6-987F-B9E4BBD8D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9295807"/>
        <c:axId val="960146224"/>
      </c:lineChart>
      <c:catAx>
        <c:axId val="1099295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0146224"/>
        <c:crosses val="autoZero"/>
        <c:auto val="1"/>
        <c:lblAlgn val="ctr"/>
        <c:lblOffset val="100"/>
        <c:noMultiLvlLbl val="0"/>
      </c:catAx>
      <c:valAx>
        <c:axId val="960146224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295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0.56545</cdr:x>
      <cdr:y>0.21995</cdr:y>
    </cdr:from>
    <cdr:to>
      <cdr:x>0.72313</cdr:x>
      <cdr:y>0.37516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7FA2353-3228-84CA-1115-7857136775B2}"/>
            </a:ext>
          </a:extLst>
        </cdr:cNvPr>
        <cdr:cNvSpPr txBox="1"/>
      </cdr:nvSpPr>
      <cdr:spPr>
        <a:xfrm xmlns:a="http://schemas.openxmlformats.org/drawingml/2006/main">
          <a:off x="3468746" y="469794"/>
          <a:ext cx="967284" cy="3315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= 3</a:t>
          </a:r>
        </a:p>
      </cdr:txBody>
    </cdr:sp>
  </cdr:relSizeAnchor>
  <cdr:relSizeAnchor xmlns:cdr="http://schemas.openxmlformats.org/drawingml/2006/chartDrawing">
    <cdr:from>
      <cdr:x>0.83691</cdr:x>
      <cdr:y>0.5</cdr:y>
    </cdr:from>
    <cdr:to>
      <cdr:x>0.90995</cdr:x>
      <cdr:y>0.57358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37E65398-D82D-0BD3-A70C-65F828CF6499}"/>
            </a:ext>
          </a:extLst>
        </cdr:cNvPr>
        <cdr:cNvSpPr txBox="1"/>
      </cdr:nvSpPr>
      <cdr:spPr>
        <a:xfrm xmlns:a="http://schemas.openxmlformats.org/drawingml/2006/main">
          <a:off x="2291965" y="1067977"/>
          <a:ext cx="200025" cy="1571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0.72694</cdr:x>
      <cdr:y>0.19422</cdr:y>
    </cdr:from>
    <cdr:to>
      <cdr:x>0.88462</cdr:x>
      <cdr:y>0.34943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7FA2353-3228-84CA-1115-7857136775B2}"/>
            </a:ext>
          </a:extLst>
        </cdr:cNvPr>
        <cdr:cNvSpPr txBox="1"/>
      </cdr:nvSpPr>
      <cdr:spPr>
        <a:xfrm xmlns:a="http://schemas.openxmlformats.org/drawingml/2006/main">
          <a:off x="2457320" y="476567"/>
          <a:ext cx="533013" cy="3808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= 3</a:t>
          </a:r>
        </a:p>
      </cdr:txBody>
    </cdr:sp>
  </cdr:relSizeAnchor>
  <cdr:relSizeAnchor xmlns:cdr="http://schemas.openxmlformats.org/drawingml/2006/chartDrawing">
    <cdr:from>
      <cdr:x>0.83691</cdr:x>
      <cdr:y>0.5</cdr:y>
    </cdr:from>
    <cdr:to>
      <cdr:x>0.90995</cdr:x>
      <cdr:y>0.57358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37E65398-D82D-0BD3-A70C-65F828CF6499}"/>
            </a:ext>
          </a:extLst>
        </cdr:cNvPr>
        <cdr:cNvSpPr txBox="1"/>
      </cdr:nvSpPr>
      <cdr:spPr>
        <a:xfrm xmlns:a="http://schemas.openxmlformats.org/drawingml/2006/main">
          <a:off x="2291965" y="1067977"/>
          <a:ext cx="200025" cy="1571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0.13522</cdr:x>
      <cdr:y>0.20054</cdr:y>
    </cdr:from>
    <cdr:to>
      <cdr:x>0.29595</cdr:x>
      <cdr:y>0.32131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8AB10FA-BA54-DE67-6ACF-96F7A8752325}"/>
            </a:ext>
          </a:extLst>
        </cdr:cNvPr>
        <cdr:cNvSpPr txBox="1"/>
      </cdr:nvSpPr>
      <cdr:spPr>
        <a:xfrm xmlns:a="http://schemas.openxmlformats.org/drawingml/2006/main">
          <a:off x="589725" y="524077"/>
          <a:ext cx="701040" cy="3155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dirty="0"/>
            <a:t>[79.6%]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0.34982</cdr:x>
      <cdr:y>0.20283</cdr:y>
    </cdr:from>
    <cdr:to>
      <cdr:x>0.51056</cdr:x>
      <cdr:y>0.3236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071FA09C-07C4-1F8D-1F41-31DBC1A2CB9B}"/>
            </a:ext>
          </a:extLst>
        </cdr:cNvPr>
        <cdr:cNvSpPr txBox="1"/>
      </cdr:nvSpPr>
      <cdr:spPr>
        <a:xfrm xmlns:a="http://schemas.openxmlformats.org/drawingml/2006/main">
          <a:off x="1525694" y="530056"/>
          <a:ext cx="701045" cy="3156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[83.1%]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0.57362</cdr:x>
      <cdr:y>0.21185</cdr:y>
    </cdr:from>
    <cdr:to>
      <cdr:x>0.73436</cdr:x>
      <cdr:y>0.33261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E180D711-BC2C-AF44-D478-EBBE8147AB3C}"/>
            </a:ext>
          </a:extLst>
        </cdr:cNvPr>
        <cdr:cNvSpPr txBox="1"/>
      </cdr:nvSpPr>
      <cdr:spPr>
        <a:xfrm xmlns:a="http://schemas.openxmlformats.org/drawingml/2006/main">
          <a:off x="2501770" y="553637"/>
          <a:ext cx="701045" cy="3155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[75.8%]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0.31937</cdr:x>
      <cdr:y>0.81362</cdr:y>
    </cdr:from>
    <cdr:to>
      <cdr:x>0.72329</cdr:x>
      <cdr:y>0.8968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0FDB7DD4-84E6-11C9-E791-EBC2F3FCA53E}"/>
            </a:ext>
          </a:extLst>
        </cdr:cNvPr>
        <cdr:cNvSpPr txBox="1"/>
      </cdr:nvSpPr>
      <cdr:spPr>
        <a:xfrm xmlns:a="http://schemas.openxmlformats.org/drawingml/2006/main">
          <a:off x="1392904" y="2126242"/>
          <a:ext cx="1761642" cy="217354"/>
        </a:xfrm>
        <a:prstGeom xmlns:a="http://schemas.openxmlformats.org/drawingml/2006/main" prst="rect">
          <a:avLst/>
        </a:prstGeom>
        <a:solidFill xmlns:a="http://schemas.openxmlformats.org/drawingml/2006/main">
          <a:srgbClr val="FFFF66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±70x handling packing/shift</a:t>
          </a:r>
          <a:endParaRPr 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0.13799</cdr:x>
      <cdr:y>0.13135</cdr:y>
    </cdr:from>
    <cdr:to>
      <cdr:x>0.29872</cdr:x>
      <cdr:y>0.25212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8AB10FA-BA54-DE67-6ACF-96F7A8752325}"/>
            </a:ext>
          </a:extLst>
        </cdr:cNvPr>
        <cdr:cNvSpPr txBox="1"/>
      </cdr:nvSpPr>
      <cdr:spPr>
        <a:xfrm xmlns:a="http://schemas.openxmlformats.org/drawingml/2006/main">
          <a:off x="601837" y="343265"/>
          <a:ext cx="701001" cy="3156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dirty="0"/>
            <a:t>[87.1%]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0.35475</cdr:x>
      <cdr:y>0.42207</cdr:y>
    </cdr:from>
    <cdr:to>
      <cdr:x>0.51549</cdr:x>
      <cdr:y>0.54284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071FA09C-07C4-1F8D-1F41-31DBC1A2CB9B}"/>
            </a:ext>
          </a:extLst>
        </cdr:cNvPr>
        <cdr:cNvSpPr txBox="1"/>
      </cdr:nvSpPr>
      <cdr:spPr>
        <a:xfrm xmlns:a="http://schemas.openxmlformats.org/drawingml/2006/main">
          <a:off x="1547180" y="1103004"/>
          <a:ext cx="701040" cy="3155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[0%]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0.57489</cdr:x>
      <cdr:y>0.45067</cdr:y>
    </cdr:from>
    <cdr:to>
      <cdr:x>0.73563</cdr:x>
      <cdr:y>0.57143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E180D711-BC2C-AF44-D478-EBBE8147AB3C}"/>
            </a:ext>
          </a:extLst>
        </cdr:cNvPr>
        <cdr:cNvSpPr txBox="1"/>
      </cdr:nvSpPr>
      <cdr:spPr>
        <a:xfrm xmlns:a="http://schemas.openxmlformats.org/drawingml/2006/main">
          <a:off x="2507315" y="1177733"/>
          <a:ext cx="701040" cy="3155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[0%]</a:t>
          </a:r>
          <a:endParaRPr 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0.1369</cdr:x>
      <cdr:y>0.82634</cdr:y>
    </cdr:from>
    <cdr:to>
      <cdr:x>0.93289</cdr:x>
      <cdr:y>0.99983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07EB262-7338-C3D6-4FB7-6C6CA98C9530}"/>
            </a:ext>
          </a:extLst>
        </cdr:cNvPr>
        <cdr:cNvSpPr txBox="1"/>
      </cdr:nvSpPr>
      <cdr:spPr>
        <a:xfrm xmlns:a="http://schemas.openxmlformats.org/drawingml/2006/main">
          <a:off x="408911" y="1080716"/>
          <a:ext cx="2377600" cy="226896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Highest : Mechanic 98,5 (BNSP SCORE) SCORE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25204-653C-47F8-B7DA-35898B1F83C5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24249-C927-4BDB-A611-8A5E2BA3A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4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Graduated from Vocational High School Bekasi City with Majoring Mechanical Engineering</a:t>
            </a:r>
          </a:p>
          <a:p>
            <a:r>
              <a:rPr lang="en-US" dirty="0"/>
              <a:t>And there is my certification and 2 years </a:t>
            </a:r>
            <a:r>
              <a:rPr lang="en-US" dirty="0" err="1"/>
              <a:t>Actvity</a:t>
            </a:r>
            <a:r>
              <a:rPr lang="en-US" dirty="0"/>
              <a:t> Becoming </a:t>
            </a:r>
            <a:r>
              <a:rPr lang="en-US" dirty="0" err="1"/>
              <a:t>Kosen</a:t>
            </a:r>
            <a:endParaRPr lang="en-US" dirty="0"/>
          </a:p>
          <a:p>
            <a:r>
              <a:rPr lang="en-US" dirty="0"/>
              <a:t>Start form 1 year training at </a:t>
            </a:r>
            <a:r>
              <a:rPr lang="en-US" dirty="0" err="1"/>
              <a:t>Dnia</a:t>
            </a:r>
            <a:r>
              <a:rPr lang="en-US" dirty="0"/>
              <a:t> until placement at bf23</a:t>
            </a:r>
          </a:p>
          <a:p>
            <a:r>
              <a:rPr lang="en-US" dirty="0"/>
              <a:t>SO 2 </a:t>
            </a:r>
            <a:r>
              <a:rPr lang="en-US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Years of Becoming KOSEN has Greatly Developed 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27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9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</a:t>
            </a:r>
            <a:r>
              <a:rPr lang="en-US" baseline="0" dirty="0"/>
              <a:t> </a:t>
            </a:r>
            <a:r>
              <a:rPr lang="en-US" baseline="0" dirty="0" smtClean="0"/>
              <a:t>Next case </a:t>
            </a:r>
            <a:r>
              <a:rPr lang="en-US" baseline="0" dirty="0"/>
              <a:t>study </a:t>
            </a:r>
            <a:r>
              <a:rPr lang="en-US" baseline="0" dirty="0" smtClean="0"/>
              <a:t>two </a:t>
            </a:r>
            <a:r>
              <a:rPr lang="en-US" baseline="0" dirty="0"/>
              <a:t>about </a:t>
            </a:r>
            <a:r>
              <a:rPr lang="en-US" baseline="0" dirty="0" smtClean="0"/>
              <a:t>IOT DASHBOARD IMPLEMENTATION</a:t>
            </a:r>
            <a:endParaRPr lang="en-US" baseline="0" dirty="0"/>
          </a:p>
          <a:p>
            <a:r>
              <a:rPr lang="en-US" baseline="0" dirty="0" smtClean="0"/>
              <a:t>This is way of thinking</a:t>
            </a:r>
            <a:endParaRPr lang="en-US" baseline="0" dirty="0"/>
          </a:p>
          <a:p>
            <a:r>
              <a:rPr lang="en-US" baseline="0" dirty="0" err="1" smtClean="0"/>
              <a:t>IoT</a:t>
            </a:r>
            <a:r>
              <a:rPr lang="en-US" baseline="0" dirty="0" smtClean="0"/>
              <a:t> Dashboard is a good system to visualize data from machine.</a:t>
            </a:r>
            <a:endParaRPr lang="en-US" baseline="0" dirty="0"/>
          </a:p>
          <a:p>
            <a:r>
              <a:rPr lang="en-US" baseline="0" dirty="0"/>
              <a:t>But Currently BF23 has IoT but it is not used properly</a:t>
            </a:r>
          </a:p>
          <a:p>
            <a:endParaRPr lang="en-US" baseline="0" dirty="0"/>
          </a:p>
          <a:p>
            <a:r>
              <a:rPr lang="en-US" baseline="0" dirty="0"/>
              <a:t>Why is not used properly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There is 2 problems.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high percentage of unknown loss and </a:t>
            </a:r>
            <a:r>
              <a:rPr lang="en-US" baseline="0" dirty="0"/>
              <a:t>Data chokotei from IoT less </a:t>
            </a:r>
            <a:r>
              <a:rPr lang="en-US" baseline="0" dirty="0" smtClean="0"/>
              <a:t>than </a:t>
            </a:r>
            <a:r>
              <a:rPr lang="en-US" baseline="0" dirty="0"/>
              <a:t>1 percent 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no summary to analyze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this is my schedule activity doing this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Therefore let me analyze the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Problem 1 : Unknown loss data</a:t>
            </a:r>
          </a:p>
          <a:p>
            <a:r>
              <a:rPr lang="en-US" baseline="0" dirty="0" smtClean="0"/>
              <a:t>As </a:t>
            </a:r>
            <a:r>
              <a:rPr lang="en-US" baseline="0" dirty="0"/>
              <a:t>we can see my </a:t>
            </a:r>
            <a:r>
              <a:rPr lang="en-US" baseline="0" dirty="0" smtClean="0"/>
              <a:t>analysis </a:t>
            </a:r>
            <a:r>
              <a:rPr lang="en-US" baseline="0" dirty="0"/>
              <a:t>on 04 march 2024 </a:t>
            </a:r>
          </a:p>
          <a:p>
            <a:r>
              <a:rPr lang="en-US" baseline="0" dirty="0"/>
              <a:t>In IoT, unknown loss more than seventeen percent, but actual motor less than 8% so this is the problem.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 smtClean="0"/>
              <a:t>Current </a:t>
            </a:r>
            <a:r>
              <a:rPr lang="en-US" baseline="0" dirty="0"/>
              <a:t>condition, machine is having problem but some data is not record in IOT and the result Low chokotei data and high unknown data.</a:t>
            </a:r>
          </a:p>
          <a:p>
            <a:r>
              <a:rPr lang="en-US" baseline="0" dirty="0"/>
              <a:t>So HOW IOT record </a:t>
            </a:r>
            <a:r>
              <a:rPr lang="en-US" baseline="0" dirty="0" smtClean="0"/>
              <a:t>the </a:t>
            </a:r>
            <a:r>
              <a:rPr lang="en-US" baseline="0" dirty="0"/>
              <a:t>data?</a:t>
            </a:r>
          </a:p>
          <a:p>
            <a:r>
              <a:rPr lang="en-US" baseline="0" dirty="0"/>
              <a:t>The trigger that used </a:t>
            </a:r>
            <a:r>
              <a:rPr lang="en-US" baseline="0" dirty="0" smtClean="0"/>
              <a:t>before in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</a:t>
            </a:r>
            <a:r>
              <a:rPr lang="en-US" baseline="0" dirty="0"/>
              <a:t>is master on but on my opinion it is </a:t>
            </a:r>
            <a:r>
              <a:rPr lang="en-US" b="1" baseline="0" dirty="0"/>
              <a:t>WRONG</a:t>
            </a:r>
          </a:p>
          <a:p>
            <a:r>
              <a:rPr lang="en-US" b="1" baseline="0" dirty="0"/>
              <a:t>Because </a:t>
            </a:r>
            <a:r>
              <a:rPr lang="en-US" b="1" baseline="0" dirty="0" smtClean="0"/>
              <a:t>some </a:t>
            </a:r>
            <a:r>
              <a:rPr lang="en-US" b="1" baseline="0" dirty="0"/>
              <a:t>handling chokotei master on must be true. </a:t>
            </a:r>
            <a:endParaRPr lang="en-US" b="1" baseline="0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So WHAT WE DO?</a:t>
            </a:r>
          </a:p>
          <a:p>
            <a:r>
              <a:rPr lang="en-US" b="1" baseline="0" dirty="0" err="1" smtClean="0"/>
              <a:t>Disscuss</a:t>
            </a:r>
            <a:r>
              <a:rPr lang="en-US" b="1" baseline="0" dirty="0" smtClean="0"/>
              <a:t> with MTN, and create chokotei handling pattern</a:t>
            </a:r>
            <a:endParaRPr lang="en-US" b="1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AD8FF-E1D7-4C77-9055-46526A02CBF6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783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This is the detail pattern of chokotei.</a:t>
            </a:r>
          </a:p>
          <a:p>
            <a:r>
              <a:rPr lang="en-US" b="1" baseline="0" dirty="0" smtClean="0"/>
              <a:t>There are 3 pattern to handle </a:t>
            </a:r>
            <a:r>
              <a:rPr lang="en-US" b="1" baseline="0" dirty="0" err="1" smtClean="0"/>
              <a:t>chokotei</a:t>
            </a:r>
            <a:endParaRPr lang="en-US" b="1" baseline="0" dirty="0" smtClean="0"/>
          </a:p>
          <a:p>
            <a:r>
              <a:rPr lang="en-US" b="0" baseline="0" dirty="0" smtClean="0"/>
              <a:t>After knowing the pattern, We change the trigger to record the data chokotei. USED ANDON RED for start and ANDON GREEN stop record.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AD8FF-E1D7-4C77-9055-46526A02CBF6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8536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Implementation with new trigger using andon lamp</a:t>
            </a:r>
          </a:p>
          <a:p>
            <a:r>
              <a:rPr lang="en-US" baseline="0" dirty="0"/>
              <a:t>After analyze, most of data is the same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is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dashboard graph </a:t>
            </a:r>
            <a:r>
              <a:rPr lang="en-US" baseline="0" dirty="0" err="1" smtClean="0"/>
              <a:t>comparation</a:t>
            </a:r>
            <a:r>
              <a:rPr lang="en-US" baseline="0" dirty="0" smtClean="0"/>
              <a:t> on march and may 2024.</a:t>
            </a:r>
          </a:p>
          <a:p>
            <a:r>
              <a:rPr lang="en-US" baseline="0" dirty="0" smtClean="0"/>
              <a:t>In conclusion, currently unknown loss data less than 1 percent and the data accuracy chokotei increases up to 95%.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WHYY NOT 100%?</a:t>
            </a:r>
          </a:p>
          <a:p>
            <a:r>
              <a:rPr lang="en-US" baseline="0" dirty="0" smtClean="0"/>
              <a:t>After analyze again when monitoring</a:t>
            </a:r>
            <a:endParaRPr lang="en-US" baseline="0" dirty="0"/>
          </a:p>
          <a:p>
            <a:r>
              <a:rPr lang="en-US" baseline="0" dirty="0"/>
              <a:t>There is data chokotei has not been recorded., </a:t>
            </a:r>
          </a:p>
          <a:p>
            <a:r>
              <a:rPr lang="en-US" baseline="0" dirty="0"/>
              <a:t>The case is CYCLE TIME OVER, because </a:t>
            </a:r>
            <a:r>
              <a:rPr lang="en-US" baseline="0" dirty="0" err="1" smtClean="0"/>
              <a:t>andon</a:t>
            </a:r>
            <a:r>
              <a:rPr lang="en-US" baseline="0" dirty="0" smtClean="0"/>
              <a:t> red on after delay 20 second</a:t>
            </a:r>
          </a:p>
          <a:p>
            <a:r>
              <a:rPr lang="en-US" baseline="0" dirty="0" smtClean="0"/>
              <a:t>usually </a:t>
            </a:r>
            <a:r>
              <a:rPr lang="en-US" baseline="0" dirty="0"/>
              <a:t>before alarm chokotei ON, PIC already done handle the chokotei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FYI 20 second is standard timer CYCLE TIME OVER FROM PE DEPT.</a:t>
            </a:r>
            <a:endParaRPr lang="en-US" baseline="0" dirty="0"/>
          </a:p>
          <a:p>
            <a:r>
              <a:rPr lang="en-US" baseline="0" dirty="0"/>
              <a:t>And I think, next activity must be ask to department PE to </a:t>
            </a:r>
            <a:r>
              <a:rPr lang="en-US" baseline="0" dirty="0" err="1"/>
              <a:t>disscuss</a:t>
            </a:r>
            <a:r>
              <a:rPr lang="en-US" baseline="0" dirty="0"/>
              <a:t> about the problem.</a:t>
            </a:r>
          </a:p>
          <a:p>
            <a:r>
              <a:rPr lang="en-US" baseline="0" dirty="0" smtClean="0"/>
              <a:t>The next action is change standard CTO in BF23 line from 20 second to 5.4s.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AD8FF-E1D7-4C77-9055-46526A02CBF6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3511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2:</a:t>
            </a:r>
            <a:r>
              <a:rPr lang="en-US" baseline="0" dirty="0" smtClean="0"/>
              <a:t> NO SUMMARY DATA</a:t>
            </a:r>
          </a:p>
          <a:p>
            <a:r>
              <a:rPr lang="en-US" baseline="0" dirty="0" smtClean="0"/>
              <a:t>The background is </a:t>
            </a:r>
          </a:p>
          <a:p>
            <a:r>
              <a:rPr lang="en-US" sz="1200" dirty="0" smtClean="0"/>
              <a:t>Superior must be </a:t>
            </a:r>
            <a:r>
              <a:rPr lang="en-US" sz="1400" b="1" dirty="0" smtClean="0">
                <a:solidFill>
                  <a:srgbClr val="0070C0"/>
                </a:solidFill>
              </a:rPr>
              <a:t>analyze</a:t>
            </a:r>
            <a:r>
              <a:rPr lang="en-US" sz="1200" dirty="0" smtClean="0"/>
              <a:t> </a:t>
            </a:r>
            <a:r>
              <a:rPr lang="en-US" sz="1400" b="1" dirty="0" smtClean="0">
                <a:solidFill>
                  <a:srgbClr val="0070C0"/>
                </a:solidFill>
              </a:rPr>
              <a:t>machine</a:t>
            </a:r>
            <a:r>
              <a:rPr lang="en-US" sz="1200" dirty="0" smtClean="0"/>
              <a:t> </a:t>
            </a:r>
            <a:r>
              <a:rPr lang="en-US" sz="1400" b="1" dirty="0" smtClean="0">
                <a:solidFill>
                  <a:srgbClr val="0070C0"/>
                </a:solidFill>
              </a:rPr>
              <a:t>problem</a:t>
            </a:r>
            <a:r>
              <a:rPr lang="en-US" sz="1200" dirty="0" smtClean="0"/>
              <a:t> every day. </a:t>
            </a:r>
            <a:endParaRPr lang="en-US" sz="300" dirty="0" smtClean="0"/>
          </a:p>
          <a:p>
            <a:r>
              <a:rPr lang="en-US" sz="1200" dirty="0" smtClean="0"/>
              <a:t>But </a:t>
            </a:r>
            <a:r>
              <a:rPr lang="en-US" sz="1400" b="1" dirty="0" smtClean="0">
                <a:solidFill>
                  <a:srgbClr val="FF0000"/>
                </a:solidFill>
              </a:rPr>
              <a:t>difficult</a:t>
            </a:r>
            <a:r>
              <a:rPr lang="en-US" sz="1200" dirty="0" smtClean="0"/>
              <a:t> to </a:t>
            </a:r>
            <a:r>
              <a:rPr lang="en-US" sz="1400" b="1" dirty="0" smtClean="0">
                <a:solidFill>
                  <a:srgbClr val="FF0000"/>
                </a:solidFill>
              </a:rPr>
              <a:t>read</a:t>
            </a:r>
            <a:r>
              <a:rPr lang="en-US" sz="1200" dirty="0" smtClean="0"/>
              <a:t> the </a:t>
            </a:r>
            <a:r>
              <a:rPr lang="en-US" sz="1400" b="1" dirty="0" smtClean="0">
                <a:solidFill>
                  <a:srgbClr val="FF0000"/>
                </a:solidFill>
              </a:rPr>
              <a:t>graph</a:t>
            </a:r>
            <a:r>
              <a:rPr lang="en-US" sz="1200" dirty="0" smtClean="0"/>
              <a:t> of chokotei, breakdown, etc.</a:t>
            </a:r>
          </a:p>
          <a:p>
            <a:r>
              <a:rPr lang="en-US" sz="1200" dirty="0" smtClean="0"/>
              <a:t>When analyze must check chokotei each block so it’s a long time</a:t>
            </a:r>
          </a:p>
          <a:p>
            <a:endParaRPr lang="en-US" sz="1200" dirty="0" smtClean="0"/>
          </a:p>
          <a:p>
            <a:r>
              <a:rPr lang="en-US" baseline="0" dirty="0" smtClean="0"/>
              <a:t>So I have the target.</a:t>
            </a:r>
            <a:endParaRPr lang="en-US" baseline="0" dirty="0"/>
          </a:p>
          <a:p>
            <a:r>
              <a:rPr lang="en-US" baseline="0" dirty="0"/>
              <a:t>The target </a:t>
            </a:r>
            <a:r>
              <a:rPr lang="en-US" baseline="0" dirty="0" smtClean="0"/>
              <a:t>is Create </a:t>
            </a:r>
            <a:r>
              <a:rPr lang="en-US" baseline="0" dirty="0"/>
              <a:t>Summary data chokotei from IoT Dashboard to reduce lead time </a:t>
            </a:r>
          </a:p>
          <a:p>
            <a:r>
              <a:rPr lang="en-US" baseline="0" dirty="0" smtClean="0"/>
              <a:t>And actually </a:t>
            </a:r>
            <a:r>
              <a:rPr lang="en-US" baseline="0" dirty="0"/>
              <a:t>the project still on progress because main target is Make summary not only chokotei, but all condition machine like breakdown and defect.</a:t>
            </a:r>
          </a:p>
          <a:p>
            <a:endParaRPr lang="en-US" baseline="0" dirty="0"/>
          </a:p>
          <a:p>
            <a:r>
              <a:rPr lang="en-US" baseline="0" dirty="0"/>
              <a:t>This is implementation </a:t>
            </a:r>
          </a:p>
          <a:p>
            <a:r>
              <a:rPr lang="en-US" baseline="0" dirty="0"/>
              <a:t>We visualize data top 5 chokotei by largest QTY and longest time.</a:t>
            </a:r>
          </a:p>
          <a:p>
            <a:r>
              <a:rPr lang="en-US" baseline="0" dirty="0" smtClean="0"/>
              <a:t>And after implement 100% PIC Doesn’t need to input data manually </a:t>
            </a:r>
            <a:endParaRPr lang="en-US" baseline="0" dirty="0"/>
          </a:p>
          <a:p>
            <a:r>
              <a:rPr lang="en-US" baseline="0" dirty="0" smtClean="0"/>
              <a:t>With </a:t>
            </a:r>
            <a:r>
              <a:rPr lang="en-US" baseline="0" dirty="0"/>
              <a:t>the new system, the benefit is </a:t>
            </a:r>
          </a:p>
          <a:p>
            <a:r>
              <a:rPr lang="en-US" baseline="0" dirty="0"/>
              <a:t>Easy to analyze</a:t>
            </a:r>
          </a:p>
          <a:p>
            <a:r>
              <a:rPr lang="en-US" baseline="0" dirty="0"/>
              <a:t>Find problem less than 1 minute</a:t>
            </a:r>
          </a:p>
          <a:p>
            <a:r>
              <a:rPr lang="en-US" baseline="0" dirty="0"/>
              <a:t>Record data more than 1 year</a:t>
            </a:r>
          </a:p>
          <a:p>
            <a:r>
              <a:rPr lang="en-US" baseline="0" dirty="0"/>
              <a:t>And real-time data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The result, success reduce work time to make summary 800 minutes/Month.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MH reduction is around 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AD8FF-E1D7-4C77-9055-46526A02CBF6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6116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04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41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69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347B2-C35C-4B0E-9828-BEF0AC4094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04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Graduated from Vocational High School Bekasi City with Majoring Mechanical Engineering</a:t>
            </a:r>
          </a:p>
          <a:p>
            <a:r>
              <a:rPr lang="en-US" dirty="0"/>
              <a:t>And there is my certification and 2 years </a:t>
            </a:r>
            <a:r>
              <a:rPr lang="en-US" dirty="0" err="1"/>
              <a:t>Actvity</a:t>
            </a:r>
            <a:r>
              <a:rPr lang="en-US" dirty="0"/>
              <a:t> Becoming </a:t>
            </a:r>
            <a:r>
              <a:rPr lang="en-US" dirty="0" err="1"/>
              <a:t>Kosen</a:t>
            </a:r>
            <a:endParaRPr lang="en-US" dirty="0"/>
          </a:p>
          <a:p>
            <a:r>
              <a:rPr lang="en-US" dirty="0"/>
              <a:t>Start form 1 year training at </a:t>
            </a:r>
            <a:r>
              <a:rPr lang="en-US" dirty="0" err="1"/>
              <a:t>Dnia</a:t>
            </a:r>
            <a:r>
              <a:rPr lang="en-US" dirty="0"/>
              <a:t> until placement at bf23</a:t>
            </a:r>
          </a:p>
          <a:p>
            <a:r>
              <a:rPr lang="en-US" dirty="0"/>
              <a:t>SO 2 </a:t>
            </a:r>
            <a:r>
              <a:rPr lang="en-US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Years of Becoming KOSEN has Greatly Developed 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 23 product is Power window, which consists of two </a:t>
            </a:r>
            <a:r>
              <a:rPr lang="en-US" sz="1200" dirty="0"/>
              <a:t>components: </a:t>
            </a:r>
            <a:r>
              <a:rPr lang="en-US" sz="1200" b="1" dirty="0"/>
              <a:t>the motor and the actuator(housing gear),</a:t>
            </a:r>
            <a:r>
              <a:rPr lang="en-US" sz="1200" dirty="0"/>
              <a:t> which function </a:t>
            </a:r>
            <a:r>
              <a:rPr lang="en-US" sz="1200" b="1" dirty="0"/>
              <a:t>raise and lower the car window</a:t>
            </a:r>
            <a:r>
              <a:rPr lang="en-US" sz="1200" dirty="0"/>
              <a:t> by providing motion to the regulator crank system</a:t>
            </a:r>
            <a:br>
              <a:rPr lang="en-US" sz="1200" dirty="0"/>
            </a:br>
            <a:r>
              <a:rPr lang="en-US" sz="1200" dirty="0"/>
              <a:t>and bf 23 have 2 line production which the line is Transfer Line</a:t>
            </a:r>
            <a:br>
              <a:rPr lang="en-US" sz="1200" dirty="0"/>
            </a:br>
            <a:r>
              <a:rPr lang="en-US" sz="1200" dirty="0"/>
              <a:t>so this is the organization of bf 23 and </a:t>
            </a:r>
            <a:r>
              <a:rPr lang="en-US" sz="1200" dirty="0" err="1"/>
              <a:t>Iam</a:t>
            </a:r>
            <a:r>
              <a:rPr lang="en-US" sz="1200" dirty="0"/>
              <a:t> at the first line</a:t>
            </a:r>
            <a:br>
              <a:rPr lang="en-US" sz="1200" dirty="0"/>
            </a:br>
            <a:r>
              <a:rPr lang="en-US" sz="1200" dirty="0"/>
              <a:t>and bf23 have 3 models of power window there is normal, sensor, and smart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And as we can see this is layout line </a:t>
            </a:r>
            <a:r>
              <a:rPr lang="en-US" dirty="0"/>
              <a:t>of the first line from bf 23</a:t>
            </a:r>
            <a:r>
              <a:rPr lang="id-ID" dirty="0"/>
              <a:t> with CT 2.7. </a:t>
            </a:r>
            <a:r>
              <a:rPr lang="en-US" dirty="0"/>
              <a:t>AND HAVE 4 S/A THERE IS MOTOR, HOUSING, MAIN ASSY, AND INSPECTION AND MY</a:t>
            </a:r>
            <a:r>
              <a:rPr lang="id-ID" dirty="0"/>
              <a:t> OJT</a:t>
            </a:r>
            <a:r>
              <a:rPr lang="en-US" dirty="0"/>
              <a:t> WAS</a:t>
            </a:r>
            <a:r>
              <a:rPr lang="id-ID" dirty="0"/>
              <a:t> at BF23 </a:t>
            </a:r>
            <a:r>
              <a:rPr lang="en-US" dirty="0"/>
              <a:t>INSPECTION LINE</a:t>
            </a:r>
            <a:endParaRPr lang="id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AD8FF-E1D7-4C77-9055-46526A02CB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2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67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4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duration of </a:t>
            </a:r>
            <a:r>
              <a:rPr lang="en-US" dirty="0" err="1"/>
              <a:t>dandory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first, the total duration from elemental work of part supply is 16. 8 second </a:t>
            </a:r>
          </a:p>
          <a:p>
            <a:r>
              <a:rPr lang="en-US" dirty="0"/>
              <a:t>Second, the total duration from elemental work of part change attachment is 45.4 second and there are have 6 machine to change attachment so the total of 6 machine is 272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24249-C927-4BDB-A611-8A5E2BA3A6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9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4209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314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956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87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324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140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611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34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36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231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85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237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2895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530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007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063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404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37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06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9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099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7702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6" y="2566220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2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5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7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85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6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338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88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107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54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15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58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48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996" y="-23803"/>
            <a:ext cx="9216000" cy="6905606"/>
          </a:xfrm>
          <a:prstGeom prst="rect">
            <a:avLst/>
          </a:prstGeom>
        </p:spPr>
      </p:pic>
      <p:sp>
        <p:nvSpPr>
          <p:cNvPr id="1049140" name="Holder 2"/>
          <p:cNvSpPr>
            <a:spLocks noGrp="1"/>
          </p:cNvSpPr>
          <p:nvPr>
            <p:ph type="ctrTitle"/>
          </p:nvPr>
        </p:nvSpPr>
        <p:spPr>
          <a:xfrm>
            <a:off x="-35997" y="2482101"/>
            <a:ext cx="4608002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141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1049141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1049142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7" y="4658010"/>
            <a:ext cx="4608002" cy="1214592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8" baseline="0">
                <a:latin typeface="Meiryo UI" panose="020B0604030504040204" pitchFamily="50" charset="-128"/>
              </a:defRPr>
            </a:lvl1pPr>
            <a:lvl2pPr>
              <a:defRPr sz="1478"/>
            </a:lvl2pPr>
            <a:lvl3pPr>
              <a:defRPr sz="1478"/>
            </a:lvl3pPr>
            <a:lvl4pPr>
              <a:defRPr sz="1478"/>
            </a:lvl4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2097240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7" y="453634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14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0" name="タイトル 7"/>
          <p:cNvSpPr>
            <a:spLocks noGrp="1"/>
          </p:cNvSpPr>
          <p:nvPr>
            <p:ph type="title"/>
          </p:nvPr>
        </p:nvSpPr>
        <p:spPr>
          <a:xfrm>
            <a:off x="0" y="198341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161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6" y="839013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665344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141" baseline="0">
                <a:latin typeface="Meiryo UI" panose="020B0604030504040204" pitchFamily="50" charset="-128"/>
              </a:defRPr>
            </a:lvl1pPr>
            <a:lvl2pPr marL="739362" indent="-316871">
              <a:buFont typeface="+mj-lt"/>
              <a:buAutoNum type="arabicPeriod"/>
            </a:lvl2pPr>
            <a:lvl3pPr marL="1161856" indent="-316871">
              <a:buFont typeface="+mj-lt"/>
              <a:buAutoNum type="arabicPeriod"/>
            </a:lvl3pPr>
            <a:lvl4pPr marL="1584348" indent="-316871">
              <a:buFont typeface="+mj-lt"/>
              <a:buAutoNum type="arabicPeriod"/>
            </a:lvl4pPr>
            <a:lvl5pPr marL="2006841" indent="-316871">
              <a:buFont typeface="+mj-lt"/>
              <a:buAutoNum type="arabicPeriod"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979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996" y="-23803"/>
            <a:ext cx="9216000" cy="6905606"/>
          </a:xfrm>
          <a:prstGeom prst="rect">
            <a:avLst/>
          </a:prstGeom>
        </p:spPr>
      </p:pic>
      <p:sp>
        <p:nvSpPr>
          <p:cNvPr id="1049134" name="タイトル 6"/>
          <p:cNvSpPr>
            <a:spLocks noGrp="1"/>
          </p:cNvSpPr>
          <p:nvPr>
            <p:ph type="title"/>
          </p:nvPr>
        </p:nvSpPr>
        <p:spPr>
          <a:xfrm>
            <a:off x="-35996" y="1157813"/>
            <a:ext cx="9216000" cy="1254566"/>
          </a:xfrm>
          <a:prstGeom prst="rect">
            <a:avLst/>
          </a:prstGeo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141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135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5996" y="19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656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2097236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6" y="6249159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72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6" name="タイトル 1"/>
          <p:cNvSpPr>
            <a:spLocks noGrp="1"/>
          </p:cNvSpPr>
          <p:nvPr>
            <p:ph type="title"/>
          </p:nvPr>
        </p:nvSpPr>
        <p:spPr>
          <a:xfrm>
            <a:off x="0" y="198341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137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6" y="849761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1pPr>
            <a:lvl2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2pPr>
            <a:lvl3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3pPr>
            <a:lvl4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4pPr>
            <a:lvl5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5079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33" y="2566222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16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タイトル 7"/>
          <p:cNvSpPr>
            <a:spLocks noGrp="1"/>
          </p:cNvSpPr>
          <p:nvPr>
            <p:ph type="title"/>
          </p:nvPr>
        </p:nvSpPr>
        <p:spPr>
          <a:xfrm>
            <a:off x="0" y="198341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132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6" y="839013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665344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141" baseline="0">
                <a:latin typeface="Meiryo UI" panose="020B0604030504040204" pitchFamily="50" charset="-128"/>
              </a:defRPr>
            </a:lvl1pPr>
            <a:lvl2pPr marL="739362" indent="-316871">
              <a:buFont typeface="+mj-lt"/>
              <a:buAutoNum type="arabicPeriod"/>
            </a:lvl2pPr>
            <a:lvl3pPr marL="1161856" indent="-316871">
              <a:buFont typeface="+mj-lt"/>
              <a:buAutoNum type="arabicPeriod"/>
            </a:lvl3pPr>
            <a:lvl4pPr marL="1584348" indent="-316871">
              <a:buFont typeface="+mj-lt"/>
              <a:buAutoNum type="arabicPeriod"/>
            </a:lvl4pPr>
            <a:lvl5pPr marL="2006841" indent="-316871">
              <a:buFont typeface="+mj-lt"/>
              <a:buAutoNum type="arabicPeriod"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1049133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6598038" y="6351777"/>
            <a:ext cx="2057400" cy="364787"/>
          </a:xfrm>
          <a:prstGeom prst="rect">
            <a:avLst/>
          </a:prstGeom>
        </p:spPr>
        <p:txBody>
          <a:bodyPr/>
          <a:lstStyle/>
          <a:p>
            <a:pPr defTabSz="844985"/>
            <a:fld id="{80F554CA-2BEA-3E4B-997B-FC51848F792A}" type="slidenum">
              <a:rPr lang="ja-JP" altLang="en-US" smtClean="0">
                <a:solidFill>
                  <a:srgbClr val="000000"/>
                </a:solidFill>
              </a:rPr>
              <a:pPr defTabSz="844985"/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6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7" name="タイトル 1"/>
          <p:cNvSpPr>
            <a:spLocks noGrp="1"/>
          </p:cNvSpPr>
          <p:nvPr>
            <p:ph type="title"/>
          </p:nvPr>
        </p:nvSpPr>
        <p:spPr>
          <a:xfrm>
            <a:off x="0" y="198341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158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6" y="849761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1pPr>
            <a:lvl2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2pPr>
            <a:lvl3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3pPr>
            <a:lvl4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4pPr>
            <a:lvl5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049159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77"/>
            <a:ext cx="2057400" cy="364787"/>
          </a:xfrm>
          <a:prstGeom prst="rect">
            <a:avLst/>
          </a:prstGeom>
        </p:spPr>
        <p:txBody>
          <a:bodyPr/>
          <a:lstStyle/>
          <a:p>
            <a:pPr defTabSz="844985"/>
            <a:fld id="{80F554CA-2BEA-3E4B-997B-FC51848F792A}" type="slidenum">
              <a:rPr lang="ja-JP" altLang="en-US" smtClean="0">
                <a:solidFill>
                  <a:srgbClr val="000000"/>
                </a:solidFill>
              </a:rPr>
              <a:pPr defTabSz="844985"/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70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7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996" y="-23803"/>
            <a:ext cx="9216000" cy="6905606"/>
          </a:xfrm>
          <a:prstGeom prst="rect">
            <a:avLst/>
          </a:prstGeom>
        </p:spPr>
      </p:pic>
      <p:sp>
        <p:nvSpPr>
          <p:cNvPr id="1049138" name="タイトル 6"/>
          <p:cNvSpPr>
            <a:spLocks noGrp="1"/>
          </p:cNvSpPr>
          <p:nvPr>
            <p:ph type="title"/>
          </p:nvPr>
        </p:nvSpPr>
        <p:spPr>
          <a:xfrm>
            <a:off x="1" y="609604"/>
            <a:ext cx="6132000" cy="518587"/>
          </a:xfrm>
          <a:prstGeom prst="rect">
            <a:avLst/>
          </a:prstGeo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1664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049139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6096000" cy="533400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1664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pic>
        <p:nvPicPr>
          <p:cNvPr id="2097238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6" y="6249159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090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2" name="タイトル 1"/>
          <p:cNvSpPr>
            <a:spLocks noGrp="1"/>
          </p:cNvSpPr>
          <p:nvPr>
            <p:ph type="title"/>
          </p:nvPr>
        </p:nvSpPr>
        <p:spPr>
          <a:xfrm>
            <a:off x="0" y="198339"/>
            <a:ext cx="9144000" cy="353616"/>
          </a:xfrm>
          <a:prstGeom prst="rect">
            <a:avLst/>
          </a:prstGeom>
        </p:spPr>
        <p:txBody>
          <a:bodyPr wrap="square" rIns="360000"/>
          <a:lstStyle>
            <a:lvl1pPr>
              <a:defRPr sz="1849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049163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6" y="849761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1pPr>
            <a:lvl2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2pPr>
            <a:lvl3pPr>
              <a:spcAft>
                <a:spcPts val="555"/>
              </a:spcAft>
              <a:defRPr sz="1849" baseline="0">
                <a:latin typeface="Meiryo UI" panose="020B0604030504040204" pitchFamily="50" charset="-128"/>
              </a:defRPr>
            </a:lvl3pPr>
            <a:lvl4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4pPr>
            <a:lvl5pPr>
              <a:spcAft>
                <a:spcPts val="555"/>
              </a:spcAft>
              <a:defRPr sz="1478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04916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7086600" y="9"/>
            <a:ext cx="2057400" cy="364787"/>
          </a:xfrm>
          <a:prstGeom prst="rect">
            <a:avLst/>
          </a:prstGeom>
        </p:spPr>
        <p:txBody>
          <a:bodyPr/>
          <a:lstStyle>
            <a:lvl1pPr algn="r">
              <a:defRPr sz="1109"/>
            </a:lvl1pPr>
          </a:lstStyle>
          <a:p>
            <a:pPr defTabSz="844985"/>
            <a:fld id="{80F554CA-2BEA-3E4B-997B-FC51848F792A}" type="slidenum">
              <a:rPr lang="ja-JP" altLang="en-US" smtClean="0">
                <a:solidFill>
                  <a:srgbClr val="000000"/>
                </a:solidFill>
              </a:rPr>
              <a:pPr defTabSz="844985"/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86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6400801" cy="533400"/>
          </a:xfrm>
          <a:prstGeom prst="rect">
            <a:avLst/>
          </a:prstGeom>
        </p:spPr>
        <p:txBody>
          <a:bodyPr/>
          <a:lstStyle>
            <a:lvl1pPr>
              <a:defRPr sz="1849">
                <a:latin typeface="Arial" pitchFamily="34" charset="0"/>
                <a:cs typeface="Arial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1049144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7315200" y="0"/>
            <a:ext cx="1066800" cy="457200"/>
          </a:xfrm>
          <a:prstGeom prst="rect">
            <a:avLst/>
          </a:prstGeom>
        </p:spPr>
        <p:txBody>
          <a:bodyPr/>
          <a:lstStyle>
            <a:lvl1pPr algn="r">
              <a:defRPr sz="1109"/>
            </a:lvl1pPr>
          </a:lstStyle>
          <a:p>
            <a:pPr defTabSz="844985"/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145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1905000" y="6248407"/>
            <a:ext cx="2895601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defTabSz="844985"/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146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458203" y="7"/>
            <a:ext cx="685800" cy="381000"/>
          </a:xfrm>
          <a:prstGeom prst="rect">
            <a:avLst/>
          </a:prstGeom>
        </p:spPr>
        <p:txBody>
          <a:bodyPr/>
          <a:lstStyle>
            <a:lvl1pPr algn="r">
              <a:defRPr sz="1109"/>
            </a:lvl1pPr>
          </a:lstStyle>
          <a:p>
            <a:pPr defTabSz="844985"/>
            <a:fld id="{6C0194D8-A4C1-4E1F-B47A-D0AD44181E5D}" type="slidenum">
              <a:rPr lang="en-US" altLang="ja-JP" smtClean="0">
                <a:solidFill>
                  <a:srgbClr val="000000"/>
                </a:solidFill>
              </a:rPr>
              <a:pPr defTabSz="844985"/>
              <a:t>‹#›</a:t>
            </a:fld>
            <a:r>
              <a:rPr lang="en-US" altLang="ja-JP">
                <a:solidFill>
                  <a:srgbClr val="000000"/>
                </a:solidFill>
              </a:rPr>
              <a:t>/5</a:t>
            </a:r>
          </a:p>
        </p:txBody>
      </p:sp>
    </p:spTree>
    <p:extLst>
      <p:ext uri="{BB962C8B-B14F-4D97-AF65-F5344CB8AC3E}">
        <p14:creationId xmlns:p14="http://schemas.microsoft.com/office/powerpoint/2010/main" val="1150940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5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7162801" y="0"/>
            <a:ext cx="1066800" cy="457200"/>
          </a:xfrm>
          <a:prstGeom prst="rect">
            <a:avLst/>
          </a:prstGeom>
        </p:spPr>
        <p:txBody>
          <a:bodyPr/>
          <a:lstStyle>
            <a:lvl1pPr algn="r">
              <a:defRPr sz="1109"/>
            </a:lvl1pPr>
          </a:lstStyle>
          <a:p>
            <a:pPr defTabSz="844985"/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166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1905000" y="6248407"/>
            <a:ext cx="2895601" cy="457200"/>
          </a:xfrm>
          <a:prstGeom prst="rect">
            <a:avLst/>
          </a:prstGeom>
        </p:spPr>
        <p:txBody>
          <a:bodyPr/>
          <a:lstStyle>
            <a:lvl1pPr>
              <a:defRPr sz="1664"/>
            </a:lvl1pPr>
          </a:lstStyle>
          <a:p>
            <a:pPr defTabSz="844985"/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167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305800" y="0"/>
            <a:ext cx="838200" cy="457200"/>
          </a:xfrm>
          <a:prstGeom prst="rect">
            <a:avLst/>
          </a:prstGeom>
        </p:spPr>
        <p:txBody>
          <a:bodyPr/>
          <a:lstStyle>
            <a:lvl1pPr algn="r">
              <a:defRPr sz="1109"/>
            </a:lvl1pPr>
          </a:lstStyle>
          <a:p>
            <a:pPr defTabSz="844985"/>
            <a:fld id="{5ECDA203-7103-4359-9E02-5F1879828CE6}" type="slidenum">
              <a:rPr lang="en-US" altLang="ja-JP" smtClean="0">
                <a:solidFill>
                  <a:srgbClr val="000000"/>
                </a:solidFill>
              </a:rPr>
              <a:pPr defTabSz="844985"/>
              <a:t>‹#›</a:t>
            </a:fld>
            <a:r>
              <a:rPr lang="en-US" altLang="ja-JP">
                <a:solidFill>
                  <a:srgbClr val="000000"/>
                </a:solidFill>
              </a:rPr>
              <a:t>/</a:t>
            </a:r>
            <a:r>
              <a:rPr lang="id-ID" altLang="ja-JP">
                <a:solidFill>
                  <a:srgbClr val="000000"/>
                </a:solidFill>
              </a:rPr>
              <a:t>10</a:t>
            </a:r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390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7" name="Title 1"/>
          <p:cNvSpPr>
            <a:spLocks noGrp="1"/>
          </p:cNvSpPr>
          <p:nvPr>
            <p:ph type="title"/>
          </p:nvPr>
        </p:nvSpPr>
        <p:spPr>
          <a:xfrm>
            <a:off x="2284415" y="533407"/>
            <a:ext cx="6399212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48" name="Content Placeholder 2"/>
          <p:cNvSpPr>
            <a:spLocks noGrp="1"/>
          </p:cNvSpPr>
          <p:nvPr>
            <p:ph idx="1"/>
          </p:nvPr>
        </p:nvSpPr>
        <p:spPr>
          <a:xfrm>
            <a:off x="2284415" y="1905003"/>
            <a:ext cx="6399212" cy="4221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14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245260"/>
            <a:ext cx="2133600" cy="384175"/>
          </a:xfrm>
          <a:prstGeom prst="rect">
            <a:avLst/>
          </a:prstGeom>
        </p:spPr>
        <p:txBody>
          <a:bodyPr/>
          <a:lstStyle/>
          <a:p>
            <a:pPr defTabSz="844985"/>
            <a:endParaRPr lang="en-US">
              <a:solidFill>
                <a:srgbClr val="000000"/>
              </a:solidFill>
            </a:endParaRPr>
          </a:p>
        </p:txBody>
      </p:sp>
      <p:sp>
        <p:nvSpPr>
          <p:cNvPr id="10491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60"/>
            <a:ext cx="2895601" cy="384175"/>
          </a:xfrm>
          <a:prstGeom prst="rect">
            <a:avLst/>
          </a:prstGeom>
        </p:spPr>
        <p:txBody>
          <a:bodyPr/>
          <a:lstStyle/>
          <a:p>
            <a:pPr defTabSz="844985"/>
            <a:endParaRPr lang="en-US">
              <a:solidFill>
                <a:srgbClr val="000000"/>
              </a:solidFill>
            </a:endParaRPr>
          </a:p>
        </p:txBody>
      </p:sp>
      <p:sp>
        <p:nvSpPr>
          <p:cNvPr id="10491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60"/>
            <a:ext cx="2133600" cy="384175"/>
          </a:xfrm>
          <a:prstGeom prst="rect">
            <a:avLst/>
          </a:prstGeom>
        </p:spPr>
        <p:txBody>
          <a:bodyPr/>
          <a:lstStyle/>
          <a:p>
            <a:pPr defTabSz="844985"/>
            <a:fld id="{F2B5669A-D77F-4A41-99BA-5BE4A09CDD2F}" type="slidenum">
              <a:rPr lang="en-US" smtClean="0">
                <a:solidFill>
                  <a:srgbClr val="000000"/>
                </a:solidFill>
              </a:rPr>
              <a:pPr defTabSz="844985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048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2" name="Title 1"/>
          <p:cNvSpPr>
            <a:spLocks noGrp="1"/>
          </p:cNvSpPr>
          <p:nvPr>
            <p:ph type="ctrTitle"/>
          </p:nvPr>
        </p:nvSpPr>
        <p:spPr>
          <a:xfrm>
            <a:off x="685802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153" name="Subtitle 2"/>
          <p:cNvSpPr>
            <a:spLocks noGrp="1"/>
          </p:cNvSpPr>
          <p:nvPr>
            <p:ph type="subTitle" idx="1"/>
          </p:nvPr>
        </p:nvSpPr>
        <p:spPr>
          <a:xfrm>
            <a:off x="1371602" y="3886206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7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9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2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4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7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99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15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356365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844985"/>
            <a:endParaRPr lang="en-US">
              <a:solidFill>
                <a:srgbClr val="000000"/>
              </a:solidFill>
            </a:endParaRPr>
          </a:p>
        </p:txBody>
      </p:sp>
      <p:sp>
        <p:nvSpPr>
          <p:cNvPr id="104915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65"/>
            <a:ext cx="2895601" cy="365125"/>
          </a:xfrm>
          <a:prstGeom prst="rect">
            <a:avLst/>
          </a:prstGeom>
        </p:spPr>
        <p:txBody>
          <a:bodyPr/>
          <a:lstStyle/>
          <a:p>
            <a:pPr defTabSz="844985"/>
            <a:endParaRPr lang="en-US">
              <a:solidFill>
                <a:srgbClr val="000000"/>
              </a:solidFill>
            </a:endParaRPr>
          </a:p>
        </p:txBody>
      </p:sp>
      <p:sp>
        <p:nvSpPr>
          <p:cNvPr id="104915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65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844985"/>
            <a:fld id="{0B89611A-1835-470A-AD7B-9E6B36F1CB22}" type="slidenum">
              <a:rPr lang="en-US" smtClean="0">
                <a:solidFill>
                  <a:srgbClr val="000000"/>
                </a:solidFill>
              </a:rPr>
              <a:pPr defTabSz="844985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2918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1049043" name="Holder 2"/>
          <p:cNvSpPr>
            <a:spLocks noGrp="1"/>
          </p:cNvSpPr>
          <p:nvPr>
            <p:ph type="ctrTitle"/>
          </p:nvPr>
        </p:nvSpPr>
        <p:spPr>
          <a:xfrm>
            <a:off x="-35998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4189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1049044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957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1049045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8" y="4658005"/>
            <a:ext cx="4608001" cy="1214592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971" baseline="0">
                <a:latin typeface="Meiryo UI" panose="020B0604030504040204" pitchFamily="50" charset="-128"/>
              </a:defRPr>
            </a:lvl1pPr>
            <a:lvl2pPr>
              <a:defRPr sz="1971"/>
            </a:lvl2pPr>
            <a:lvl3pPr>
              <a:defRPr sz="1971"/>
            </a:lvl3pPr>
            <a:lvl4pPr>
              <a:defRPr sz="1971"/>
            </a:lvl4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2097217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85" y="453633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059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タイトル 7"/>
          <p:cNvSpPr>
            <a:spLocks noGrp="1"/>
          </p:cNvSpPr>
          <p:nvPr>
            <p:ph type="title"/>
          </p:nvPr>
        </p:nvSpPr>
        <p:spPr>
          <a:xfrm>
            <a:off x="0" y="198336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058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5" y="839014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887018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4189" baseline="0">
                <a:latin typeface="Meiryo UI" panose="020B0604030504040204" pitchFamily="50" charset="-128"/>
              </a:defRPr>
            </a:lvl1pPr>
            <a:lvl2pPr marL="985698" indent="-422443">
              <a:buFont typeface="+mj-lt"/>
              <a:buAutoNum type="arabicPeriod"/>
            </a:lvl2pPr>
            <a:lvl3pPr marL="1548955" indent="-422443">
              <a:buFont typeface="+mj-lt"/>
              <a:buAutoNum type="arabicPeriod"/>
            </a:lvl3pPr>
            <a:lvl4pPr marL="2112212" indent="-422443">
              <a:buFont typeface="+mj-lt"/>
              <a:buAutoNum type="arabicPeriod"/>
            </a:lvl4pPr>
            <a:lvl5pPr marL="2675469" indent="-422443">
              <a:buFont typeface="+mj-lt"/>
              <a:buAutoNum type="arabicPeriod"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7548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1049064" name="タイトル 6"/>
          <p:cNvSpPr>
            <a:spLocks noGrp="1"/>
          </p:cNvSpPr>
          <p:nvPr>
            <p:ph type="title"/>
          </p:nvPr>
        </p:nvSpPr>
        <p:spPr>
          <a:xfrm>
            <a:off x="-36000" y="1157813"/>
            <a:ext cx="9216000" cy="1254566"/>
          </a:xfrm>
          <a:prstGeom prst="rect">
            <a:avLst/>
          </a:prstGeo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4189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065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15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8746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2097222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6" y="6249153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746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タイトル 1"/>
          <p:cNvSpPr>
            <a:spLocks noGrp="1"/>
          </p:cNvSpPr>
          <p:nvPr>
            <p:ph type="title"/>
          </p:nvPr>
        </p:nvSpPr>
        <p:spPr>
          <a:xfrm>
            <a:off x="0" y="198336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047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5" y="849762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1pPr>
            <a:lvl2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2pPr>
            <a:lvl3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3pPr>
            <a:lvl4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4pPr>
            <a:lvl5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40653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7330" y="2566223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9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タイトル 7"/>
          <p:cNvSpPr>
            <a:spLocks noGrp="1"/>
          </p:cNvSpPr>
          <p:nvPr>
            <p:ph type="title"/>
          </p:nvPr>
        </p:nvSpPr>
        <p:spPr>
          <a:xfrm>
            <a:off x="0" y="198336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036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5" y="839014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887018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4189" baseline="0">
                <a:latin typeface="Meiryo UI" panose="020B0604030504040204" pitchFamily="50" charset="-128"/>
              </a:defRPr>
            </a:lvl1pPr>
            <a:lvl2pPr marL="985698" indent="-422443">
              <a:buFont typeface="+mj-lt"/>
              <a:buAutoNum type="arabicPeriod"/>
            </a:lvl2pPr>
            <a:lvl3pPr marL="1548955" indent="-422443">
              <a:buFont typeface="+mj-lt"/>
              <a:buAutoNum type="arabicPeriod"/>
            </a:lvl3pPr>
            <a:lvl4pPr marL="2112212" indent="-422443">
              <a:buFont typeface="+mj-lt"/>
              <a:buAutoNum type="arabicPeriod"/>
            </a:lvl4pPr>
            <a:lvl5pPr marL="2675469" indent="-422443">
              <a:buFont typeface="+mj-lt"/>
              <a:buAutoNum type="arabicPeriod"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1049037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6598038" y="6351774"/>
            <a:ext cx="2057400" cy="364787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>
                <a:solidFill>
                  <a:srgbClr val="000000"/>
                </a:solidFill>
              </a:rPr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9788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9" name="タイトル 1"/>
          <p:cNvSpPr>
            <a:spLocks noGrp="1"/>
          </p:cNvSpPr>
          <p:nvPr>
            <p:ph type="title"/>
          </p:nvPr>
        </p:nvSpPr>
        <p:spPr>
          <a:xfrm>
            <a:off x="0" y="198336"/>
            <a:ext cx="9144000" cy="353616"/>
          </a:xfrm>
          <a:prstGeom prst="rect">
            <a:avLst/>
          </a:prstGeom>
        </p:spPr>
        <p:txBody>
          <a:bodyPr wrap="square" rIns="36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49070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5" y="849762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1pPr>
            <a:lvl2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2pPr>
            <a:lvl3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3pPr>
            <a:lvl4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4pPr>
            <a:lvl5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049071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74"/>
            <a:ext cx="2057400" cy="364787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>
                <a:solidFill>
                  <a:srgbClr val="000000"/>
                </a:solidFill>
              </a:rPr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874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1049052" name="タイトル 6"/>
          <p:cNvSpPr>
            <a:spLocks noGrp="1"/>
          </p:cNvSpPr>
          <p:nvPr>
            <p:ph type="title"/>
          </p:nvPr>
        </p:nvSpPr>
        <p:spPr>
          <a:xfrm>
            <a:off x="1" y="609604"/>
            <a:ext cx="6132000" cy="518587"/>
          </a:xfrm>
          <a:prstGeom prst="rect">
            <a:avLst/>
          </a:prstGeo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2218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049053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1" y="0"/>
            <a:ext cx="6096000" cy="533400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2218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pic>
        <p:nvPicPr>
          <p:cNvPr id="2097219" name="図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6" y="6249153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39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6" name="タイトル 1"/>
          <p:cNvSpPr>
            <a:spLocks noGrp="1"/>
          </p:cNvSpPr>
          <p:nvPr>
            <p:ph type="title"/>
          </p:nvPr>
        </p:nvSpPr>
        <p:spPr>
          <a:xfrm>
            <a:off x="0" y="198334"/>
            <a:ext cx="9144000" cy="353616"/>
          </a:xfrm>
          <a:prstGeom prst="rect">
            <a:avLst/>
          </a:prstGeom>
        </p:spPr>
        <p:txBody>
          <a:bodyPr wrap="square" rIns="360000"/>
          <a:lstStyle>
            <a:lvl1pPr>
              <a:defRPr sz="2464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1049067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5" y="849762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1pPr>
            <a:lvl2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2pPr>
            <a:lvl3pPr>
              <a:spcAft>
                <a:spcPts val="739"/>
              </a:spcAft>
              <a:defRPr sz="2464" baseline="0">
                <a:latin typeface="Meiryo UI" panose="020B0604030504040204" pitchFamily="50" charset="-128"/>
              </a:defRPr>
            </a:lvl3pPr>
            <a:lvl4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4pPr>
            <a:lvl5pPr>
              <a:spcAft>
                <a:spcPts val="739"/>
              </a:spcAft>
              <a:defRPr sz="1971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1049068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7086600" y="5"/>
            <a:ext cx="2057400" cy="364787"/>
          </a:xfrm>
          <a:prstGeom prst="rect">
            <a:avLst/>
          </a:prstGeom>
        </p:spPr>
        <p:txBody>
          <a:bodyPr/>
          <a:lstStyle>
            <a:lvl1pPr algn="r">
              <a:defRPr sz="1478"/>
            </a:lvl1pPr>
          </a:lstStyle>
          <a:p>
            <a:fld id="{80F554CA-2BEA-3E4B-997B-FC51848F792A}" type="slidenum">
              <a:rPr lang="ja-JP" altLang="en-US" smtClean="0">
                <a:solidFill>
                  <a:srgbClr val="000000"/>
                </a:solidFill>
              </a:rPr>
              <a:t>‹#›</a:t>
            </a:fld>
            <a:r>
              <a:rPr lang="en-US" altLang="ja-JP">
                <a:solidFill>
                  <a:srgbClr val="000000"/>
                </a:solidFill>
                <a:ea typeface="Verdana" panose="020B0604030504040204" pitchFamily="34" charset="0"/>
              </a:rPr>
              <a:t> 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376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6400801" cy="533400"/>
          </a:xfrm>
          <a:prstGeom prst="rect">
            <a:avLst/>
          </a:prstGeom>
        </p:spPr>
        <p:txBody>
          <a:bodyPr/>
          <a:lstStyle>
            <a:lvl1pPr>
              <a:defRPr sz="2464">
                <a:latin typeface="Arial" pitchFamily="34" charset="0"/>
                <a:cs typeface="Arial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1049049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7315199" y="0"/>
            <a:ext cx="1066800" cy="457200"/>
          </a:xfrm>
          <a:prstGeom prst="rect">
            <a:avLst/>
          </a:prstGeom>
        </p:spPr>
        <p:txBody>
          <a:bodyPr/>
          <a:lstStyle>
            <a:lvl1pPr algn="r">
              <a:defRPr sz="1478"/>
            </a:lvl1pPr>
          </a:lstStyle>
          <a:p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050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1905000" y="6248402"/>
            <a:ext cx="2895601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051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8458201" y="2"/>
            <a:ext cx="685800" cy="381000"/>
          </a:xfrm>
          <a:prstGeom prst="rect">
            <a:avLst/>
          </a:prstGeom>
        </p:spPr>
        <p:txBody>
          <a:bodyPr/>
          <a:lstStyle>
            <a:lvl1pPr algn="r">
              <a:defRPr sz="1478"/>
            </a:lvl1pPr>
          </a:lstStyle>
          <a:p>
            <a:fld id="{6C0194D8-A4C1-4E1F-B47A-D0AD44181E5D}" type="slidenum">
              <a:rPr lang="en-US" altLang="ja-JP" smtClean="0">
                <a:solidFill>
                  <a:srgbClr val="000000"/>
                </a:solidFill>
              </a:rPr>
              <a:t>‹#›</a:t>
            </a:fld>
            <a:r>
              <a:rPr lang="en-US" altLang="ja-JP">
                <a:solidFill>
                  <a:srgbClr val="000000"/>
                </a:solidFill>
              </a:rPr>
              <a:t>/5</a:t>
            </a:r>
          </a:p>
        </p:txBody>
      </p:sp>
    </p:spTree>
    <p:extLst>
      <p:ext uri="{BB962C8B-B14F-4D97-AF65-F5344CB8AC3E}">
        <p14:creationId xmlns:p14="http://schemas.microsoft.com/office/powerpoint/2010/main" val="33559386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7162800" y="0"/>
            <a:ext cx="1066800" cy="457200"/>
          </a:xfrm>
          <a:prstGeom prst="rect">
            <a:avLst/>
          </a:prstGeom>
        </p:spPr>
        <p:txBody>
          <a:bodyPr/>
          <a:lstStyle>
            <a:lvl1pPr algn="r">
              <a:defRPr sz="1478"/>
            </a:lvl1pPr>
          </a:lstStyle>
          <a:p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055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1905000" y="6248402"/>
            <a:ext cx="2895601" cy="457200"/>
          </a:xfrm>
          <a:prstGeom prst="rect">
            <a:avLst/>
          </a:prstGeom>
        </p:spPr>
        <p:txBody>
          <a:bodyPr/>
          <a:lstStyle>
            <a:lvl1pPr>
              <a:defRPr sz="2218"/>
            </a:lvl1pPr>
          </a:lstStyle>
          <a:p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04905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305800" y="0"/>
            <a:ext cx="838200" cy="457200"/>
          </a:xfrm>
          <a:prstGeom prst="rect">
            <a:avLst/>
          </a:prstGeom>
        </p:spPr>
        <p:txBody>
          <a:bodyPr/>
          <a:lstStyle>
            <a:lvl1pPr algn="r">
              <a:defRPr sz="1478"/>
            </a:lvl1pPr>
          </a:lstStyle>
          <a:p>
            <a:fld id="{5ECDA203-7103-4359-9E02-5F1879828CE6}" type="slidenum">
              <a:rPr lang="en-US" altLang="ja-JP" smtClean="0">
                <a:solidFill>
                  <a:srgbClr val="000000"/>
                </a:solidFill>
              </a:rPr>
              <a:t>‹#›</a:t>
            </a:fld>
            <a:r>
              <a:rPr lang="en-US" altLang="ja-JP" dirty="0">
                <a:solidFill>
                  <a:srgbClr val="000000"/>
                </a:solidFill>
              </a:rPr>
              <a:t>/</a:t>
            </a:r>
            <a:r>
              <a:rPr lang="id-ID" altLang="ja-JP" dirty="0">
                <a:solidFill>
                  <a:srgbClr val="000000"/>
                </a:solidFill>
              </a:rPr>
              <a:t>10</a:t>
            </a:r>
            <a:endParaRPr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070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Title 1"/>
          <p:cNvSpPr>
            <a:spLocks noGrp="1"/>
          </p:cNvSpPr>
          <p:nvPr>
            <p:ph type="title"/>
          </p:nvPr>
        </p:nvSpPr>
        <p:spPr>
          <a:xfrm>
            <a:off x="2284413" y="533402"/>
            <a:ext cx="6399212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39" name="Content Placeholder 2"/>
          <p:cNvSpPr>
            <a:spLocks noGrp="1"/>
          </p:cNvSpPr>
          <p:nvPr>
            <p:ph idx="1"/>
          </p:nvPr>
        </p:nvSpPr>
        <p:spPr>
          <a:xfrm>
            <a:off x="2284413" y="1905003"/>
            <a:ext cx="6399212" cy="4221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04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245256"/>
            <a:ext cx="2133600" cy="38417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904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56"/>
            <a:ext cx="2895601" cy="38417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90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56"/>
            <a:ext cx="2133600" cy="384175"/>
          </a:xfrm>
          <a:prstGeom prst="rect">
            <a:avLst/>
          </a:prstGeom>
        </p:spPr>
        <p:txBody>
          <a:bodyPr/>
          <a:lstStyle/>
          <a:p>
            <a:fld id="{F2B5669A-D77F-4A41-99BA-5BE4A09CDD2F}" type="slidenum">
              <a:rPr lang="en-US" smtClean="0">
                <a:solidFill>
                  <a:srgbClr val="000000"/>
                </a:solidFill>
              </a:r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65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Title 1"/>
          <p:cNvSpPr>
            <a:spLocks noGrp="1"/>
          </p:cNvSpPr>
          <p:nvPr>
            <p:ph type="ctrTitle"/>
          </p:nvPr>
        </p:nvSpPr>
        <p:spPr>
          <a:xfrm>
            <a:off x="685801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9060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1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3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9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6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9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42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6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06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35636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906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61"/>
            <a:ext cx="2895601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490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61"/>
            <a:ext cx="2133600" cy="365125"/>
          </a:xfrm>
          <a:prstGeom prst="rect">
            <a:avLst/>
          </a:prstGeom>
        </p:spPr>
        <p:txBody>
          <a:bodyPr/>
          <a:lstStyle/>
          <a:p>
            <a:fld id="{0B89611A-1835-470A-AD7B-9E6B36F1CB22}" type="slidenum">
              <a:rPr lang="en-US">
                <a:solidFill>
                  <a:srgbClr val="000000"/>
                </a:solidFill>
              </a:r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5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3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27.emf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27.emf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8A36A-F27D-4D96-A7CE-D7093284EF2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7BFC8-8784-49FD-828B-7A3725D28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8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111048" y="1736980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22859"/>
                </a:moveTo>
                <a:lnTo>
                  <a:pt x="22859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" name="bg object 17"/>
          <p:cNvSpPr/>
          <p:nvPr/>
        </p:nvSpPr>
        <p:spPr>
          <a:xfrm>
            <a:off x="5855384" y="1528797"/>
            <a:ext cx="269483" cy="291994"/>
          </a:xfrm>
          <a:custGeom>
            <a:avLst/>
            <a:gdLst/>
            <a:ahLst/>
            <a:cxnLst/>
            <a:rect l="l" t="t" r="r" b="b"/>
            <a:pathLst>
              <a:path w="445770" h="455294">
                <a:moveTo>
                  <a:pt x="153161" y="454914"/>
                </a:moveTo>
                <a:lnTo>
                  <a:pt x="246888" y="361187"/>
                </a:lnTo>
              </a:path>
              <a:path w="445770" h="455294">
                <a:moveTo>
                  <a:pt x="260604" y="347471"/>
                </a:moveTo>
                <a:lnTo>
                  <a:pt x="445770" y="162305"/>
                </a:lnTo>
              </a:path>
              <a:path w="445770" h="455294">
                <a:moveTo>
                  <a:pt x="0" y="445769"/>
                </a:moveTo>
                <a:lnTo>
                  <a:pt x="445770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" name="bg object 18"/>
          <p:cNvSpPr/>
          <p:nvPr/>
        </p:nvSpPr>
        <p:spPr>
          <a:xfrm>
            <a:off x="5512658" y="1968621"/>
            <a:ext cx="100960" cy="107105"/>
          </a:xfrm>
          <a:custGeom>
            <a:avLst/>
            <a:gdLst/>
            <a:ahLst/>
            <a:cxnLst/>
            <a:rect l="l" t="t" r="r" b="b"/>
            <a:pathLst>
              <a:path w="167004" h="167005">
                <a:moveTo>
                  <a:pt x="0" y="166878"/>
                </a:moveTo>
                <a:lnTo>
                  <a:pt x="166877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" name="bg object 19"/>
          <p:cNvSpPr/>
          <p:nvPr/>
        </p:nvSpPr>
        <p:spPr>
          <a:xfrm>
            <a:off x="5795960" y="1426170"/>
            <a:ext cx="328984" cy="349009"/>
          </a:xfrm>
          <a:custGeom>
            <a:avLst/>
            <a:gdLst/>
            <a:ahLst/>
            <a:cxnLst/>
            <a:rect l="l" t="t" r="r" b="b"/>
            <a:pathLst>
              <a:path w="544195" h="544194">
                <a:moveTo>
                  <a:pt x="0" y="544068"/>
                </a:moveTo>
                <a:lnTo>
                  <a:pt x="544068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" name="bg object 20"/>
          <p:cNvSpPr/>
          <p:nvPr/>
        </p:nvSpPr>
        <p:spPr>
          <a:xfrm>
            <a:off x="5414538" y="1864529"/>
            <a:ext cx="199233" cy="211360"/>
          </a:xfrm>
          <a:custGeom>
            <a:avLst/>
            <a:gdLst/>
            <a:ahLst/>
            <a:cxnLst/>
            <a:rect l="l" t="t" r="r" b="b"/>
            <a:pathLst>
              <a:path w="329565" h="329564">
                <a:moveTo>
                  <a:pt x="0" y="329184"/>
                </a:moveTo>
                <a:lnTo>
                  <a:pt x="329183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" name="bg object 21"/>
          <p:cNvSpPr/>
          <p:nvPr/>
        </p:nvSpPr>
        <p:spPr>
          <a:xfrm>
            <a:off x="4633728" y="1034727"/>
            <a:ext cx="1491370" cy="1040917"/>
          </a:xfrm>
          <a:custGeom>
            <a:avLst/>
            <a:gdLst/>
            <a:ahLst/>
            <a:cxnLst/>
            <a:rect l="l" t="t" r="r" b="b"/>
            <a:pathLst>
              <a:path w="2466975" h="1623060">
                <a:moveTo>
                  <a:pt x="1689354" y="1225296"/>
                </a:moveTo>
                <a:lnTo>
                  <a:pt x="2466594" y="448056"/>
                </a:lnTo>
              </a:path>
              <a:path w="2466975" h="1623060">
                <a:moveTo>
                  <a:pt x="1131570" y="1623060"/>
                </a:moveTo>
                <a:lnTo>
                  <a:pt x="2466594" y="285750"/>
                </a:lnTo>
              </a:path>
              <a:path w="2466975" h="1623060">
                <a:moveTo>
                  <a:pt x="969264" y="1623060"/>
                </a:moveTo>
                <a:lnTo>
                  <a:pt x="2336292" y="253746"/>
                </a:lnTo>
              </a:path>
              <a:path w="2466975" h="1623060">
                <a:moveTo>
                  <a:pt x="806958" y="1623060"/>
                </a:moveTo>
                <a:lnTo>
                  <a:pt x="2258568" y="171450"/>
                </a:lnTo>
              </a:path>
              <a:path w="2466975" h="1623060">
                <a:moveTo>
                  <a:pt x="646937" y="1623060"/>
                </a:moveTo>
                <a:lnTo>
                  <a:pt x="1149858" y="1117854"/>
                </a:lnTo>
              </a:path>
              <a:path w="2466975" h="1623060">
                <a:moveTo>
                  <a:pt x="1275587" y="992123"/>
                </a:moveTo>
                <a:lnTo>
                  <a:pt x="2121408" y="146304"/>
                </a:lnTo>
              </a:path>
              <a:path w="2466975" h="1623060">
                <a:moveTo>
                  <a:pt x="484632" y="1623060"/>
                </a:moveTo>
                <a:lnTo>
                  <a:pt x="987552" y="1117854"/>
                </a:lnTo>
              </a:path>
              <a:path w="2466975" h="1623060">
                <a:moveTo>
                  <a:pt x="1275587" y="832104"/>
                </a:moveTo>
                <a:lnTo>
                  <a:pt x="1888235" y="217170"/>
                </a:lnTo>
              </a:path>
              <a:path w="2466975" h="1623060">
                <a:moveTo>
                  <a:pt x="322325" y="1623060"/>
                </a:moveTo>
                <a:lnTo>
                  <a:pt x="827532" y="1117854"/>
                </a:lnTo>
              </a:path>
              <a:path w="2466975" h="1623060">
                <a:moveTo>
                  <a:pt x="1275587" y="669798"/>
                </a:moveTo>
                <a:lnTo>
                  <a:pt x="1792223" y="153161"/>
                </a:lnTo>
              </a:path>
              <a:path w="2466975" h="1623060">
                <a:moveTo>
                  <a:pt x="160020" y="1623060"/>
                </a:moveTo>
                <a:lnTo>
                  <a:pt x="521208" y="1261872"/>
                </a:lnTo>
              </a:path>
              <a:path w="2466975" h="1623060">
                <a:moveTo>
                  <a:pt x="592073" y="1191006"/>
                </a:moveTo>
                <a:lnTo>
                  <a:pt x="665226" y="1117854"/>
                </a:lnTo>
              </a:path>
              <a:path w="2466975" h="1623060">
                <a:moveTo>
                  <a:pt x="1275587" y="507492"/>
                </a:moveTo>
                <a:lnTo>
                  <a:pt x="1636776" y="146304"/>
                </a:lnTo>
              </a:path>
              <a:path w="2466975" h="1623060">
                <a:moveTo>
                  <a:pt x="0" y="1623060"/>
                </a:moveTo>
                <a:lnTo>
                  <a:pt x="240030" y="1383030"/>
                </a:lnTo>
              </a:path>
              <a:path w="2466975" h="1623060">
                <a:moveTo>
                  <a:pt x="304037" y="1319022"/>
                </a:moveTo>
                <a:lnTo>
                  <a:pt x="358902" y="1261872"/>
                </a:lnTo>
              </a:path>
              <a:path w="2466975" h="1623060">
                <a:moveTo>
                  <a:pt x="1275587" y="347472"/>
                </a:moveTo>
                <a:lnTo>
                  <a:pt x="1620773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" name="bg object 22"/>
          <p:cNvSpPr/>
          <p:nvPr/>
        </p:nvSpPr>
        <p:spPr>
          <a:xfrm>
            <a:off x="4535608" y="2028730"/>
            <a:ext cx="44530" cy="4724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0" y="73152"/>
                </a:moveTo>
                <a:lnTo>
                  <a:pt x="73152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" name="bg object 23"/>
          <p:cNvSpPr/>
          <p:nvPr/>
        </p:nvSpPr>
        <p:spPr>
          <a:xfrm>
            <a:off x="4621290" y="1921706"/>
            <a:ext cx="59501" cy="63123"/>
          </a:xfrm>
          <a:custGeom>
            <a:avLst/>
            <a:gdLst/>
            <a:ahLst/>
            <a:cxnLst/>
            <a:rect l="l" t="t" r="r" b="b"/>
            <a:pathLst>
              <a:path w="98425" h="98425">
                <a:moveTo>
                  <a:pt x="0" y="98297"/>
                </a:moveTo>
                <a:lnTo>
                  <a:pt x="98297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" name="bg object 24"/>
          <p:cNvSpPr/>
          <p:nvPr/>
        </p:nvSpPr>
        <p:spPr>
          <a:xfrm>
            <a:off x="4549428" y="874924"/>
            <a:ext cx="1047605" cy="322538"/>
          </a:xfrm>
          <a:custGeom>
            <a:avLst/>
            <a:gdLst/>
            <a:ahLst/>
            <a:cxnLst/>
            <a:rect l="l" t="t" r="r" b="b"/>
            <a:pathLst>
              <a:path w="1732915" h="502919">
                <a:moveTo>
                  <a:pt x="1344168" y="502920"/>
                </a:moveTo>
                <a:lnTo>
                  <a:pt x="1732788" y="116585"/>
                </a:lnTo>
              </a:path>
              <a:path w="1732915" h="502919">
                <a:moveTo>
                  <a:pt x="1184147" y="502920"/>
                </a:moveTo>
                <a:lnTo>
                  <a:pt x="1652778" y="34290"/>
                </a:lnTo>
              </a:path>
              <a:path w="1732915" h="502919">
                <a:moveTo>
                  <a:pt x="1021842" y="502920"/>
                </a:moveTo>
                <a:lnTo>
                  <a:pt x="1527047" y="0"/>
                </a:lnTo>
              </a:path>
              <a:path w="1732915" h="502919">
                <a:moveTo>
                  <a:pt x="859535" y="502920"/>
                </a:moveTo>
                <a:lnTo>
                  <a:pt x="1364742" y="0"/>
                </a:lnTo>
              </a:path>
              <a:path w="1732915" h="502919">
                <a:moveTo>
                  <a:pt x="731519" y="470916"/>
                </a:moveTo>
                <a:lnTo>
                  <a:pt x="1202435" y="0"/>
                </a:lnTo>
              </a:path>
              <a:path w="1732915" h="502919">
                <a:moveTo>
                  <a:pt x="681228" y="358902"/>
                </a:moveTo>
                <a:lnTo>
                  <a:pt x="1040130" y="0"/>
                </a:lnTo>
              </a:path>
              <a:path w="1732915" h="502919">
                <a:moveTo>
                  <a:pt x="518921" y="358902"/>
                </a:moveTo>
                <a:lnTo>
                  <a:pt x="880109" y="0"/>
                </a:lnTo>
              </a:path>
              <a:path w="1732915" h="502919">
                <a:moveTo>
                  <a:pt x="358902" y="358902"/>
                </a:moveTo>
                <a:lnTo>
                  <a:pt x="717804" y="0"/>
                </a:lnTo>
              </a:path>
              <a:path w="1732915" h="502919">
                <a:moveTo>
                  <a:pt x="196595" y="358902"/>
                </a:moveTo>
                <a:lnTo>
                  <a:pt x="555497" y="0"/>
                </a:lnTo>
              </a:path>
              <a:path w="1732915" h="502919">
                <a:moveTo>
                  <a:pt x="118871" y="274320"/>
                </a:moveTo>
                <a:lnTo>
                  <a:pt x="395478" y="0"/>
                </a:lnTo>
              </a:path>
              <a:path w="1732915" h="502919">
                <a:moveTo>
                  <a:pt x="118871" y="114300"/>
                </a:moveTo>
                <a:lnTo>
                  <a:pt x="233171" y="0"/>
                </a:lnTo>
              </a:path>
              <a:path w="1732915" h="502919">
                <a:moveTo>
                  <a:pt x="0" y="70866"/>
                </a:moveTo>
                <a:lnTo>
                  <a:pt x="70866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" name="bg object 25"/>
          <p:cNvSpPr/>
          <p:nvPr/>
        </p:nvSpPr>
        <p:spPr>
          <a:xfrm>
            <a:off x="4481711" y="874924"/>
            <a:ext cx="12668" cy="13439"/>
          </a:xfrm>
          <a:custGeom>
            <a:avLst/>
            <a:gdLst/>
            <a:ahLst/>
            <a:cxnLst/>
            <a:rect l="l" t="t" r="r" b="b"/>
            <a:pathLst>
              <a:path w="20954" h="20955">
                <a:moveTo>
                  <a:pt x="0" y="20574"/>
                </a:moveTo>
                <a:lnTo>
                  <a:pt x="20574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60344" y="756171"/>
            <a:ext cx="1142884" cy="1873651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469273" y="2836540"/>
            <a:ext cx="152016" cy="1200964"/>
          </a:xfrm>
          <a:custGeom>
            <a:avLst/>
            <a:gdLst/>
            <a:ahLst/>
            <a:cxnLst/>
            <a:rect l="l" t="t" r="r" b="b"/>
            <a:pathLst>
              <a:path w="251459" h="1872614">
                <a:moveTo>
                  <a:pt x="34290" y="1837943"/>
                </a:moveTo>
                <a:lnTo>
                  <a:pt x="34290" y="1757933"/>
                </a:lnTo>
              </a:path>
              <a:path w="251459" h="1872614">
                <a:moveTo>
                  <a:pt x="34290" y="1716785"/>
                </a:moveTo>
                <a:lnTo>
                  <a:pt x="34290" y="1556765"/>
                </a:lnTo>
              </a:path>
              <a:path w="251459" h="1872614">
                <a:moveTo>
                  <a:pt x="34290" y="1517903"/>
                </a:moveTo>
                <a:lnTo>
                  <a:pt x="34290" y="1357883"/>
                </a:lnTo>
              </a:path>
              <a:path w="251459" h="1872614">
                <a:moveTo>
                  <a:pt x="34290" y="1316735"/>
                </a:moveTo>
                <a:lnTo>
                  <a:pt x="34290" y="1156715"/>
                </a:lnTo>
              </a:path>
              <a:path w="251459" h="1872614">
                <a:moveTo>
                  <a:pt x="34290" y="1117853"/>
                </a:moveTo>
                <a:lnTo>
                  <a:pt x="34290" y="957833"/>
                </a:lnTo>
              </a:path>
              <a:path w="251459" h="1872614">
                <a:moveTo>
                  <a:pt x="34290" y="916685"/>
                </a:moveTo>
                <a:lnTo>
                  <a:pt x="34290" y="756665"/>
                </a:lnTo>
              </a:path>
              <a:path w="251459" h="1872614">
                <a:moveTo>
                  <a:pt x="34290" y="717803"/>
                </a:moveTo>
                <a:lnTo>
                  <a:pt x="34290" y="557783"/>
                </a:lnTo>
              </a:path>
              <a:path w="251459" h="1872614">
                <a:moveTo>
                  <a:pt x="34290" y="516635"/>
                </a:moveTo>
                <a:lnTo>
                  <a:pt x="34290" y="356615"/>
                </a:lnTo>
              </a:path>
              <a:path w="251459" h="1872614">
                <a:moveTo>
                  <a:pt x="34290" y="317753"/>
                </a:moveTo>
                <a:lnTo>
                  <a:pt x="34290" y="157733"/>
                </a:lnTo>
              </a:path>
              <a:path w="251459" h="1872614">
                <a:moveTo>
                  <a:pt x="34290" y="116585"/>
                </a:moveTo>
                <a:lnTo>
                  <a:pt x="34290" y="36575"/>
                </a:lnTo>
              </a:path>
              <a:path w="251459" h="1872614">
                <a:moveTo>
                  <a:pt x="34290" y="1837943"/>
                </a:moveTo>
                <a:lnTo>
                  <a:pt x="22859" y="1849373"/>
                </a:lnTo>
              </a:path>
              <a:path w="251459" h="1872614">
                <a:moveTo>
                  <a:pt x="11430" y="1860803"/>
                </a:moveTo>
                <a:lnTo>
                  <a:pt x="0" y="1872233"/>
                </a:lnTo>
              </a:path>
              <a:path w="251459" h="1872614">
                <a:moveTo>
                  <a:pt x="34290" y="36575"/>
                </a:moveTo>
                <a:lnTo>
                  <a:pt x="22859" y="25145"/>
                </a:lnTo>
              </a:path>
              <a:path w="251459" h="1872614">
                <a:moveTo>
                  <a:pt x="11430" y="13715"/>
                </a:moveTo>
                <a:lnTo>
                  <a:pt x="0" y="0"/>
                </a:lnTo>
              </a:path>
              <a:path w="251459" h="1872614">
                <a:moveTo>
                  <a:pt x="34290" y="73151"/>
                </a:moveTo>
                <a:lnTo>
                  <a:pt x="121157" y="73151"/>
                </a:lnTo>
              </a:path>
              <a:path w="251459" h="1872614">
                <a:moveTo>
                  <a:pt x="164592" y="73151"/>
                </a:moveTo>
                <a:lnTo>
                  <a:pt x="251459" y="73151"/>
                </a:lnTo>
                <a:lnTo>
                  <a:pt x="251459" y="91439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" name="bg object 28"/>
          <p:cNvSpPr/>
          <p:nvPr/>
        </p:nvSpPr>
        <p:spPr>
          <a:xfrm>
            <a:off x="4621289" y="2905447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" name="bg object 29"/>
          <p:cNvSpPr/>
          <p:nvPr/>
        </p:nvSpPr>
        <p:spPr>
          <a:xfrm>
            <a:off x="4490003" y="3012470"/>
            <a:ext cx="131287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217169" y="0"/>
                </a:moveTo>
                <a:lnTo>
                  <a:pt x="130302" y="0"/>
                </a:lnTo>
              </a:path>
              <a:path w="217170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" name="bg object 30"/>
          <p:cNvSpPr/>
          <p:nvPr/>
        </p:nvSpPr>
        <p:spPr>
          <a:xfrm>
            <a:off x="4490003" y="3162010"/>
            <a:ext cx="131287" cy="14661"/>
          </a:xfrm>
          <a:custGeom>
            <a:avLst/>
            <a:gdLst/>
            <a:ahLst/>
            <a:cxnLst/>
            <a:rect l="l" t="t" r="r" b="b"/>
            <a:pathLst>
              <a:path w="217170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217170" h="22860">
                <a:moveTo>
                  <a:pt x="217157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217157" y="22860"/>
                </a:lnTo>
                <a:lnTo>
                  <a:pt x="217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" name="bg object 31"/>
          <p:cNvSpPr/>
          <p:nvPr/>
        </p:nvSpPr>
        <p:spPr>
          <a:xfrm>
            <a:off x="4490003" y="3532929"/>
            <a:ext cx="131287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217169" y="0"/>
                </a:moveTo>
                <a:lnTo>
                  <a:pt x="130302" y="0"/>
                </a:lnTo>
              </a:path>
              <a:path w="217170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" name="bg object 32"/>
          <p:cNvSpPr/>
          <p:nvPr/>
        </p:nvSpPr>
        <p:spPr>
          <a:xfrm>
            <a:off x="4490003" y="3714730"/>
            <a:ext cx="131287" cy="14661"/>
          </a:xfrm>
          <a:custGeom>
            <a:avLst/>
            <a:gdLst/>
            <a:ahLst/>
            <a:cxnLst/>
            <a:rect l="l" t="t" r="r" b="b"/>
            <a:pathLst>
              <a:path w="217170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217170" h="22860">
                <a:moveTo>
                  <a:pt x="217157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217157" y="22860"/>
                </a:lnTo>
                <a:lnTo>
                  <a:pt x="217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" name="bg object 33"/>
          <p:cNvSpPr/>
          <p:nvPr/>
        </p:nvSpPr>
        <p:spPr>
          <a:xfrm>
            <a:off x="4490003" y="3862797"/>
            <a:ext cx="131287" cy="129097"/>
          </a:xfrm>
          <a:custGeom>
            <a:avLst/>
            <a:gdLst/>
            <a:ahLst/>
            <a:cxnLst/>
            <a:rect l="l" t="t" r="r" b="b"/>
            <a:pathLst>
              <a:path w="217170" h="201295">
                <a:moveTo>
                  <a:pt x="0" y="148589"/>
                </a:moveTo>
                <a:lnTo>
                  <a:pt x="86867" y="148589"/>
                </a:lnTo>
              </a:path>
              <a:path w="217170" h="201295">
                <a:moveTo>
                  <a:pt x="130302" y="148589"/>
                </a:moveTo>
                <a:lnTo>
                  <a:pt x="217169" y="148589"/>
                </a:lnTo>
              </a:path>
              <a:path w="217170" h="201295">
                <a:moveTo>
                  <a:pt x="217169" y="201167"/>
                </a:moveTo>
                <a:lnTo>
                  <a:pt x="217169" y="132587"/>
                </a:lnTo>
              </a:path>
              <a:path w="217170" h="201295">
                <a:moveTo>
                  <a:pt x="217169" y="66293"/>
                </a:moveTo>
                <a:lnTo>
                  <a:pt x="21716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" name="bg object 34"/>
          <p:cNvSpPr/>
          <p:nvPr/>
        </p:nvSpPr>
        <p:spPr>
          <a:xfrm>
            <a:off x="4621289" y="3783629"/>
            <a:ext cx="0" cy="26471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-11429" y="20573"/>
                </a:moveTo>
                <a:lnTo>
                  <a:pt x="11429" y="20573"/>
                </a:lnTo>
              </a:path>
            </a:pathLst>
          </a:custGeom>
          <a:ln w="411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" name="bg object 35"/>
          <p:cNvSpPr/>
          <p:nvPr/>
        </p:nvSpPr>
        <p:spPr>
          <a:xfrm>
            <a:off x="4621289" y="3836407"/>
            <a:ext cx="0" cy="26471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-11429" y="20574"/>
                </a:moveTo>
                <a:lnTo>
                  <a:pt x="11429" y="20574"/>
                </a:lnTo>
              </a:path>
            </a:pathLst>
          </a:custGeom>
          <a:ln w="411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" name="bg object 36"/>
          <p:cNvSpPr/>
          <p:nvPr/>
        </p:nvSpPr>
        <p:spPr>
          <a:xfrm>
            <a:off x="4621289" y="3779231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" name="bg object 37"/>
          <p:cNvSpPr/>
          <p:nvPr/>
        </p:nvSpPr>
        <p:spPr>
          <a:xfrm>
            <a:off x="4621289" y="3768967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" name="bg object 38"/>
          <p:cNvSpPr/>
          <p:nvPr/>
        </p:nvSpPr>
        <p:spPr>
          <a:xfrm>
            <a:off x="4621289" y="3705926"/>
            <a:ext cx="0" cy="21991"/>
          </a:xfrm>
          <a:custGeom>
            <a:avLst/>
            <a:gdLst/>
            <a:ahLst/>
            <a:cxnLst/>
            <a:rect l="l" t="t" r="r" b="b"/>
            <a:pathLst>
              <a:path h="34289">
                <a:moveTo>
                  <a:pt x="-11429" y="17145"/>
                </a:moveTo>
                <a:lnTo>
                  <a:pt x="11429" y="17145"/>
                </a:lnTo>
              </a:path>
            </a:pathLst>
          </a:custGeom>
          <a:ln w="34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" name="bg object 39"/>
          <p:cNvSpPr/>
          <p:nvPr/>
        </p:nvSpPr>
        <p:spPr>
          <a:xfrm>
            <a:off x="4621289" y="3748443"/>
            <a:ext cx="0" cy="20769"/>
          </a:xfrm>
          <a:custGeom>
            <a:avLst/>
            <a:gdLst/>
            <a:ahLst/>
            <a:cxnLst/>
            <a:rect l="l" t="t" r="r" b="b"/>
            <a:pathLst>
              <a:path h="32385">
                <a:moveTo>
                  <a:pt x="-11429" y="16001"/>
                </a:moveTo>
                <a:lnTo>
                  <a:pt x="11429" y="16001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" name="bg object 40"/>
          <p:cNvSpPr/>
          <p:nvPr/>
        </p:nvSpPr>
        <p:spPr>
          <a:xfrm>
            <a:off x="4621289" y="3342338"/>
            <a:ext cx="0" cy="363669"/>
          </a:xfrm>
          <a:custGeom>
            <a:avLst/>
            <a:gdLst/>
            <a:ahLst/>
            <a:cxnLst/>
            <a:rect l="l" t="t" r="r" b="b"/>
            <a:pathLst>
              <a:path h="567054">
                <a:moveTo>
                  <a:pt x="0" y="566928"/>
                </a:moveTo>
                <a:lnTo>
                  <a:pt x="0" y="491490"/>
                </a:lnTo>
              </a:path>
              <a:path h="567054">
                <a:moveTo>
                  <a:pt x="0" y="452628"/>
                </a:moveTo>
                <a:lnTo>
                  <a:pt x="0" y="301752"/>
                </a:lnTo>
              </a:path>
              <a:path h="567054">
                <a:moveTo>
                  <a:pt x="0" y="265175"/>
                </a:moveTo>
                <a:lnTo>
                  <a:pt x="0" y="112013"/>
                </a:lnTo>
              </a:path>
              <a:path h="567054">
                <a:moveTo>
                  <a:pt x="0" y="75437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" name="bg object 41"/>
          <p:cNvSpPr/>
          <p:nvPr/>
        </p:nvSpPr>
        <p:spPr>
          <a:xfrm>
            <a:off x="4621289" y="332767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" name="bg object 42"/>
          <p:cNvSpPr/>
          <p:nvPr/>
        </p:nvSpPr>
        <p:spPr>
          <a:xfrm>
            <a:off x="4621289" y="3337940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" name="bg object 43"/>
          <p:cNvSpPr/>
          <p:nvPr/>
        </p:nvSpPr>
        <p:spPr>
          <a:xfrm>
            <a:off x="4614379" y="3320347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" name="bg object 44"/>
          <p:cNvSpPr/>
          <p:nvPr/>
        </p:nvSpPr>
        <p:spPr>
          <a:xfrm>
            <a:off x="4621289" y="3230915"/>
            <a:ext cx="0" cy="87965"/>
          </a:xfrm>
          <a:custGeom>
            <a:avLst/>
            <a:gdLst/>
            <a:ahLst/>
            <a:cxnLst/>
            <a:rect l="l" t="t" r="r" b="b"/>
            <a:pathLst>
              <a:path h="137160">
                <a:moveTo>
                  <a:pt x="0" y="0"/>
                </a:moveTo>
                <a:lnTo>
                  <a:pt x="0" y="45720"/>
                </a:lnTo>
              </a:path>
              <a:path h="137160">
                <a:moveTo>
                  <a:pt x="0" y="91440"/>
                </a:moveTo>
                <a:lnTo>
                  <a:pt x="0" y="13716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" name="bg object 45"/>
          <p:cNvSpPr/>
          <p:nvPr/>
        </p:nvSpPr>
        <p:spPr>
          <a:xfrm>
            <a:off x="4621289" y="322651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" name="bg object 46"/>
          <p:cNvSpPr/>
          <p:nvPr/>
        </p:nvSpPr>
        <p:spPr>
          <a:xfrm>
            <a:off x="4621289" y="321772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" name="bg object 47"/>
          <p:cNvSpPr/>
          <p:nvPr/>
        </p:nvSpPr>
        <p:spPr>
          <a:xfrm>
            <a:off x="4614379" y="3162744"/>
            <a:ext cx="13820" cy="43982"/>
          </a:xfrm>
          <a:custGeom>
            <a:avLst/>
            <a:gdLst/>
            <a:ahLst/>
            <a:cxnLst/>
            <a:rect l="l" t="t" r="r" b="b"/>
            <a:pathLst>
              <a:path w="22859" h="68579">
                <a:moveTo>
                  <a:pt x="0" y="0"/>
                </a:moveTo>
                <a:lnTo>
                  <a:pt x="22859" y="0"/>
                </a:lnTo>
              </a:path>
              <a:path w="22859" h="68579">
                <a:moveTo>
                  <a:pt x="0" y="68579"/>
                </a:moveTo>
                <a:lnTo>
                  <a:pt x="22859" y="68579"/>
                </a:lnTo>
              </a:path>
            </a:pathLst>
          </a:custGeom>
          <a:ln w="342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" name="bg object 48"/>
          <p:cNvSpPr/>
          <p:nvPr/>
        </p:nvSpPr>
        <p:spPr>
          <a:xfrm>
            <a:off x="4490003" y="2917175"/>
            <a:ext cx="131287" cy="234573"/>
          </a:xfrm>
          <a:custGeom>
            <a:avLst/>
            <a:gdLst/>
            <a:ahLst/>
            <a:cxnLst/>
            <a:rect l="l" t="t" r="r" b="b"/>
            <a:pathLst>
              <a:path w="217170" h="365760">
                <a:moveTo>
                  <a:pt x="217169" y="365759"/>
                </a:moveTo>
                <a:lnTo>
                  <a:pt x="217169" y="292608"/>
                </a:lnTo>
              </a:path>
              <a:path w="217170" h="365760">
                <a:moveTo>
                  <a:pt x="217169" y="256032"/>
                </a:moveTo>
                <a:lnTo>
                  <a:pt x="217169" y="109727"/>
                </a:lnTo>
              </a:path>
              <a:path w="217170" h="365760">
                <a:moveTo>
                  <a:pt x="217169" y="73152"/>
                </a:moveTo>
                <a:lnTo>
                  <a:pt x="217169" y="0"/>
                </a:lnTo>
                <a:lnTo>
                  <a:pt x="130302" y="0"/>
                </a:lnTo>
              </a:path>
              <a:path w="217170" h="365760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" name="bg object 49"/>
          <p:cNvSpPr/>
          <p:nvPr/>
        </p:nvSpPr>
        <p:spPr>
          <a:xfrm>
            <a:off x="4490003" y="3144417"/>
            <a:ext cx="131287" cy="14661"/>
          </a:xfrm>
          <a:custGeom>
            <a:avLst/>
            <a:gdLst/>
            <a:ahLst/>
            <a:cxnLst/>
            <a:rect l="l" t="t" r="r" b="b"/>
            <a:pathLst>
              <a:path w="217170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217170" h="22860">
                <a:moveTo>
                  <a:pt x="217157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217157" y="22860"/>
                </a:lnTo>
                <a:lnTo>
                  <a:pt x="217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" name="bg object 50"/>
          <p:cNvSpPr/>
          <p:nvPr/>
        </p:nvSpPr>
        <p:spPr>
          <a:xfrm>
            <a:off x="4490003" y="3342338"/>
            <a:ext cx="131287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217169" y="0"/>
                </a:moveTo>
                <a:lnTo>
                  <a:pt x="130302" y="0"/>
                </a:lnTo>
              </a:path>
              <a:path w="217170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" name="bg object 51"/>
          <p:cNvSpPr/>
          <p:nvPr/>
        </p:nvSpPr>
        <p:spPr>
          <a:xfrm>
            <a:off x="4490003" y="3698595"/>
            <a:ext cx="131287" cy="14661"/>
          </a:xfrm>
          <a:custGeom>
            <a:avLst/>
            <a:gdLst/>
            <a:ahLst/>
            <a:cxnLst/>
            <a:rect l="l" t="t" r="r" b="b"/>
            <a:pathLst>
              <a:path w="217170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217170" h="22860">
                <a:moveTo>
                  <a:pt x="217157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217157" y="22860"/>
                </a:lnTo>
                <a:lnTo>
                  <a:pt x="217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" name="bg object 52"/>
          <p:cNvSpPr/>
          <p:nvPr/>
        </p:nvSpPr>
        <p:spPr>
          <a:xfrm>
            <a:off x="4490003" y="2987546"/>
            <a:ext cx="131287" cy="1004265"/>
          </a:xfrm>
          <a:custGeom>
            <a:avLst/>
            <a:gdLst/>
            <a:ahLst/>
            <a:cxnLst/>
            <a:rect l="l" t="t" r="r" b="b"/>
            <a:pathLst>
              <a:path w="217170" h="1565910">
                <a:moveTo>
                  <a:pt x="217169" y="1364742"/>
                </a:moveTo>
                <a:lnTo>
                  <a:pt x="130302" y="1364742"/>
                </a:lnTo>
              </a:path>
              <a:path w="217170" h="1565910">
                <a:moveTo>
                  <a:pt x="86867" y="1364742"/>
                </a:moveTo>
                <a:lnTo>
                  <a:pt x="0" y="1364742"/>
                </a:lnTo>
              </a:path>
              <a:path w="217170" h="1565910">
                <a:moveTo>
                  <a:pt x="0" y="1565910"/>
                </a:moveTo>
                <a:lnTo>
                  <a:pt x="86867" y="1565910"/>
                </a:lnTo>
              </a:path>
              <a:path w="217170" h="1565910">
                <a:moveTo>
                  <a:pt x="130302" y="1565910"/>
                </a:moveTo>
                <a:lnTo>
                  <a:pt x="217169" y="1565910"/>
                </a:lnTo>
              </a:path>
              <a:path w="217170" h="1565910">
                <a:moveTo>
                  <a:pt x="0" y="0"/>
                </a:moveTo>
                <a:lnTo>
                  <a:pt x="86867" y="0"/>
                </a:lnTo>
              </a:path>
              <a:path w="217170" h="1565910">
                <a:moveTo>
                  <a:pt x="130302" y="0"/>
                </a:moveTo>
                <a:lnTo>
                  <a:pt x="21716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" name="bg object 53"/>
          <p:cNvSpPr/>
          <p:nvPr/>
        </p:nvSpPr>
        <p:spPr>
          <a:xfrm>
            <a:off x="4490003" y="3175205"/>
            <a:ext cx="131287" cy="524938"/>
          </a:xfrm>
          <a:custGeom>
            <a:avLst/>
            <a:gdLst/>
            <a:ahLst/>
            <a:cxnLst/>
            <a:rect l="l" t="t" r="r" b="b"/>
            <a:pathLst>
              <a:path w="217170" h="818514">
                <a:moveTo>
                  <a:pt x="86855" y="795528"/>
                </a:moveTo>
                <a:lnTo>
                  <a:pt x="0" y="795528"/>
                </a:lnTo>
                <a:lnTo>
                  <a:pt x="0" y="818388"/>
                </a:lnTo>
                <a:lnTo>
                  <a:pt x="86855" y="818388"/>
                </a:lnTo>
                <a:lnTo>
                  <a:pt x="86855" y="795528"/>
                </a:lnTo>
                <a:close/>
              </a:path>
              <a:path w="217170" h="818514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217170" h="818514">
                <a:moveTo>
                  <a:pt x="217157" y="795528"/>
                </a:moveTo>
                <a:lnTo>
                  <a:pt x="130302" y="795528"/>
                </a:lnTo>
                <a:lnTo>
                  <a:pt x="130302" y="818388"/>
                </a:lnTo>
                <a:lnTo>
                  <a:pt x="217157" y="818388"/>
                </a:lnTo>
                <a:lnTo>
                  <a:pt x="217157" y="795528"/>
                </a:lnTo>
                <a:close/>
              </a:path>
              <a:path w="217170" h="818514">
                <a:moveTo>
                  <a:pt x="217157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217157" y="22860"/>
                </a:lnTo>
                <a:lnTo>
                  <a:pt x="217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" name="bg object 54"/>
          <p:cNvSpPr/>
          <p:nvPr/>
        </p:nvSpPr>
        <p:spPr>
          <a:xfrm>
            <a:off x="4490003" y="3887720"/>
            <a:ext cx="131287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0" y="0"/>
                </a:moveTo>
                <a:lnTo>
                  <a:pt x="86867" y="0"/>
                </a:lnTo>
              </a:path>
              <a:path w="217170">
                <a:moveTo>
                  <a:pt x="130302" y="0"/>
                </a:moveTo>
                <a:lnTo>
                  <a:pt x="21716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" name="bg object 55"/>
          <p:cNvSpPr/>
          <p:nvPr/>
        </p:nvSpPr>
        <p:spPr>
          <a:xfrm>
            <a:off x="4621290" y="3308618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324611" y="0"/>
                </a:moveTo>
                <a:lnTo>
                  <a:pt x="258318" y="0"/>
                </a:lnTo>
              </a:path>
              <a:path w="325120">
                <a:moveTo>
                  <a:pt x="226314" y="0"/>
                </a:moveTo>
                <a:lnTo>
                  <a:pt x="96011" y="0"/>
                </a:lnTo>
              </a:path>
              <a:path w="325120">
                <a:moveTo>
                  <a:pt x="64008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" name="bg object 56"/>
          <p:cNvSpPr/>
          <p:nvPr/>
        </p:nvSpPr>
        <p:spPr>
          <a:xfrm>
            <a:off x="4621290" y="3249975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" name="bg object 57"/>
          <p:cNvSpPr/>
          <p:nvPr/>
        </p:nvSpPr>
        <p:spPr>
          <a:xfrm>
            <a:off x="4621282" y="3082841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" name="bg object 58"/>
          <p:cNvSpPr/>
          <p:nvPr/>
        </p:nvSpPr>
        <p:spPr>
          <a:xfrm>
            <a:off x="4621290" y="3000742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" name="bg object 59"/>
          <p:cNvSpPr/>
          <p:nvPr/>
        </p:nvSpPr>
        <p:spPr>
          <a:xfrm>
            <a:off x="4621282" y="307991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" name="bg object 60"/>
          <p:cNvSpPr/>
          <p:nvPr/>
        </p:nvSpPr>
        <p:spPr>
          <a:xfrm>
            <a:off x="4817528" y="307991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" name="bg object 61"/>
          <p:cNvSpPr/>
          <p:nvPr/>
        </p:nvSpPr>
        <p:spPr>
          <a:xfrm>
            <a:off x="4621282" y="3075511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" name="bg object 62"/>
          <p:cNvSpPr/>
          <p:nvPr/>
        </p:nvSpPr>
        <p:spPr>
          <a:xfrm>
            <a:off x="4817528" y="3464022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30"/>
                </a:moveTo>
                <a:lnTo>
                  <a:pt x="11429" y="1143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" name="bg object 63"/>
          <p:cNvSpPr/>
          <p:nvPr/>
        </p:nvSpPr>
        <p:spPr>
          <a:xfrm>
            <a:off x="4817528" y="3418574"/>
            <a:ext cx="0" cy="29322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-11429" y="22860"/>
                </a:moveTo>
                <a:lnTo>
                  <a:pt x="11429" y="2286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" name="bg object 64"/>
          <p:cNvSpPr/>
          <p:nvPr/>
        </p:nvSpPr>
        <p:spPr>
          <a:xfrm>
            <a:off x="4817528" y="3387787"/>
            <a:ext cx="0" cy="1629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11429" y="12573"/>
                </a:moveTo>
                <a:lnTo>
                  <a:pt x="11429" y="12573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" name="bg object 65"/>
          <p:cNvSpPr/>
          <p:nvPr/>
        </p:nvSpPr>
        <p:spPr>
          <a:xfrm>
            <a:off x="4810618" y="3368728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7"/>
                </a:moveTo>
                <a:lnTo>
                  <a:pt x="22859" y="18287"/>
                </a:lnTo>
              </a:path>
              <a:path w="22859" h="18414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" name="bg object 66"/>
          <p:cNvSpPr/>
          <p:nvPr/>
        </p:nvSpPr>
        <p:spPr>
          <a:xfrm>
            <a:off x="4621282" y="3380456"/>
            <a:ext cx="196546" cy="60272"/>
          </a:xfrm>
          <a:custGeom>
            <a:avLst/>
            <a:gdLst/>
            <a:ahLst/>
            <a:cxnLst/>
            <a:rect l="l" t="t" r="r" b="b"/>
            <a:pathLst>
              <a:path w="325120" h="93979">
                <a:moveTo>
                  <a:pt x="64020" y="70866"/>
                </a:moveTo>
                <a:lnTo>
                  <a:pt x="0" y="70866"/>
                </a:lnTo>
                <a:lnTo>
                  <a:pt x="0" y="93726"/>
                </a:lnTo>
                <a:lnTo>
                  <a:pt x="64020" y="93726"/>
                </a:lnTo>
                <a:lnTo>
                  <a:pt x="64020" y="70866"/>
                </a:lnTo>
                <a:close/>
              </a:path>
              <a:path w="325120" h="93979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93979">
                <a:moveTo>
                  <a:pt x="226314" y="70866"/>
                </a:moveTo>
                <a:lnTo>
                  <a:pt x="96012" y="70866"/>
                </a:lnTo>
                <a:lnTo>
                  <a:pt x="96012" y="93726"/>
                </a:lnTo>
                <a:lnTo>
                  <a:pt x="226314" y="93726"/>
                </a:lnTo>
                <a:lnTo>
                  <a:pt x="226314" y="70866"/>
                </a:lnTo>
                <a:close/>
              </a:path>
              <a:path w="325120" h="93979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93979">
                <a:moveTo>
                  <a:pt x="324612" y="70866"/>
                </a:moveTo>
                <a:lnTo>
                  <a:pt x="258330" y="70866"/>
                </a:lnTo>
                <a:lnTo>
                  <a:pt x="258330" y="93726"/>
                </a:lnTo>
                <a:lnTo>
                  <a:pt x="324612" y="93726"/>
                </a:lnTo>
                <a:lnTo>
                  <a:pt x="324612" y="70866"/>
                </a:lnTo>
                <a:close/>
              </a:path>
              <a:path w="325120" h="93979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" name="bg object 67"/>
          <p:cNvSpPr/>
          <p:nvPr/>
        </p:nvSpPr>
        <p:spPr>
          <a:xfrm>
            <a:off x="4621282" y="3698595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8" name="bg object 68"/>
          <p:cNvSpPr/>
          <p:nvPr/>
        </p:nvSpPr>
        <p:spPr>
          <a:xfrm>
            <a:off x="4817528" y="3757239"/>
            <a:ext cx="0" cy="25249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-11429" y="19430"/>
                </a:moveTo>
                <a:lnTo>
                  <a:pt x="11429" y="19430"/>
                </a:lnTo>
              </a:path>
            </a:pathLst>
          </a:custGeom>
          <a:ln w="388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9" name="bg object 69"/>
          <p:cNvSpPr/>
          <p:nvPr/>
        </p:nvSpPr>
        <p:spPr>
          <a:xfrm>
            <a:off x="4810618" y="3705927"/>
            <a:ext cx="13820" cy="26471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0" y="41147"/>
                </a:moveTo>
                <a:lnTo>
                  <a:pt x="22859" y="41147"/>
                </a:lnTo>
                <a:lnTo>
                  <a:pt x="22859" y="0"/>
                </a:lnTo>
                <a:lnTo>
                  <a:pt x="0" y="0"/>
                </a:lnTo>
                <a:lnTo>
                  <a:pt x="0" y="4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0" name="bg object 70"/>
          <p:cNvSpPr/>
          <p:nvPr/>
        </p:nvSpPr>
        <p:spPr>
          <a:xfrm>
            <a:off x="4621282" y="3774831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1" name="bg object 71"/>
          <p:cNvSpPr/>
          <p:nvPr/>
        </p:nvSpPr>
        <p:spPr>
          <a:xfrm>
            <a:off x="4621282" y="3826153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47"/>
                </a:lnTo>
                <a:lnTo>
                  <a:pt x="64020" y="22847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47"/>
                </a:lnTo>
                <a:lnTo>
                  <a:pt x="226314" y="22847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47"/>
                </a:lnTo>
                <a:lnTo>
                  <a:pt x="324612" y="22847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2" name="bg object 72"/>
          <p:cNvSpPr/>
          <p:nvPr/>
        </p:nvSpPr>
        <p:spPr>
          <a:xfrm>
            <a:off x="4621290" y="3880390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3" name="bg object 73"/>
          <p:cNvSpPr/>
          <p:nvPr/>
        </p:nvSpPr>
        <p:spPr>
          <a:xfrm>
            <a:off x="4621282" y="3773366"/>
            <a:ext cx="196546" cy="47240"/>
          </a:xfrm>
          <a:custGeom>
            <a:avLst/>
            <a:gdLst/>
            <a:ahLst/>
            <a:cxnLst/>
            <a:rect l="l" t="t" r="r" b="b"/>
            <a:pathLst>
              <a:path w="325120" h="73660">
                <a:moveTo>
                  <a:pt x="64020" y="50304"/>
                </a:moveTo>
                <a:lnTo>
                  <a:pt x="0" y="50304"/>
                </a:lnTo>
                <a:lnTo>
                  <a:pt x="0" y="73164"/>
                </a:lnTo>
                <a:lnTo>
                  <a:pt x="64020" y="73164"/>
                </a:lnTo>
                <a:lnTo>
                  <a:pt x="64020" y="50304"/>
                </a:lnTo>
                <a:close/>
              </a:path>
              <a:path w="325120" h="736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73660">
                <a:moveTo>
                  <a:pt x="226314" y="50304"/>
                </a:moveTo>
                <a:lnTo>
                  <a:pt x="96012" y="50304"/>
                </a:lnTo>
                <a:lnTo>
                  <a:pt x="96012" y="73164"/>
                </a:lnTo>
                <a:lnTo>
                  <a:pt x="226314" y="73164"/>
                </a:lnTo>
                <a:lnTo>
                  <a:pt x="226314" y="50304"/>
                </a:lnTo>
                <a:close/>
              </a:path>
              <a:path w="325120" h="736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73660">
                <a:moveTo>
                  <a:pt x="324612" y="50304"/>
                </a:moveTo>
                <a:lnTo>
                  <a:pt x="258330" y="50304"/>
                </a:lnTo>
                <a:lnTo>
                  <a:pt x="258330" y="73164"/>
                </a:lnTo>
                <a:lnTo>
                  <a:pt x="324612" y="73164"/>
                </a:lnTo>
                <a:lnTo>
                  <a:pt x="324612" y="50304"/>
                </a:lnTo>
                <a:close/>
              </a:path>
              <a:path w="325120" h="736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4" name="bg object 74"/>
          <p:cNvSpPr/>
          <p:nvPr/>
        </p:nvSpPr>
        <p:spPr>
          <a:xfrm>
            <a:off x="4817528" y="38070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5" name="bg object 75"/>
          <p:cNvSpPr/>
          <p:nvPr/>
        </p:nvSpPr>
        <p:spPr>
          <a:xfrm>
            <a:off x="4810611" y="3807094"/>
            <a:ext cx="13820" cy="36652"/>
          </a:xfrm>
          <a:custGeom>
            <a:avLst/>
            <a:gdLst/>
            <a:ahLst/>
            <a:cxnLst/>
            <a:rect l="l" t="t" r="r" b="b"/>
            <a:pathLst>
              <a:path w="22859" h="57150">
                <a:moveTo>
                  <a:pt x="22860" y="36563"/>
                </a:moveTo>
                <a:lnTo>
                  <a:pt x="0" y="36563"/>
                </a:lnTo>
                <a:lnTo>
                  <a:pt x="0" y="57150"/>
                </a:lnTo>
                <a:lnTo>
                  <a:pt x="22860" y="57150"/>
                </a:lnTo>
                <a:lnTo>
                  <a:pt x="22860" y="36563"/>
                </a:lnTo>
                <a:close/>
              </a:path>
              <a:path w="22859" h="57150">
                <a:moveTo>
                  <a:pt x="22860" y="0"/>
                </a:moveTo>
                <a:lnTo>
                  <a:pt x="0" y="0"/>
                </a:lnTo>
                <a:lnTo>
                  <a:pt x="0" y="18275"/>
                </a:lnTo>
                <a:lnTo>
                  <a:pt x="22860" y="18275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6" name="bg object 76"/>
          <p:cNvSpPr/>
          <p:nvPr/>
        </p:nvSpPr>
        <p:spPr>
          <a:xfrm>
            <a:off x="4817528" y="384813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7" name="bg object 77"/>
          <p:cNvSpPr/>
          <p:nvPr/>
        </p:nvSpPr>
        <p:spPr>
          <a:xfrm>
            <a:off x="4817528" y="384373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8" name="bg object 78"/>
          <p:cNvSpPr/>
          <p:nvPr/>
        </p:nvSpPr>
        <p:spPr>
          <a:xfrm>
            <a:off x="4817528" y="380268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9" name="bg object 79"/>
          <p:cNvSpPr/>
          <p:nvPr/>
        </p:nvSpPr>
        <p:spPr>
          <a:xfrm>
            <a:off x="4817528" y="380561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0" name="bg object 80"/>
          <p:cNvSpPr/>
          <p:nvPr/>
        </p:nvSpPr>
        <p:spPr>
          <a:xfrm>
            <a:off x="4817528" y="3799755"/>
            <a:ext cx="0" cy="43982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80"/>
                </a:moveTo>
                <a:lnTo>
                  <a:pt x="0" y="68580"/>
                </a:lnTo>
                <a:lnTo>
                  <a:pt x="0" y="68580"/>
                </a:lnTo>
              </a:path>
              <a:path h="68579">
                <a:moveTo>
                  <a:pt x="0" y="4572"/>
                </a:moveTo>
                <a:lnTo>
                  <a:pt x="0" y="2286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1" name="bg object 81"/>
          <p:cNvSpPr/>
          <p:nvPr/>
        </p:nvSpPr>
        <p:spPr>
          <a:xfrm>
            <a:off x="4817528" y="3870128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1"/>
                </a:moveTo>
                <a:lnTo>
                  <a:pt x="11429" y="8001"/>
                </a:lnTo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2" name="bg object 82"/>
          <p:cNvSpPr/>
          <p:nvPr/>
        </p:nvSpPr>
        <p:spPr>
          <a:xfrm>
            <a:off x="4621282" y="3799763"/>
            <a:ext cx="203456" cy="61901"/>
          </a:xfrm>
          <a:custGeom>
            <a:avLst/>
            <a:gdLst/>
            <a:ahLst/>
            <a:cxnLst/>
            <a:rect l="l" t="t" r="r" b="b"/>
            <a:pathLst>
              <a:path w="336550" h="96520">
                <a:moveTo>
                  <a:pt x="64020" y="57150"/>
                </a:moveTo>
                <a:lnTo>
                  <a:pt x="0" y="57150"/>
                </a:lnTo>
                <a:lnTo>
                  <a:pt x="0" y="68580"/>
                </a:lnTo>
                <a:lnTo>
                  <a:pt x="0" y="80010"/>
                </a:lnTo>
                <a:lnTo>
                  <a:pt x="0" y="91440"/>
                </a:lnTo>
                <a:lnTo>
                  <a:pt x="64020" y="91440"/>
                </a:lnTo>
                <a:lnTo>
                  <a:pt x="64020" y="80010"/>
                </a:lnTo>
                <a:lnTo>
                  <a:pt x="64020" y="68580"/>
                </a:lnTo>
                <a:lnTo>
                  <a:pt x="64020" y="57150"/>
                </a:lnTo>
                <a:close/>
              </a:path>
              <a:path w="336550" h="9652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36550" h="96520">
                <a:moveTo>
                  <a:pt x="226314" y="57150"/>
                </a:moveTo>
                <a:lnTo>
                  <a:pt x="96012" y="57150"/>
                </a:lnTo>
                <a:lnTo>
                  <a:pt x="96012" y="68580"/>
                </a:lnTo>
                <a:lnTo>
                  <a:pt x="96012" y="80010"/>
                </a:lnTo>
                <a:lnTo>
                  <a:pt x="96012" y="91440"/>
                </a:lnTo>
                <a:lnTo>
                  <a:pt x="226314" y="91440"/>
                </a:lnTo>
                <a:lnTo>
                  <a:pt x="226314" y="80010"/>
                </a:lnTo>
                <a:lnTo>
                  <a:pt x="226314" y="68580"/>
                </a:lnTo>
                <a:lnTo>
                  <a:pt x="226314" y="57150"/>
                </a:lnTo>
                <a:close/>
              </a:path>
              <a:path w="336550" h="9652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36550" h="9652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  <a:path w="336550" h="96520">
                <a:moveTo>
                  <a:pt x="336042" y="80010"/>
                </a:moveTo>
                <a:lnTo>
                  <a:pt x="324612" y="80010"/>
                </a:lnTo>
                <a:lnTo>
                  <a:pt x="324612" y="68580"/>
                </a:lnTo>
                <a:lnTo>
                  <a:pt x="324612" y="57150"/>
                </a:lnTo>
                <a:lnTo>
                  <a:pt x="258330" y="57150"/>
                </a:lnTo>
                <a:lnTo>
                  <a:pt x="258330" y="68580"/>
                </a:lnTo>
                <a:lnTo>
                  <a:pt x="258330" y="80010"/>
                </a:lnTo>
                <a:lnTo>
                  <a:pt x="258330" y="91440"/>
                </a:lnTo>
                <a:lnTo>
                  <a:pt x="313182" y="91440"/>
                </a:lnTo>
                <a:lnTo>
                  <a:pt x="313182" y="95999"/>
                </a:lnTo>
                <a:lnTo>
                  <a:pt x="336042" y="95999"/>
                </a:lnTo>
                <a:lnTo>
                  <a:pt x="336042" y="800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3" name="bg object 83"/>
          <p:cNvSpPr/>
          <p:nvPr/>
        </p:nvSpPr>
        <p:spPr>
          <a:xfrm>
            <a:off x="4621282" y="3659019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4" name="bg object 84"/>
          <p:cNvSpPr/>
          <p:nvPr/>
        </p:nvSpPr>
        <p:spPr>
          <a:xfrm>
            <a:off x="4621290" y="3638487"/>
            <a:ext cx="196546" cy="28100"/>
          </a:xfrm>
          <a:custGeom>
            <a:avLst/>
            <a:gdLst/>
            <a:ahLst/>
            <a:cxnLst/>
            <a:rect l="l" t="t" r="r" b="b"/>
            <a:pathLst>
              <a:path w="325120" h="43814">
                <a:moveTo>
                  <a:pt x="324611" y="43434"/>
                </a:moveTo>
                <a:lnTo>
                  <a:pt x="324611" y="43434"/>
                </a:lnTo>
                <a:lnTo>
                  <a:pt x="324611" y="43434"/>
                </a:lnTo>
              </a:path>
              <a:path w="325120" h="43814">
                <a:moveTo>
                  <a:pt x="0" y="0"/>
                </a:moveTo>
                <a:lnTo>
                  <a:pt x="64008" y="0"/>
                </a:lnTo>
              </a:path>
              <a:path w="325120" h="43814">
                <a:moveTo>
                  <a:pt x="96011" y="0"/>
                </a:moveTo>
                <a:lnTo>
                  <a:pt x="226314" y="0"/>
                </a:lnTo>
              </a:path>
              <a:path w="325120" h="43814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5" name="bg object 85"/>
          <p:cNvSpPr/>
          <p:nvPr/>
        </p:nvSpPr>
        <p:spPr>
          <a:xfrm>
            <a:off x="4817528" y="3647283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6" name="bg object 86"/>
          <p:cNvSpPr/>
          <p:nvPr/>
        </p:nvSpPr>
        <p:spPr>
          <a:xfrm>
            <a:off x="4810618" y="3659011"/>
            <a:ext cx="13820" cy="7330"/>
          </a:xfrm>
          <a:custGeom>
            <a:avLst/>
            <a:gdLst/>
            <a:ahLst/>
            <a:cxnLst/>
            <a:rect l="l" t="t" r="r" b="b"/>
            <a:pathLst>
              <a:path w="22859" h="11429">
                <a:moveTo>
                  <a:pt x="0" y="11430"/>
                </a:moveTo>
                <a:lnTo>
                  <a:pt x="22859" y="11430"/>
                </a:lnTo>
                <a:lnTo>
                  <a:pt x="228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7" name="bg object 87"/>
          <p:cNvSpPr/>
          <p:nvPr/>
        </p:nvSpPr>
        <p:spPr>
          <a:xfrm>
            <a:off x="4817528" y="3639952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11429"/>
                </a:moveTo>
                <a:lnTo>
                  <a:pt x="0" y="9144"/>
                </a:lnTo>
                <a:lnTo>
                  <a:pt x="0" y="6858"/>
                </a:lnTo>
                <a:lnTo>
                  <a:pt x="0" y="4572"/>
                </a:lnTo>
                <a:lnTo>
                  <a:pt x="0" y="2286"/>
                </a:lnTo>
              </a:path>
              <a:path h="11429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8" name="bg object 88"/>
          <p:cNvSpPr/>
          <p:nvPr/>
        </p:nvSpPr>
        <p:spPr>
          <a:xfrm>
            <a:off x="4817528" y="36355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9" name="bg object 89"/>
          <p:cNvSpPr/>
          <p:nvPr/>
        </p:nvSpPr>
        <p:spPr>
          <a:xfrm>
            <a:off x="4817528" y="3625292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0" name="bg object 90"/>
          <p:cNvSpPr/>
          <p:nvPr/>
        </p:nvSpPr>
        <p:spPr>
          <a:xfrm>
            <a:off x="4817528" y="361942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1" name="bg object 91"/>
          <p:cNvSpPr/>
          <p:nvPr/>
        </p:nvSpPr>
        <p:spPr>
          <a:xfrm>
            <a:off x="4810618" y="3584242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2" name="bg object 92"/>
          <p:cNvSpPr/>
          <p:nvPr/>
        </p:nvSpPr>
        <p:spPr>
          <a:xfrm>
            <a:off x="4817528" y="3607699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3" name="bg object 93"/>
          <p:cNvSpPr/>
          <p:nvPr/>
        </p:nvSpPr>
        <p:spPr>
          <a:xfrm>
            <a:off x="4817528" y="358277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4" name="bg object 94"/>
          <p:cNvSpPr/>
          <p:nvPr/>
        </p:nvSpPr>
        <p:spPr>
          <a:xfrm>
            <a:off x="4817528" y="35798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5" name="bg object 95"/>
          <p:cNvSpPr/>
          <p:nvPr/>
        </p:nvSpPr>
        <p:spPr>
          <a:xfrm>
            <a:off x="4817528" y="357691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6" name="bg object 96"/>
          <p:cNvSpPr/>
          <p:nvPr/>
        </p:nvSpPr>
        <p:spPr>
          <a:xfrm>
            <a:off x="4817528" y="3568115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7" name="bg object 97"/>
          <p:cNvSpPr/>
          <p:nvPr/>
        </p:nvSpPr>
        <p:spPr>
          <a:xfrm>
            <a:off x="4817528" y="356958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8" name="bg object 98"/>
          <p:cNvSpPr/>
          <p:nvPr/>
        </p:nvSpPr>
        <p:spPr>
          <a:xfrm>
            <a:off x="4817528" y="357397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9" name="bg object 99"/>
          <p:cNvSpPr/>
          <p:nvPr/>
        </p:nvSpPr>
        <p:spPr>
          <a:xfrm>
            <a:off x="4817528" y="3786560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0" name="bg object 100"/>
          <p:cNvSpPr/>
          <p:nvPr/>
        </p:nvSpPr>
        <p:spPr>
          <a:xfrm>
            <a:off x="4817528" y="3795357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1" name="bg object 101"/>
          <p:cNvSpPr/>
          <p:nvPr/>
        </p:nvSpPr>
        <p:spPr>
          <a:xfrm>
            <a:off x="4810618" y="3698596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0"/>
                </a:moveTo>
                <a:lnTo>
                  <a:pt x="22859" y="0"/>
                </a:lnTo>
              </a:path>
              <a:path w="22859" h="9525">
                <a:moveTo>
                  <a:pt x="0" y="9144"/>
                </a:moveTo>
                <a:lnTo>
                  <a:pt x="22859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2" name="bg object 102"/>
          <p:cNvSpPr/>
          <p:nvPr/>
        </p:nvSpPr>
        <p:spPr>
          <a:xfrm>
            <a:off x="4817528" y="36971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3" name="bg object 103"/>
          <p:cNvSpPr/>
          <p:nvPr/>
        </p:nvSpPr>
        <p:spPr>
          <a:xfrm>
            <a:off x="4817528" y="378509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4" name="bg object 104"/>
          <p:cNvSpPr/>
          <p:nvPr/>
        </p:nvSpPr>
        <p:spPr>
          <a:xfrm>
            <a:off x="4817528" y="378216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5" name="bg object 105"/>
          <p:cNvSpPr/>
          <p:nvPr/>
        </p:nvSpPr>
        <p:spPr>
          <a:xfrm>
            <a:off x="4817528" y="31781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6" name="bg object 106"/>
          <p:cNvSpPr/>
          <p:nvPr/>
        </p:nvSpPr>
        <p:spPr>
          <a:xfrm>
            <a:off x="4817528" y="317227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7" name="bg object 107"/>
          <p:cNvSpPr/>
          <p:nvPr/>
        </p:nvSpPr>
        <p:spPr>
          <a:xfrm>
            <a:off x="4817528" y="317667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8" name="bg object 108"/>
          <p:cNvSpPr/>
          <p:nvPr/>
        </p:nvSpPr>
        <p:spPr>
          <a:xfrm>
            <a:off x="4817528" y="3142951"/>
            <a:ext cx="0" cy="29322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0" y="4572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9" name="bg object 109"/>
          <p:cNvSpPr/>
          <p:nvPr/>
        </p:nvSpPr>
        <p:spPr>
          <a:xfrm>
            <a:off x="4810618" y="3076245"/>
            <a:ext cx="13820" cy="36245"/>
          </a:xfrm>
          <a:custGeom>
            <a:avLst/>
            <a:gdLst/>
            <a:ahLst/>
            <a:cxnLst/>
            <a:rect l="l" t="t" r="r" b="b"/>
            <a:pathLst>
              <a:path w="22859" h="56514">
                <a:moveTo>
                  <a:pt x="11429" y="56007"/>
                </a:moveTo>
                <a:lnTo>
                  <a:pt x="11429" y="10286"/>
                </a:lnTo>
              </a:path>
              <a:path w="22859" h="56514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0" name="bg object 110"/>
          <p:cNvSpPr/>
          <p:nvPr/>
        </p:nvSpPr>
        <p:spPr>
          <a:xfrm>
            <a:off x="4817528" y="30784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1" name="bg object 111"/>
          <p:cNvSpPr/>
          <p:nvPr/>
        </p:nvSpPr>
        <p:spPr>
          <a:xfrm>
            <a:off x="4817528" y="307257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2286"/>
                </a:lnTo>
                <a:lnTo>
                  <a:pt x="0" y="457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2" name="bg object 112"/>
          <p:cNvSpPr/>
          <p:nvPr/>
        </p:nvSpPr>
        <p:spPr>
          <a:xfrm>
            <a:off x="4810618" y="3030062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22860"/>
                </a:moveTo>
                <a:lnTo>
                  <a:pt x="22859" y="22860"/>
                </a:lnTo>
                <a:lnTo>
                  <a:pt x="22859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3" name="bg object 113"/>
          <p:cNvSpPr/>
          <p:nvPr/>
        </p:nvSpPr>
        <p:spPr>
          <a:xfrm>
            <a:off x="4817528" y="3057919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29"/>
                </a:moveTo>
                <a:lnTo>
                  <a:pt x="11429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4" name="bg object 114"/>
          <p:cNvSpPr/>
          <p:nvPr/>
        </p:nvSpPr>
        <p:spPr>
          <a:xfrm>
            <a:off x="4810611" y="3018334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22860" y="0"/>
                </a:moveTo>
                <a:lnTo>
                  <a:pt x="0" y="0"/>
                </a:lnTo>
                <a:lnTo>
                  <a:pt x="0" y="16002"/>
                </a:lnTo>
                <a:lnTo>
                  <a:pt x="11430" y="16002"/>
                </a:lnTo>
                <a:lnTo>
                  <a:pt x="22860" y="16002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5" name="bg object 115"/>
          <p:cNvSpPr/>
          <p:nvPr/>
        </p:nvSpPr>
        <p:spPr>
          <a:xfrm>
            <a:off x="4817528" y="3000742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6" name="bg object 116"/>
          <p:cNvSpPr/>
          <p:nvPr/>
        </p:nvSpPr>
        <p:spPr>
          <a:xfrm>
            <a:off x="4817528" y="330568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7" name="bg object 117"/>
          <p:cNvSpPr/>
          <p:nvPr/>
        </p:nvSpPr>
        <p:spPr>
          <a:xfrm>
            <a:off x="4817528" y="329982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8" name="bg object 118"/>
          <p:cNvSpPr/>
          <p:nvPr/>
        </p:nvSpPr>
        <p:spPr>
          <a:xfrm>
            <a:off x="4817528" y="33027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9" name="bg object 119"/>
          <p:cNvSpPr/>
          <p:nvPr/>
        </p:nvSpPr>
        <p:spPr>
          <a:xfrm>
            <a:off x="4817528" y="329689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0" name="bg object 120"/>
          <p:cNvSpPr/>
          <p:nvPr/>
        </p:nvSpPr>
        <p:spPr>
          <a:xfrm>
            <a:off x="4817528" y="329395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1" name="bg object 121"/>
          <p:cNvSpPr/>
          <p:nvPr/>
        </p:nvSpPr>
        <p:spPr>
          <a:xfrm>
            <a:off x="4817528" y="329102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2" name="bg object 122"/>
          <p:cNvSpPr/>
          <p:nvPr/>
        </p:nvSpPr>
        <p:spPr>
          <a:xfrm>
            <a:off x="4810618" y="3261703"/>
            <a:ext cx="13820" cy="23620"/>
          </a:xfrm>
          <a:custGeom>
            <a:avLst/>
            <a:gdLst/>
            <a:ahLst/>
            <a:cxnLst/>
            <a:rect l="l" t="t" r="r" b="b"/>
            <a:pathLst>
              <a:path w="22859" h="36829">
                <a:moveTo>
                  <a:pt x="0" y="0"/>
                </a:moveTo>
                <a:lnTo>
                  <a:pt x="22859" y="0"/>
                </a:lnTo>
              </a:path>
              <a:path w="22859" h="36829">
                <a:moveTo>
                  <a:pt x="0" y="36576"/>
                </a:moveTo>
                <a:lnTo>
                  <a:pt x="22859" y="3657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3" name="bg object 123"/>
          <p:cNvSpPr/>
          <p:nvPr/>
        </p:nvSpPr>
        <p:spPr>
          <a:xfrm>
            <a:off x="4817528" y="325290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4" name="bg object 124"/>
          <p:cNvSpPr/>
          <p:nvPr/>
        </p:nvSpPr>
        <p:spPr>
          <a:xfrm>
            <a:off x="4817528" y="3242645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5" name="bg object 125"/>
          <p:cNvSpPr/>
          <p:nvPr/>
        </p:nvSpPr>
        <p:spPr>
          <a:xfrm>
            <a:off x="4817528" y="323678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6" name="bg object 126"/>
          <p:cNvSpPr/>
          <p:nvPr/>
        </p:nvSpPr>
        <p:spPr>
          <a:xfrm>
            <a:off x="4810618" y="3222853"/>
            <a:ext cx="13820" cy="1262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429" y="10286"/>
                </a:moveTo>
                <a:lnTo>
                  <a:pt x="11429" y="10286"/>
                </a:lnTo>
                <a:lnTo>
                  <a:pt x="11429" y="17145"/>
                </a:lnTo>
                <a:lnTo>
                  <a:pt x="11429" y="19430"/>
                </a:lnTo>
              </a:path>
              <a:path w="22859" h="19685">
                <a:moveTo>
                  <a:pt x="11429" y="8001"/>
                </a:moveTo>
                <a:lnTo>
                  <a:pt x="11429" y="8001"/>
                </a:lnTo>
              </a:path>
              <a:path w="22859" h="1968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7" name="bg object 127"/>
          <p:cNvSpPr/>
          <p:nvPr/>
        </p:nvSpPr>
        <p:spPr>
          <a:xfrm>
            <a:off x="4817528" y="322505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8" name="bg object 128"/>
          <p:cNvSpPr/>
          <p:nvPr/>
        </p:nvSpPr>
        <p:spPr>
          <a:xfrm>
            <a:off x="4817528" y="322065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9" name="bg object 129"/>
          <p:cNvSpPr/>
          <p:nvPr/>
        </p:nvSpPr>
        <p:spPr>
          <a:xfrm>
            <a:off x="4621290" y="3569581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0" name="bg object 130"/>
          <p:cNvSpPr/>
          <p:nvPr/>
        </p:nvSpPr>
        <p:spPr>
          <a:xfrm>
            <a:off x="4621282" y="376457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1" name="bg object 131"/>
          <p:cNvSpPr/>
          <p:nvPr/>
        </p:nvSpPr>
        <p:spPr>
          <a:xfrm>
            <a:off x="4621290" y="3478684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2" name="bg object 132"/>
          <p:cNvSpPr/>
          <p:nvPr/>
        </p:nvSpPr>
        <p:spPr>
          <a:xfrm>
            <a:off x="4621282" y="3358464"/>
            <a:ext cx="196546" cy="32580"/>
          </a:xfrm>
          <a:custGeom>
            <a:avLst/>
            <a:gdLst/>
            <a:ahLst/>
            <a:cxnLst/>
            <a:rect l="l" t="t" r="r" b="b"/>
            <a:pathLst>
              <a:path w="325120" h="50800">
                <a:moveTo>
                  <a:pt x="64020" y="27432"/>
                </a:moveTo>
                <a:lnTo>
                  <a:pt x="0" y="27432"/>
                </a:lnTo>
                <a:lnTo>
                  <a:pt x="0" y="50292"/>
                </a:lnTo>
                <a:lnTo>
                  <a:pt x="64020" y="50292"/>
                </a:lnTo>
                <a:lnTo>
                  <a:pt x="64020" y="27432"/>
                </a:lnTo>
                <a:close/>
              </a:path>
              <a:path w="325120" h="5080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50800">
                <a:moveTo>
                  <a:pt x="226314" y="27432"/>
                </a:moveTo>
                <a:lnTo>
                  <a:pt x="96012" y="27432"/>
                </a:lnTo>
                <a:lnTo>
                  <a:pt x="96012" y="50292"/>
                </a:lnTo>
                <a:lnTo>
                  <a:pt x="226314" y="50292"/>
                </a:lnTo>
                <a:lnTo>
                  <a:pt x="226314" y="27432"/>
                </a:lnTo>
                <a:close/>
              </a:path>
              <a:path w="325120" h="5080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50800">
                <a:moveTo>
                  <a:pt x="324612" y="27432"/>
                </a:moveTo>
                <a:lnTo>
                  <a:pt x="258330" y="27432"/>
                </a:lnTo>
                <a:lnTo>
                  <a:pt x="258330" y="50292"/>
                </a:lnTo>
                <a:lnTo>
                  <a:pt x="324612" y="50292"/>
                </a:lnTo>
                <a:lnTo>
                  <a:pt x="324612" y="27432"/>
                </a:lnTo>
                <a:close/>
              </a:path>
              <a:path w="325120" h="5080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3" name="bg object 133"/>
          <p:cNvSpPr/>
          <p:nvPr/>
        </p:nvSpPr>
        <p:spPr>
          <a:xfrm>
            <a:off x="4621282" y="3164950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4" name="bg object 134"/>
          <p:cNvSpPr/>
          <p:nvPr/>
        </p:nvSpPr>
        <p:spPr>
          <a:xfrm>
            <a:off x="4621290" y="3027131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5" name="bg object 135"/>
          <p:cNvSpPr/>
          <p:nvPr/>
        </p:nvSpPr>
        <p:spPr>
          <a:xfrm>
            <a:off x="4621282" y="321479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6" name="bg object 136"/>
          <p:cNvSpPr/>
          <p:nvPr/>
        </p:nvSpPr>
        <p:spPr>
          <a:xfrm>
            <a:off x="4621282" y="307258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7" name="bg object 137"/>
          <p:cNvSpPr/>
          <p:nvPr/>
        </p:nvSpPr>
        <p:spPr>
          <a:xfrm>
            <a:off x="4621282" y="3659019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8" name="bg object 138"/>
          <p:cNvSpPr/>
          <p:nvPr/>
        </p:nvSpPr>
        <p:spPr>
          <a:xfrm>
            <a:off x="4621282" y="3779230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9" name="bg object 139"/>
          <p:cNvSpPr/>
          <p:nvPr/>
        </p:nvSpPr>
        <p:spPr>
          <a:xfrm>
            <a:off x="4621282" y="3213331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0" name="bg object 140"/>
          <p:cNvSpPr/>
          <p:nvPr/>
        </p:nvSpPr>
        <p:spPr>
          <a:xfrm>
            <a:off x="4991656" y="311069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1" name="bg object 141"/>
          <p:cNvSpPr/>
          <p:nvPr/>
        </p:nvSpPr>
        <p:spPr>
          <a:xfrm>
            <a:off x="4984746" y="3403914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2" name="bg object 142"/>
          <p:cNvSpPr/>
          <p:nvPr/>
        </p:nvSpPr>
        <p:spPr>
          <a:xfrm>
            <a:off x="4991656" y="338925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3" name="bg object 143"/>
          <p:cNvSpPr/>
          <p:nvPr/>
        </p:nvSpPr>
        <p:spPr>
          <a:xfrm>
            <a:off x="4991656" y="338338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4" name="bg object 144"/>
          <p:cNvSpPr/>
          <p:nvPr/>
        </p:nvSpPr>
        <p:spPr>
          <a:xfrm>
            <a:off x="4991656" y="375284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5" name="bg object 145"/>
          <p:cNvSpPr/>
          <p:nvPr/>
        </p:nvSpPr>
        <p:spPr>
          <a:xfrm>
            <a:off x="4991656" y="374551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6" name="bg object 146"/>
          <p:cNvSpPr/>
          <p:nvPr/>
        </p:nvSpPr>
        <p:spPr>
          <a:xfrm>
            <a:off x="4991656" y="384813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7" name="bg object 147"/>
          <p:cNvSpPr/>
          <p:nvPr/>
        </p:nvSpPr>
        <p:spPr>
          <a:xfrm>
            <a:off x="4991656" y="384373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8" name="bg object 148"/>
          <p:cNvSpPr/>
          <p:nvPr/>
        </p:nvSpPr>
        <p:spPr>
          <a:xfrm>
            <a:off x="4991656" y="38364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9" name="bg object 149"/>
          <p:cNvSpPr/>
          <p:nvPr/>
        </p:nvSpPr>
        <p:spPr>
          <a:xfrm>
            <a:off x="4991656" y="383054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0" name="bg object 150"/>
          <p:cNvSpPr/>
          <p:nvPr/>
        </p:nvSpPr>
        <p:spPr>
          <a:xfrm>
            <a:off x="4991656" y="382614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1" name="bg object 151"/>
          <p:cNvSpPr/>
          <p:nvPr/>
        </p:nvSpPr>
        <p:spPr>
          <a:xfrm>
            <a:off x="4991656" y="38070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2" name="bg object 152"/>
          <p:cNvSpPr/>
          <p:nvPr/>
        </p:nvSpPr>
        <p:spPr>
          <a:xfrm>
            <a:off x="4991656" y="379828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3" name="bg object 153"/>
          <p:cNvSpPr/>
          <p:nvPr/>
        </p:nvSpPr>
        <p:spPr>
          <a:xfrm>
            <a:off x="4991656" y="379242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4" name="bg object 154"/>
          <p:cNvSpPr/>
          <p:nvPr/>
        </p:nvSpPr>
        <p:spPr>
          <a:xfrm>
            <a:off x="4991656" y="376163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5" name="bg object 155"/>
          <p:cNvSpPr/>
          <p:nvPr/>
        </p:nvSpPr>
        <p:spPr>
          <a:xfrm>
            <a:off x="4991656" y="370739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6" name="bg object 156"/>
          <p:cNvSpPr/>
          <p:nvPr/>
        </p:nvSpPr>
        <p:spPr>
          <a:xfrm>
            <a:off x="4991656" y="3698596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7" name="bg object 157"/>
          <p:cNvSpPr/>
          <p:nvPr/>
        </p:nvSpPr>
        <p:spPr>
          <a:xfrm>
            <a:off x="4991656" y="36941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8" name="bg object 158"/>
          <p:cNvSpPr/>
          <p:nvPr/>
        </p:nvSpPr>
        <p:spPr>
          <a:xfrm>
            <a:off x="4991656" y="368686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9" name="bg object 159"/>
          <p:cNvSpPr/>
          <p:nvPr/>
        </p:nvSpPr>
        <p:spPr>
          <a:xfrm>
            <a:off x="4991656" y="364141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0" name="bg object 160"/>
          <p:cNvSpPr/>
          <p:nvPr/>
        </p:nvSpPr>
        <p:spPr>
          <a:xfrm>
            <a:off x="4991656" y="363848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1" name="bg object 161"/>
          <p:cNvSpPr/>
          <p:nvPr/>
        </p:nvSpPr>
        <p:spPr>
          <a:xfrm>
            <a:off x="4991656" y="362529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2" name="bg object 162"/>
          <p:cNvSpPr/>
          <p:nvPr/>
        </p:nvSpPr>
        <p:spPr>
          <a:xfrm>
            <a:off x="4991656" y="361942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3" name="bg object 163"/>
          <p:cNvSpPr/>
          <p:nvPr/>
        </p:nvSpPr>
        <p:spPr>
          <a:xfrm>
            <a:off x="4991656" y="356811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4" name="bg object 164"/>
          <p:cNvSpPr/>
          <p:nvPr/>
        </p:nvSpPr>
        <p:spPr>
          <a:xfrm>
            <a:off x="4991656" y="356371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5" name="bg object 165"/>
          <p:cNvSpPr/>
          <p:nvPr/>
        </p:nvSpPr>
        <p:spPr>
          <a:xfrm>
            <a:off x="4991656" y="355052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6" name="bg object 166"/>
          <p:cNvSpPr/>
          <p:nvPr/>
        </p:nvSpPr>
        <p:spPr>
          <a:xfrm>
            <a:off x="4991656" y="354319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7" name="bg object 167"/>
          <p:cNvSpPr/>
          <p:nvPr/>
        </p:nvSpPr>
        <p:spPr>
          <a:xfrm>
            <a:off x="4991656" y="348894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8" name="bg object 168"/>
          <p:cNvSpPr/>
          <p:nvPr/>
        </p:nvSpPr>
        <p:spPr>
          <a:xfrm>
            <a:off x="4991656" y="348308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9" name="bg object 169"/>
          <p:cNvSpPr/>
          <p:nvPr/>
        </p:nvSpPr>
        <p:spPr>
          <a:xfrm>
            <a:off x="4991656" y="346988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0" name="bg object 170"/>
          <p:cNvSpPr/>
          <p:nvPr/>
        </p:nvSpPr>
        <p:spPr>
          <a:xfrm>
            <a:off x="4991656" y="346402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1" name="bg object 171"/>
          <p:cNvSpPr/>
          <p:nvPr/>
        </p:nvSpPr>
        <p:spPr>
          <a:xfrm>
            <a:off x="4991656" y="3327677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2" name="bg object 172"/>
          <p:cNvSpPr/>
          <p:nvPr/>
        </p:nvSpPr>
        <p:spPr>
          <a:xfrm>
            <a:off x="4991656" y="332181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3" name="bg object 173"/>
          <p:cNvSpPr/>
          <p:nvPr/>
        </p:nvSpPr>
        <p:spPr>
          <a:xfrm>
            <a:off x="4991656" y="331008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4" name="bg object 174"/>
          <p:cNvSpPr/>
          <p:nvPr/>
        </p:nvSpPr>
        <p:spPr>
          <a:xfrm>
            <a:off x="4991656" y="330568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5" name="bg object 175"/>
          <p:cNvSpPr/>
          <p:nvPr/>
        </p:nvSpPr>
        <p:spPr>
          <a:xfrm>
            <a:off x="4984746" y="3248509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3"/>
                </a:moveTo>
                <a:lnTo>
                  <a:pt x="22859" y="9143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6" name="bg object 176"/>
          <p:cNvSpPr/>
          <p:nvPr/>
        </p:nvSpPr>
        <p:spPr>
          <a:xfrm>
            <a:off x="4991656" y="323531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7" name="bg object 177"/>
          <p:cNvSpPr/>
          <p:nvPr/>
        </p:nvSpPr>
        <p:spPr>
          <a:xfrm>
            <a:off x="4991656" y="323238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8" name="bg object 178"/>
          <p:cNvSpPr/>
          <p:nvPr/>
        </p:nvSpPr>
        <p:spPr>
          <a:xfrm>
            <a:off x="4991656" y="318400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9" name="bg object 179"/>
          <p:cNvSpPr/>
          <p:nvPr/>
        </p:nvSpPr>
        <p:spPr>
          <a:xfrm>
            <a:off x="4991656" y="317813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0" name="bg object 180"/>
          <p:cNvSpPr/>
          <p:nvPr/>
        </p:nvSpPr>
        <p:spPr>
          <a:xfrm>
            <a:off x="4991656" y="3162010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1" name="bg object 181"/>
          <p:cNvSpPr/>
          <p:nvPr/>
        </p:nvSpPr>
        <p:spPr>
          <a:xfrm>
            <a:off x="4991656" y="316640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2" name="bg object 182"/>
          <p:cNvSpPr/>
          <p:nvPr/>
        </p:nvSpPr>
        <p:spPr>
          <a:xfrm>
            <a:off x="4991656" y="312535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3" name="bg object 183"/>
          <p:cNvSpPr/>
          <p:nvPr/>
        </p:nvSpPr>
        <p:spPr>
          <a:xfrm>
            <a:off x="4991656" y="311949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4" name="bg object 184"/>
          <p:cNvSpPr/>
          <p:nvPr/>
        </p:nvSpPr>
        <p:spPr>
          <a:xfrm>
            <a:off x="4984746" y="3075512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5" name="bg object 185"/>
          <p:cNvSpPr/>
          <p:nvPr/>
        </p:nvSpPr>
        <p:spPr>
          <a:xfrm>
            <a:off x="4991656" y="306671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6" name="bg object 186"/>
          <p:cNvSpPr/>
          <p:nvPr/>
        </p:nvSpPr>
        <p:spPr>
          <a:xfrm>
            <a:off x="4991656" y="304619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7" name="bg object 187"/>
          <p:cNvSpPr/>
          <p:nvPr/>
        </p:nvSpPr>
        <p:spPr>
          <a:xfrm>
            <a:off x="4991656" y="304179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8" name="bg object 188"/>
          <p:cNvSpPr/>
          <p:nvPr/>
        </p:nvSpPr>
        <p:spPr>
          <a:xfrm>
            <a:off x="4991656" y="302859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9" name="bg object 189"/>
          <p:cNvSpPr/>
          <p:nvPr/>
        </p:nvSpPr>
        <p:spPr>
          <a:xfrm>
            <a:off x="4991656" y="30241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0" name="bg object 190"/>
          <p:cNvSpPr/>
          <p:nvPr/>
        </p:nvSpPr>
        <p:spPr>
          <a:xfrm>
            <a:off x="4921176" y="3022733"/>
            <a:ext cx="70633" cy="87965"/>
          </a:xfrm>
          <a:custGeom>
            <a:avLst/>
            <a:gdLst/>
            <a:ahLst/>
            <a:cxnLst/>
            <a:rect l="l" t="t" r="r" b="b"/>
            <a:pathLst>
              <a:path w="116840" h="137160">
                <a:moveTo>
                  <a:pt x="116585" y="0"/>
                </a:moveTo>
                <a:lnTo>
                  <a:pt x="116585" y="0"/>
                </a:lnTo>
                <a:lnTo>
                  <a:pt x="116585" y="0"/>
                </a:lnTo>
              </a:path>
              <a:path w="116840" h="137160">
                <a:moveTo>
                  <a:pt x="116585" y="137160"/>
                </a:moveTo>
                <a:lnTo>
                  <a:pt x="0" y="13716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1" name="bg object 191"/>
          <p:cNvSpPr/>
          <p:nvPr/>
        </p:nvSpPr>
        <p:spPr>
          <a:xfrm>
            <a:off x="4817529" y="3110698"/>
            <a:ext cx="69098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114300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2" name="bg object 192"/>
          <p:cNvSpPr/>
          <p:nvPr/>
        </p:nvSpPr>
        <p:spPr>
          <a:xfrm>
            <a:off x="4621290" y="3110698"/>
            <a:ext cx="196546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64008" y="0"/>
                </a:lnTo>
              </a:path>
              <a:path w="325120">
                <a:moveTo>
                  <a:pt x="96011" y="0"/>
                </a:moveTo>
                <a:lnTo>
                  <a:pt x="226314" y="0"/>
                </a:lnTo>
              </a:path>
              <a:path w="325120">
                <a:moveTo>
                  <a:pt x="258318" y="0"/>
                </a:moveTo>
                <a:lnTo>
                  <a:pt x="32461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3" name="bg object 193"/>
          <p:cNvSpPr/>
          <p:nvPr/>
        </p:nvSpPr>
        <p:spPr>
          <a:xfrm>
            <a:off x="4621282" y="375724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4" name="bg object 194"/>
          <p:cNvSpPr/>
          <p:nvPr/>
        </p:nvSpPr>
        <p:spPr>
          <a:xfrm>
            <a:off x="4621283" y="3799763"/>
            <a:ext cx="370443" cy="58643"/>
          </a:xfrm>
          <a:custGeom>
            <a:avLst/>
            <a:gdLst/>
            <a:ahLst/>
            <a:cxnLst/>
            <a:rect l="l" t="t" r="r" b="b"/>
            <a:pathLst>
              <a:path w="612775" h="91439">
                <a:moveTo>
                  <a:pt x="82308" y="68580"/>
                </a:moveTo>
                <a:lnTo>
                  <a:pt x="0" y="68580"/>
                </a:lnTo>
                <a:lnTo>
                  <a:pt x="0" y="91440"/>
                </a:lnTo>
                <a:lnTo>
                  <a:pt x="82308" y="91440"/>
                </a:lnTo>
                <a:lnTo>
                  <a:pt x="82308" y="68580"/>
                </a:lnTo>
                <a:close/>
              </a:path>
              <a:path w="612775" h="91439">
                <a:moveTo>
                  <a:pt x="82308" y="45707"/>
                </a:moveTo>
                <a:lnTo>
                  <a:pt x="0" y="45707"/>
                </a:lnTo>
                <a:lnTo>
                  <a:pt x="0" y="68567"/>
                </a:lnTo>
                <a:lnTo>
                  <a:pt x="82308" y="68567"/>
                </a:lnTo>
                <a:lnTo>
                  <a:pt x="82308" y="45707"/>
                </a:lnTo>
                <a:close/>
              </a:path>
              <a:path w="612775" h="91439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91439">
                <a:moveTo>
                  <a:pt x="285750" y="68580"/>
                </a:moveTo>
                <a:lnTo>
                  <a:pt x="121170" y="68580"/>
                </a:lnTo>
                <a:lnTo>
                  <a:pt x="121170" y="91440"/>
                </a:lnTo>
                <a:lnTo>
                  <a:pt x="285750" y="91440"/>
                </a:lnTo>
                <a:lnTo>
                  <a:pt x="285750" y="68580"/>
                </a:lnTo>
                <a:close/>
              </a:path>
              <a:path w="612775" h="91439">
                <a:moveTo>
                  <a:pt x="285750" y="45707"/>
                </a:moveTo>
                <a:lnTo>
                  <a:pt x="121170" y="45707"/>
                </a:lnTo>
                <a:lnTo>
                  <a:pt x="121170" y="68567"/>
                </a:lnTo>
                <a:lnTo>
                  <a:pt x="285750" y="68567"/>
                </a:lnTo>
                <a:lnTo>
                  <a:pt x="285750" y="45707"/>
                </a:lnTo>
                <a:close/>
              </a:path>
              <a:path w="612775" h="91439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91439">
                <a:moveTo>
                  <a:pt x="489216" y="68580"/>
                </a:moveTo>
                <a:lnTo>
                  <a:pt x="326898" y="68580"/>
                </a:lnTo>
                <a:lnTo>
                  <a:pt x="326898" y="91440"/>
                </a:lnTo>
                <a:lnTo>
                  <a:pt x="489216" y="91440"/>
                </a:lnTo>
                <a:lnTo>
                  <a:pt x="489216" y="68580"/>
                </a:lnTo>
                <a:close/>
              </a:path>
              <a:path w="612775" h="91439">
                <a:moveTo>
                  <a:pt x="489216" y="45707"/>
                </a:moveTo>
                <a:lnTo>
                  <a:pt x="326898" y="45707"/>
                </a:lnTo>
                <a:lnTo>
                  <a:pt x="326898" y="68567"/>
                </a:lnTo>
                <a:lnTo>
                  <a:pt x="489216" y="68567"/>
                </a:lnTo>
                <a:lnTo>
                  <a:pt x="489216" y="45707"/>
                </a:lnTo>
                <a:close/>
              </a:path>
              <a:path w="612775" h="91439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91439">
                <a:moveTo>
                  <a:pt x="612648" y="68580"/>
                </a:moveTo>
                <a:lnTo>
                  <a:pt x="530352" y="68580"/>
                </a:lnTo>
                <a:lnTo>
                  <a:pt x="530352" y="91440"/>
                </a:lnTo>
                <a:lnTo>
                  <a:pt x="612648" y="91440"/>
                </a:lnTo>
                <a:lnTo>
                  <a:pt x="612648" y="68580"/>
                </a:lnTo>
                <a:close/>
              </a:path>
              <a:path w="612775" h="91439">
                <a:moveTo>
                  <a:pt x="612648" y="45707"/>
                </a:moveTo>
                <a:lnTo>
                  <a:pt x="530352" y="45707"/>
                </a:lnTo>
                <a:lnTo>
                  <a:pt x="530352" y="68567"/>
                </a:lnTo>
                <a:lnTo>
                  <a:pt x="612648" y="68567"/>
                </a:lnTo>
                <a:lnTo>
                  <a:pt x="612648" y="45707"/>
                </a:lnTo>
                <a:close/>
              </a:path>
              <a:path w="612775" h="91439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5" name="bg object 195"/>
          <p:cNvSpPr/>
          <p:nvPr/>
        </p:nvSpPr>
        <p:spPr>
          <a:xfrm>
            <a:off x="4817529" y="3764570"/>
            <a:ext cx="174281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0" y="0"/>
                </a:moveTo>
                <a:lnTo>
                  <a:pt x="114300" y="0"/>
                </a:lnTo>
              </a:path>
              <a:path w="288290">
                <a:moveTo>
                  <a:pt x="171450" y="0"/>
                </a:moveTo>
                <a:lnTo>
                  <a:pt x="28803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6" name="bg object 196"/>
          <p:cNvSpPr/>
          <p:nvPr/>
        </p:nvSpPr>
        <p:spPr>
          <a:xfrm>
            <a:off x="4621290" y="3708858"/>
            <a:ext cx="370443" cy="0"/>
          </a:xfrm>
          <a:custGeom>
            <a:avLst/>
            <a:gdLst/>
            <a:ahLst/>
            <a:cxnLst/>
            <a:rect l="l" t="t" r="r" b="b"/>
            <a:pathLst>
              <a:path w="612775">
                <a:moveTo>
                  <a:pt x="0" y="0"/>
                </a:moveTo>
                <a:lnTo>
                  <a:pt x="82296" y="0"/>
                </a:lnTo>
              </a:path>
              <a:path w="612775">
                <a:moveTo>
                  <a:pt x="121158" y="0"/>
                </a:moveTo>
                <a:lnTo>
                  <a:pt x="285750" y="0"/>
                </a:lnTo>
              </a:path>
              <a:path w="612775">
                <a:moveTo>
                  <a:pt x="326897" y="0"/>
                </a:moveTo>
                <a:lnTo>
                  <a:pt x="489204" y="0"/>
                </a:lnTo>
              </a:path>
              <a:path w="612775">
                <a:moveTo>
                  <a:pt x="530352" y="0"/>
                </a:moveTo>
                <a:lnTo>
                  <a:pt x="61264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7" name="bg object 197"/>
          <p:cNvSpPr/>
          <p:nvPr/>
        </p:nvSpPr>
        <p:spPr>
          <a:xfrm>
            <a:off x="4621283" y="3635562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8" name="bg object 198"/>
          <p:cNvSpPr/>
          <p:nvPr/>
        </p:nvSpPr>
        <p:spPr>
          <a:xfrm>
            <a:off x="4621283" y="3225051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9" name="bg object 199"/>
          <p:cNvSpPr/>
          <p:nvPr/>
        </p:nvSpPr>
        <p:spPr>
          <a:xfrm>
            <a:off x="4621290" y="3166409"/>
            <a:ext cx="370443" cy="0"/>
          </a:xfrm>
          <a:custGeom>
            <a:avLst/>
            <a:gdLst/>
            <a:ahLst/>
            <a:cxnLst/>
            <a:rect l="l" t="t" r="r" b="b"/>
            <a:pathLst>
              <a:path w="612775">
                <a:moveTo>
                  <a:pt x="612647" y="0"/>
                </a:moveTo>
                <a:lnTo>
                  <a:pt x="530352" y="0"/>
                </a:lnTo>
              </a:path>
              <a:path w="612775">
                <a:moveTo>
                  <a:pt x="489204" y="0"/>
                </a:moveTo>
                <a:lnTo>
                  <a:pt x="326897" y="0"/>
                </a:lnTo>
              </a:path>
              <a:path w="612775">
                <a:moveTo>
                  <a:pt x="285750" y="0"/>
                </a:moveTo>
                <a:lnTo>
                  <a:pt x="121158" y="0"/>
                </a:lnTo>
              </a:path>
              <a:path w="612775">
                <a:moveTo>
                  <a:pt x="82296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0" name="bg object 200"/>
          <p:cNvSpPr/>
          <p:nvPr/>
        </p:nvSpPr>
        <p:spPr>
          <a:xfrm>
            <a:off x="4621283" y="3015402"/>
            <a:ext cx="370443" cy="58643"/>
          </a:xfrm>
          <a:custGeom>
            <a:avLst/>
            <a:gdLst/>
            <a:ahLst/>
            <a:cxnLst/>
            <a:rect l="l" t="t" r="r" b="b"/>
            <a:pathLst>
              <a:path w="612775" h="91439">
                <a:moveTo>
                  <a:pt x="82308" y="68580"/>
                </a:moveTo>
                <a:lnTo>
                  <a:pt x="0" y="68580"/>
                </a:lnTo>
                <a:lnTo>
                  <a:pt x="0" y="91440"/>
                </a:lnTo>
                <a:lnTo>
                  <a:pt x="82308" y="91440"/>
                </a:lnTo>
                <a:lnTo>
                  <a:pt x="82308" y="68580"/>
                </a:lnTo>
                <a:close/>
              </a:path>
              <a:path w="612775" h="91439">
                <a:moveTo>
                  <a:pt x="82308" y="22872"/>
                </a:moveTo>
                <a:lnTo>
                  <a:pt x="0" y="22872"/>
                </a:lnTo>
                <a:lnTo>
                  <a:pt x="0" y="45732"/>
                </a:lnTo>
                <a:lnTo>
                  <a:pt x="82308" y="45732"/>
                </a:lnTo>
                <a:lnTo>
                  <a:pt x="82308" y="22872"/>
                </a:lnTo>
                <a:close/>
              </a:path>
              <a:path w="612775" h="91439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91439">
                <a:moveTo>
                  <a:pt x="285750" y="68580"/>
                </a:moveTo>
                <a:lnTo>
                  <a:pt x="121170" y="68580"/>
                </a:lnTo>
                <a:lnTo>
                  <a:pt x="121170" y="91440"/>
                </a:lnTo>
                <a:lnTo>
                  <a:pt x="285750" y="91440"/>
                </a:lnTo>
                <a:lnTo>
                  <a:pt x="285750" y="68580"/>
                </a:lnTo>
                <a:close/>
              </a:path>
              <a:path w="612775" h="91439">
                <a:moveTo>
                  <a:pt x="285750" y="22872"/>
                </a:moveTo>
                <a:lnTo>
                  <a:pt x="121170" y="22872"/>
                </a:lnTo>
                <a:lnTo>
                  <a:pt x="121170" y="45732"/>
                </a:lnTo>
                <a:lnTo>
                  <a:pt x="285750" y="45732"/>
                </a:lnTo>
                <a:lnTo>
                  <a:pt x="285750" y="22872"/>
                </a:lnTo>
                <a:close/>
              </a:path>
              <a:path w="612775" h="91439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91439">
                <a:moveTo>
                  <a:pt x="489216" y="68580"/>
                </a:moveTo>
                <a:lnTo>
                  <a:pt x="326898" y="68580"/>
                </a:lnTo>
                <a:lnTo>
                  <a:pt x="326898" y="91440"/>
                </a:lnTo>
                <a:lnTo>
                  <a:pt x="489216" y="91440"/>
                </a:lnTo>
                <a:lnTo>
                  <a:pt x="489216" y="68580"/>
                </a:lnTo>
                <a:close/>
              </a:path>
              <a:path w="612775" h="91439">
                <a:moveTo>
                  <a:pt x="489216" y="22872"/>
                </a:moveTo>
                <a:lnTo>
                  <a:pt x="326898" y="22872"/>
                </a:lnTo>
                <a:lnTo>
                  <a:pt x="326898" y="45732"/>
                </a:lnTo>
                <a:lnTo>
                  <a:pt x="489216" y="45732"/>
                </a:lnTo>
                <a:lnTo>
                  <a:pt x="489216" y="22872"/>
                </a:lnTo>
                <a:close/>
              </a:path>
              <a:path w="612775" h="91439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91439">
                <a:moveTo>
                  <a:pt x="612648" y="68580"/>
                </a:moveTo>
                <a:lnTo>
                  <a:pt x="530352" y="68580"/>
                </a:lnTo>
                <a:lnTo>
                  <a:pt x="530352" y="91440"/>
                </a:lnTo>
                <a:lnTo>
                  <a:pt x="612648" y="91440"/>
                </a:lnTo>
                <a:lnTo>
                  <a:pt x="612648" y="68580"/>
                </a:lnTo>
                <a:close/>
              </a:path>
              <a:path w="612775" h="91439">
                <a:moveTo>
                  <a:pt x="612648" y="22872"/>
                </a:moveTo>
                <a:lnTo>
                  <a:pt x="530352" y="22872"/>
                </a:lnTo>
                <a:lnTo>
                  <a:pt x="530352" y="45732"/>
                </a:lnTo>
                <a:lnTo>
                  <a:pt x="612648" y="45732"/>
                </a:lnTo>
                <a:lnTo>
                  <a:pt x="612648" y="22872"/>
                </a:lnTo>
                <a:close/>
              </a:path>
              <a:path w="612775" h="91439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1" name="bg object 201"/>
          <p:cNvSpPr/>
          <p:nvPr/>
        </p:nvSpPr>
        <p:spPr>
          <a:xfrm>
            <a:off x="4921176" y="3123892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2" name="bg object 202"/>
          <p:cNvSpPr/>
          <p:nvPr/>
        </p:nvSpPr>
        <p:spPr>
          <a:xfrm>
            <a:off x="4817521" y="3122434"/>
            <a:ext cx="69098" cy="16290"/>
          </a:xfrm>
          <a:custGeom>
            <a:avLst/>
            <a:gdLst/>
            <a:ahLst/>
            <a:cxnLst/>
            <a:rect l="l" t="t" r="r" b="b"/>
            <a:pathLst>
              <a:path w="114300" h="25400">
                <a:moveTo>
                  <a:pt x="114300" y="0"/>
                </a:moveTo>
                <a:lnTo>
                  <a:pt x="0" y="0"/>
                </a:lnTo>
                <a:lnTo>
                  <a:pt x="0" y="2273"/>
                </a:lnTo>
                <a:lnTo>
                  <a:pt x="0" y="22860"/>
                </a:lnTo>
                <a:lnTo>
                  <a:pt x="0" y="25133"/>
                </a:lnTo>
                <a:lnTo>
                  <a:pt x="114300" y="25133"/>
                </a:lnTo>
                <a:lnTo>
                  <a:pt x="114300" y="22860"/>
                </a:lnTo>
                <a:lnTo>
                  <a:pt x="114300" y="2273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3" name="bg object 203"/>
          <p:cNvSpPr/>
          <p:nvPr/>
        </p:nvSpPr>
        <p:spPr>
          <a:xfrm>
            <a:off x="4921176" y="3122426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4" name="bg object 204"/>
          <p:cNvSpPr/>
          <p:nvPr/>
        </p:nvSpPr>
        <p:spPr>
          <a:xfrm>
            <a:off x="4921176" y="3367262"/>
            <a:ext cx="70633" cy="0"/>
          </a:xfrm>
          <a:custGeom>
            <a:avLst/>
            <a:gdLst/>
            <a:ahLst/>
            <a:cxnLst/>
            <a:rect l="l" t="t" r="r" b="b"/>
            <a:pathLst>
              <a:path w="116840">
                <a:moveTo>
                  <a:pt x="116585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5" name="bg object 205"/>
          <p:cNvSpPr/>
          <p:nvPr/>
        </p:nvSpPr>
        <p:spPr>
          <a:xfrm>
            <a:off x="4817529" y="3367262"/>
            <a:ext cx="69098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114300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6" name="bg object 206"/>
          <p:cNvSpPr/>
          <p:nvPr/>
        </p:nvSpPr>
        <p:spPr>
          <a:xfrm>
            <a:off x="4621290" y="3364330"/>
            <a:ext cx="370443" cy="0"/>
          </a:xfrm>
          <a:custGeom>
            <a:avLst/>
            <a:gdLst/>
            <a:ahLst/>
            <a:cxnLst/>
            <a:rect l="l" t="t" r="r" b="b"/>
            <a:pathLst>
              <a:path w="612775">
                <a:moveTo>
                  <a:pt x="0" y="0"/>
                </a:moveTo>
                <a:lnTo>
                  <a:pt x="82296" y="0"/>
                </a:lnTo>
              </a:path>
              <a:path w="612775">
                <a:moveTo>
                  <a:pt x="121158" y="0"/>
                </a:moveTo>
                <a:lnTo>
                  <a:pt x="285750" y="0"/>
                </a:lnTo>
              </a:path>
              <a:path w="612775">
                <a:moveTo>
                  <a:pt x="326897" y="0"/>
                </a:moveTo>
                <a:lnTo>
                  <a:pt x="489204" y="0"/>
                </a:lnTo>
              </a:path>
              <a:path w="612775">
                <a:moveTo>
                  <a:pt x="530352" y="0"/>
                </a:moveTo>
                <a:lnTo>
                  <a:pt x="61264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7" name="bg object 207"/>
          <p:cNvSpPr/>
          <p:nvPr/>
        </p:nvSpPr>
        <p:spPr>
          <a:xfrm>
            <a:off x="4991656" y="336579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8" name="bg object 208"/>
          <p:cNvSpPr/>
          <p:nvPr/>
        </p:nvSpPr>
        <p:spPr>
          <a:xfrm>
            <a:off x="4991656" y="3356999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9" name="bg object 209"/>
          <p:cNvSpPr/>
          <p:nvPr/>
        </p:nvSpPr>
        <p:spPr>
          <a:xfrm>
            <a:off x="4921176" y="3692732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0" name="bg object 210"/>
          <p:cNvSpPr/>
          <p:nvPr/>
        </p:nvSpPr>
        <p:spPr>
          <a:xfrm>
            <a:off x="4817521" y="3689807"/>
            <a:ext cx="69098" cy="17919"/>
          </a:xfrm>
          <a:custGeom>
            <a:avLst/>
            <a:gdLst/>
            <a:ahLst/>
            <a:cxnLst/>
            <a:rect l="l" t="t" r="r" b="b"/>
            <a:pathLst>
              <a:path w="114300" h="27939">
                <a:moveTo>
                  <a:pt x="114300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114300" y="27419"/>
                </a:lnTo>
                <a:lnTo>
                  <a:pt x="114300" y="22860"/>
                </a:lnTo>
                <a:lnTo>
                  <a:pt x="114300" y="455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1" name="bg object 211"/>
          <p:cNvSpPr/>
          <p:nvPr/>
        </p:nvSpPr>
        <p:spPr>
          <a:xfrm>
            <a:off x="4921176" y="3689799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2" name="bg object 212"/>
          <p:cNvSpPr/>
          <p:nvPr/>
        </p:nvSpPr>
        <p:spPr>
          <a:xfrm>
            <a:off x="4621283" y="3799763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3" name="bg object 213"/>
          <p:cNvSpPr/>
          <p:nvPr/>
        </p:nvSpPr>
        <p:spPr>
          <a:xfrm>
            <a:off x="4621283" y="3060858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4" name="bg object 214"/>
          <p:cNvSpPr/>
          <p:nvPr/>
        </p:nvSpPr>
        <p:spPr>
          <a:xfrm>
            <a:off x="4621282" y="3122434"/>
            <a:ext cx="196546" cy="16290"/>
          </a:xfrm>
          <a:custGeom>
            <a:avLst/>
            <a:gdLst/>
            <a:ahLst/>
            <a:cxnLst/>
            <a:rect l="l" t="t" r="r" b="b"/>
            <a:pathLst>
              <a:path w="325120" h="25400">
                <a:moveTo>
                  <a:pt x="64020" y="0"/>
                </a:moveTo>
                <a:lnTo>
                  <a:pt x="0" y="0"/>
                </a:lnTo>
                <a:lnTo>
                  <a:pt x="0" y="2273"/>
                </a:lnTo>
                <a:lnTo>
                  <a:pt x="0" y="22860"/>
                </a:lnTo>
                <a:lnTo>
                  <a:pt x="0" y="25133"/>
                </a:lnTo>
                <a:lnTo>
                  <a:pt x="64020" y="25133"/>
                </a:lnTo>
                <a:lnTo>
                  <a:pt x="64020" y="22860"/>
                </a:lnTo>
                <a:lnTo>
                  <a:pt x="64020" y="2273"/>
                </a:lnTo>
                <a:lnTo>
                  <a:pt x="64020" y="0"/>
                </a:lnTo>
                <a:close/>
              </a:path>
              <a:path w="325120" h="25400">
                <a:moveTo>
                  <a:pt x="226314" y="0"/>
                </a:moveTo>
                <a:lnTo>
                  <a:pt x="96012" y="0"/>
                </a:lnTo>
                <a:lnTo>
                  <a:pt x="96012" y="2273"/>
                </a:lnTo>
                <a:lnTo>
                  <a:pt x="96012" y="22860"/>
                </a:lnTo>
                <a:lnTo>
                  <a:pt x="96012" y="25133"/>
                </a:lnTo>
                <a:lnTo>
                  <a:pt x="226314" y="25133"/>
                </a:lnTo>
                <a:lnTo>
                  <a:pt x="226314" y="22860"/>
                </a:lnTo>
                <a:lnTo>
                  <a:pt x="226314" y="2273"/>
                </a:lnTo>
                <a:lnTo>
                  <a:pt x="226314" y="0"/>
                </a:lnTo>
                <a:close/>
              </a:path>
              <a:path w="325120" h="25400">
                <a:moveTo>
                  <a:pt x="324612" y="0"/>
                </a:moveTo>
                <a:lnTo>
                  <a:pt x="258330" y="0"/>
                </a:lnTo>
                <a:lnTo>
                  <a:pt x="258330" y="2273"/>
                </a:lnTo>
                <a:lnTo>
                  <a:pt x="258330" y="22860"/>
                </a:lnTo>
                <a:lnTo>
                  <a:pt x="258330" y="25133"/>
                </a:lnTo>
                <a:lnTo>
                  <a:pt x="324612" y="25133"/>
                </a:lnTo>
                <a:lnTo>
                  <a:pt x="324612" y="22860"/>
                </a:lnTo>
                <a:lnTo>
                  <a:pt x="324612" y="2273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5" name="bg object 215"/>
          <p:cNvSpPr/>
          <p:nvPr/>
        </p:nvSpPr>
        <p:spPr>
          <a:xfrm>
            <a:off x="4621282" y="3167874"/>
            <a:ext cx="196546" cy="17919"/>
          </a:xfrm>
          <a:custGeom>
            <a:avLst/>
            <a:gdLst/>
            <a:ahLst/>
            <a:cxnLst/>
            <a:rect l="l" t="t" r="r" b="b"/>
            <a:pathLst>
              <a:path w="325120" h="27939">
                <a:moveTo>
                  <a:pt x="64020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64020" y="27444"/>
                </a:lnTo>
                <a:lnTo>
                  <a:pt x="64020" y="22860"/>
                </a:lnTo>
                <a:lnTo>
                  <a:pt x="64020" y="4584"/>
                </a:lnTo>
                <a:lnTo>
                  <a:pt x="64020" y="0"/>
                </a:lnTo>
                <a:close/>
              </a:path>
              <a:path w="325120" h="27939">
                <a:moveTo>
                  <a:pt x="226314" y="0"/>
                </a:moveTo>
                <a:lnTo>
                  <a:pt x="96012" y="0"/>
                </a:lnTo>
                <a:lnTo>
                  <a:pt x="96012" y="4584"/>
                </a:lnTo>
                <a:lnTo>
                  <a:pt x="96012" y="22860"/>
                </a:lnTo>
                <a:lnTo>
                  <a:pt x="96012" y="27444"/>
                </a:lnTo>
                <a:lnTo>
                  <a:pt x="226314" y="27444"/>
                </a:lnTo>
                <a:lnTo>
                  <a:pt x="226314" y="22860"/>
                </a:lnTo>
                <a:lnTo>
                  <a:pt x="226314" y="4584"/>
                </a:lnTo>
                <a:lnTo>
                  <a:pt x="226314" y="0"/>
                </a:lnTo>
                <a:close/>
              </a:path>
              <a:path w="325120" h="27939">
                <a:moveTo>
                  <a:pt x="324612" y="0"/>
                </a:moveTo>
                <a:lnTo>
                  <a:pt x="258330" y="0"/>
                </a:lnTo>
                <a:lnTo>
                  <a:pt x="258330" y="4584"/>
                </a:lnTo>
                <a:lnTo>
                  <a:pt x="258330" y="22860"/>
                </a:lnTo>
                <a:lnTo>
                  <a:pt x="258330" y="27444"/>
                </a:lnTo>
                <a:lnTo>
                  <a:pt x="324612" y="27444"/>
                </a:lnTo>
                <a:lnTo>
                  <a:pt x="324612" y="22860"/>
                </a:lnTo>
                <a:lnTo>
                  <a:pt x="324612" y="4584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6" name="bg object 216"/>
          <p:cNvSpPr/>
          <p:nvPr/>
        </p:nvSpPr>
        <p:spPr>
          <a:xfrm>
            <a:off x="4621282" y="3359939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7" name="bg object 217"/>
          <p:cNvSpPr/>
          <p:nvPr/>
        </p:nvSpPr>
        <p:spPr>
          <a:xfrm>
            <a:off x="4621282" y="3428836"/>
            <a:ext cx="196546" cy="17919"/>
          </a:xfrm>
          <a:custGeom>
            <a:avLst/>
            <a:gdLst/>
            <a:ahLst/>
            <a:cxnLst/>
            <a:rect l="l" t="t" r="r" b="b"/>
            <a:pathLst>
              <a:path w="325120" h="27939">
                <a:moveTo>
                  <a:pt x="64020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64020" y="27432"/>
                </a:lnTo>
                <a:lnTo>
                  <a:pt x="64020" y="22860"/>
                </a:lnTo>
                <a:lnTo>
                  <a:pt x="64020" y="4572"/>
                </a:lnTo>
                <a:lnTo>
                  <a:pt x="64020" y="0"/>
                </a:lnTo>
                <a:close/>
              </a:path>
              <a:path w="325120" h="27939">
                <a:moveTo>
                  <a:pt x="226314" y="0"/>
                </a:moveTo>
                <a:lnTo>
                  <a:pt x="96012" y="0"/>
                </a:lnTo>
                <a:lnTo>
                  <a:pt x="96012" y="4572"/>
                </a:lnTo>
                <a:lnTo>
                  <a:pt x="96012" y="22860"/>
                </a:lnTo>
                <a:lnTo>
                  <a:pt x="96012" y="27432"/>
                </a:lnTo>
                <a:lnTo>
                  <a:pt x="226314" y="27432"/>
                </a:lnTo>
                <a:lnTo>
                  <a:pt x="226314" y="22860"/>
                </a:lnTo>
                <a:lnTo>
                  <a:pt x="226314" y="4572"/>
                </a:lnTo>
                <a:lnTo>
                  <a:pt x="226314" y="0"/>
                </a:lnTo>
                <a:close/>
              </a:path>
              <a:path w="325120" h="27939">
                <a:moveTo>
                  <a:pt x="324612" y="0"/>
                </a:moveTo>
                <a:lnTo>
                  <a:pt x="258330" y="0"/>
                </a:lnTo>
                <a:lnTo>
                  <a:pt x="258330" y="4572"/>
                </a:lnTo>
                <a:lnTo>
                  <a:pt x="258330" y="22860"/>
                </a:lnTo>
                <a:lnTo>
                  <a:pt x="258330" y="27432"/>
                </a:lnTo>
                <a:lnTo>
                  <a:pt x="324612" y="27432"/>
                </a:lnTo>
                <a:lnTo>
                  <a:pt x="324612" y="22860"/>
                </a:lnTo>
                <a:lnTo>
                  <a:pt x="324612" y="4572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8" name="bg object 218"/>
          <p:cNvSpPr/>
          <p:nvPr/>
        </p:nvSpPr>
        <p:spPr>
          <a:xfrm>
            <a:off x="4621282" y="3689807"/>
            <a:ext cx="196546" cy="17919"/>
          </a:xfrm>
          <a:custGeom>
            <a:avLst/>
            <a:gdLst/>
            <a:ahLst/>
            <a:cxnLst/>
            <a:rect l="l" t="t" r="r" b="b"/>
            <a:pathLst>
              <a:path w="325120" h="27939">
                <a:moveTo>
                  <a:pt x="64020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64020" y="27419"/>
                </a:lnTo>
                <a:lnTo>
                  <a:pt x="64020" y="22860"/>
                </a:lnTo>
                <a:lnTo>
                  <a:pt x="64020" y="4559"/>
                </a:lnTo>
                <a:lnTo>
                  <a:pt x="64020" y="0"/>
                </a:lnTo>
                <a:close/>
              </a:path>
              <a:path w="325120" h="27939">
                <a:moveTo>
                  <a:pt x="226314" y="0"/>
                </a:moveTo>
                <a:lnTo>
                  <a:pt x="96012" y="0"/>
                </a:lnTo>
                <a:lnTo>
                  <a:pt x="96012" y="4559"/>
                </a:lnTo>
                <a:lnTo>
                  <a:pt x="96012" y="22860"/>
                </a:lnTo>
                <a:lnTo>
                  <a:pt x="96012" y="27419"/>
                </a:lnTo>
                <a:lnTo>
                  <a:pt x="226314" y="27419"/>
                </a:lnTo>
                <a:lnTo>
                  <a:pt x="226314" y="22860"/>
                </a:lnTo>
                <a:lnTo>
                  <a:pt x="226314" y="4559"/>
                </a:lnTo>
                <a:lnTo>
                  <a:pt x="226314" y="0"/>
                </a:lnTo>
                <a:close/>
              </a:path>
              <a:path w="325120" h="27939">
                <a:moveTo>
                  <a:pt x="324612" y="0"/>
                </a:moveTo>
                <a:lnTo>
                  <a:pt x="258330" y="0"/>
                </a:lnTo>
                <a:lnTo>
                  <a:pt x="258330" y="4559"/>
                </a:lnTo>
                <a:lnTo>
                  <a:pt x="258330" y="22860"/>
                </a:lnTo>
                <a:lnTo>
                  <a:pt x="258330" y="27419"/>
                </a:lnTo>
                <a:lnTo>
                  <a:pt x="324612" y="27419"/>
                </a:lnTo>
                <a:lnTo>
                  <a:pt x="324612" y="22860"/>
                </a:lnTo>
                <a:lnTo>
                  <a:pt x="324612" y="4559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9" name="bg object 219"/>
          <p:cNvSpPr/>
          <p:nvPr/>
        </p:nvSpPr>
        <p:spPr>
          <a:xfrm>
            <a:off x="4621282" y="3736713"/>
            <a:ext cx="196546" cy="16290"/>
          </a:xfrm>
          <a:custGeom>
            <a:avLst/>
            <a:gdLst/>
            <a:ahLst/>
            <a:cxnLst/>
            <a:rect l="l" t="t" r="r" b="b"/>
            <a:pathLst>
              <a:path w="325120" h="25400">
                <a:moveTo>
                  <a:pt x="64020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64020" y="25146"/>
                </a:lnTo>
                <a:lnTo>
                  <a:pt x="64020" y="22860"/>
                </a:lnTo>
                <a:lnTo>
                  <a:pt x="64020" y="2286"/>
                </a:lnTo>
                <a:lnTo>
                  <a:pt x="64020" y="0"/>
                </a:lnTo>
                <a:close/>
              </a:path>
              <a:path w="325120" h="25400">
                <a:moveTo>
                  <a:pt x="226314" y="0"/>
                </a:moveTo>
                <a:lnTo>
                  <a:pt x="96012" y="0"/>
                </a:lnTo>
                <a:lnTo>
                  <a:pt x="96012" y="2286"/>
                </a:lnTo>
                <a:lnTo>
                  <a:pt x="96012" y="22860"/>
                </a:lnTo>
                <a:lnTo>
                  <a:pt x="96012" y="25146"/>
                </a:lnTo>
                <a:lnTo>
                  <a:pt x="226314" y="25146"/>
                </a:lnTo>
                <a:lnTo>
                  <a:pt x="226314" y="22860"/>
                </a:lnTo>
                <a:lnTo>
                  <a:pt x="226314" y="2286"/>
                </a:lnTo>
                <a:lnTo>
                  <a:pt x="226314" y="0"/>
                </a:lnTo>
                <a:close/>
              </a:path>
              <a:path w="325120" h="25400">
                <a:moveTo>
                  <a:pt x="324612" y="0"/>
                </a:moveTo>
                <a:lnTo>
                  <a:pt x="258330" y="0"/>
                </a:lnTo>
                <a:lnTo>
                  <a:pt x="258330" y="2286"/>
                </a:lnTo>
                <a:lnTo>
                  <a:pt x="258330" y="22860"/>
                </a:lnTo>
                <a:lnTo>
                  <a:pt x="258330" y="25146"/>
                </a:lnTo>
                <a:lnTo>
                  <a:pt x="324612" y="25146"/>
                </a:lnTo>
                <a:lnTo>
                  <a:pt x="324612" y="22860"/>
                </a:lnTo>
                <a:lnTo>
                  <a:pt x="324612" y="2286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0" name="bg object 220"/>
          <p:cNvSpPr/>
          <p:nvPr/>
        </p:nvSpPr>
        <p:spPr>
          <a:xfrm>
            <a:off x="4991656" y="3572512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1" name="bg object 221"/>
          <p:cNvSpPr/>
          <p:nvPr/>
        </p:nvSpPr>
        <p:spPr>
          <a:xfrm>
            <a:off x="4991656" y="357691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2" name="bg object 222"/>
          <p:cNvSpPr/>
          <p:nvPr/>
        </p:nvSpPr>
        <p:spPr>
          <a:xfrm>
            <a:off x="4991656" y="350800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3" name="bg object 223"/>
          <p:cNvSpPr/>
          <p:nvPr/>
        </p:nvSpPr>
        <p:spPr>
          <a:xfrm>
            <a:off x="4991656" y="343616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4" name="bg object 224"/>
          <p:cNvSpPr/>
          <p:nvPr/>
        </p:nvSpPr>
        <p:spPr>
          <a:xfrm>
            <a:off x="4991656" y="3289559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5" name="bg object 225"/>
          <p:cNvSpPr/>
          <p:nvPr/>
        </p:nvSpPr>
        <p:spPr>
          <a:xfrm>
            <a:off x="4991656" y="329395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6" name="bg object 226"/>
          <p:cNvSpPr/>
          <p:nvPr/>
        </p:nvSpPr>
        <p:spPr>
          <a:xfrm>
            <a:off x="4621282" y="3068189"/>
            <a:ext cx="295970" cy="14661"/>
          </a:xfrm>
          <a:custGeom>
            <a:avLst/>
            <a:gdLst/>
            <a:ahLst/>
            <a:cxnLst/>
            <a:rect l="l" t="t" r="r" b="b"/>
            <a:pathLst>
              <a:path w="489584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489584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489584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7" name="bg object 227"/>
          <p:cNvSpPr/>
          <p:nvPr/>
        </p:nvSpPr>
        <p:spPr>
          <a:xfrm>
            <a:off x="4941905" y="3075512"/>
            <a:ext cx="49904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295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8" name="bg object 228"/>
          <p:cNvSpPr/>
          <p:nvPr/>
        </p:nvSpPr>
        <p:spPr>
          <a:xfrm>
            <a:off x="4621283" y="3068189"/>
            <a:ext cx="370443" cy="36652"/>
          </a:xfrm>
          <a:custGeom>
            <a:avLst/>
            <a:gdLst/>
            <a:ahLst/>
            <a:cxnLst/>
            <a:rect l="l" t="t" r="r" b="b"/>
            <a:pathLst>
              <a:path w="612775" h="57150">
                <a:moveTo>
                  <a:pt x="82308" y="31991"/>
                </a:moveTo>
                <a:lnTo>
                  <a:pt x="0" y="31991"/>
                </a:lnTo>
                <a:lnTo>
                  <a:pt x="0" y="34277"/>
                </a:lnTo>
                <a:lnTo>
                  <a:pt x="0" y="54851"/>
                </a:lnTo>
                <a:lnTo>
                  <a:pt x="0" y="57137"/>
                </a:lnTo>
                <a:lnTo>
                  <a:pt x="82308" y="57137"/>
                </a:lnTo>
                <a:lnTo>
                  <a:pt x="82308" y="54851"/>
                </a:lnTo>
                <a:lnTo>
                  <a:pt x="82308" y="34277"/>
                </a:lnTo>
                <a:lnTo>
                  <a:pt x="82308" y="31991"/>
                </a:lnTo>
                <a:close/>
              </a:path>
              <a:path w="612775" h="5715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57150">
                <a:moveTo>
                  <a:pt x="285750" y="31991"/>
                </a:moveTo>
                <a:lnTo>
                  <a:pt x="121170" y="31991"/>
                </a:lnTo>
                <a:lnTo>
                  <a:pt x="121170" y="34277"/>
                </a:lnTo>
                <a:lnTo>
                  <a:pt x="121170" y="54851"/>
                </a:lnTo>
                <a:lnTo>
                  <a:pt x="121170" y="57137"/>
                </a:lnTo>
                <a:lnTo>
                  <a:pt x="285750" y="57137"/>
                </a:lnTo>
                <a:lnTo>
                  <a:pt x="285750" y="54851"/>
                </a:lnTo>
                <a:lnTo>
                  <a:pt x="285750" y="34277"/>
                </a:lnTo>
                <a:lnTo>
                  <a:pt x="285750" y="31991"/>
                </a:lnTo>
                <a:close/>
              </a:path>
              <a:path w="612775" h="5715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57150">
                <a:moveTo>
                  <a:pt x="489216" y="31991"/>
                </a:moveTo>
                <a:lnTo>
                  <a:pt x="326898" y="31991"/>
                </a:lnTo>
                <a:lnTo>
                  <a:pt x="326898" y="34277"/>
                </a:lnTo>
                <a:lnTo>
                  <a:pt x="326898" y="54851"/>
                </a:lnTo>
                <a:lnTo>
                  <a:pt x="326898" y="57137"/>
                </a:lnTo>
                <a:lnTo>
                  <a:pt x="489216" y="57137"/>
                </a:lnTo>
                <a:lnTo>
                  <a:pt x="489216" y="54851"/>
                </a:lnTo>
                <a:lnTo>
                  <a:pt x="489216" y="34277"/>
                </a:lnTo>
                <a:lnTo>
                  <a:pt x="489216" y="31991"/>
                </a:lnTo>
                <a:close/>
              </a:path>
              <a:path w="612775" h="5715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57150">
                <a:moveTo>
                  <a:pt x="612648" y="31991"/>
                </a:moveTo>
                <a:lnTo>
                  <a:pt x="530352" y="31991"/>
                </a:lnTo>
                <a:lnTo>
                  <a:pt x="530352" y="34277"/>
                </a:lnTo>
                <a:lnTo>
                  <a:pt x="530352" y="54851"/>
                </a:lnTo>
                <a:lnTo>
                  <a:pt x="530352" y="57137"/>
                </a:lnTo>
                <a:lnTo>
                  <a:pt x="612648" y="57137"/>
                </a:lnTo>
                <a:lnTo>
                  <a:pt x="612648" y="54851"/>
                </a:lnTo>
                <a:lnTo>
                  <a:pt x="612648" y="34277"/>
                </a:lnTo>
                <a:lnTo>
                  <a:pt x="612648" y="31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9" name="bg object 229"/>
          <p:cNvSpPr/>
          <p:nvPr/>
        </p:nvSpPr>
        <p:spPr>
          <a:xfrm>
            <a:off x="4817529" y="3167875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0" name="bg object 230"/>
          <p:cNvSpPr/>
          <p:nvPr/>
        </p:nvSpPr>
        <p:spPr>
          <a:xfrm>
            <a:off x="4921169" y="3167874"/>
            <a:ext cx="70633" cy="17919"/>
          </a:xfrm>
          <a:custGeom>
            <a:avLst/>
            <a:gdLst/>
            <a:ahLst/>
            <a:cxnLst/>
            <a:rect l="l" t="t" r="r" b="b"/>
            <a:pathLst>
              <a:path w="116840" h="27939">
                <a:moveTo>
                  <a:pt x="116586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116586" y="27444"/>
                </a:lnTo>
                <a:lnTo>
                  <a:pt x="116586" y="22860"/>
                </a:lnTo>
                <a:lnTo>
                  <a:pt x="116586" y="4584"/>
                </a:lnTo>
                <a:lnTo>
                  <a:pt x="116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1" name="bg object 231"/>
          <p:cNvSpPr/>
          <p:nvPr/>
        </p:nvSpPr>
        <p:spPr>
          <a:xfrm>
            <a:off x="4817529" y="3170807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2" name="bg object 232"/>
          <p:cNvSpPr/>
          <p:nvPr/>
        </p:nvSpPr>
        <p:spPr>
          <a:xfrm>
            <a:off x="4621283" y="3223585"/>
            <a:ext cx="370443" cy="17919"/>
          </a:xfrm>
          <a:custGeom>
            <a:avLst/>
            <a:gdLst/>
            <a:ahLst/>
            <a:cxnLst/>
            <a:rect l="l" t="t" r="r" b="b"/>
            <a:pathLst>
              <a:path w="612775" h="27939">
                <a:moveTo>
                  <a:pt x="82308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82308" y="27444"/>
                </a:lnTo>
                <a:lnTo>
                  <a:pt x="82308" y="22860"/>
                </a:lnTo>
                <a:lnTo>
                  <a:pt x="82308" y="4584"/>
                </a:lnTo>
                <a:lnTo>
                  <a:pt x="82308" y="0"/>
                </a:lnTo>
                <a:close/>
              </a:path>
              <a:path w="612775" h="27939">
                <a:moveTo>
                  <a:pt x="285750" y="0"/>
                </a:moveTo>
                <a:lnTo>
                  <a:pt x="121170" y="0"/>
                </a:lnTo>
                <a:lnTo>
                  <a:pt x="121170" y="4584"/>
                </a:lnTo>
                <a:lnTo>
                  <a:pt x="121170" y="22860"/>
                </a:lnTo>
                <a:lnTo>
                  <a:pt x="121170" y="27444"/>
                </a:lnTo>
                <a:lnTo>
                  <a:pt x="285750" y="27444"/>
                </a:lnTo>
                <a:lnTo>
                  <a:pt x="285750" y="22860"/>
                </a:lnTo>
                <a:lnTo>
                  <a:pt x="285750" y="4584"/>
                </a:lnTo>
                <a:lnTo>
                  <a:pt x="285750" y="0"/>
                </a:lnTo>
                <a:close/>
              </a:path>
              <a:path w="612775" h="27939">
                <a:moveTo>
                  <a:pt x="489216" y="0"/>
                </a:moveTo>
                <a:lnTo>
                  <a:pt x="326898" y="0"/>
                </a:lnTo>
                <a:lnTo>
                  <a:pt x="326898" y="4584"/>
                </a:lnTo>
                <a:lnTo>
                  <a:pt x="326898" y="22860"/>
                </a:lnTo>
                <a:lnTo>
                  <a:pt x="326898" y="27444"/>
                </a:lnTo>
                <a:lnTo>
                  <a:pt x="489216" y="27444"/>
                </a:lnTo>
                <a:lnTo>
                  <a:pt x="489216" y="22860"/>
                </a:lnTo>
                <a:lnTo>
                  <a:pt x="489216" y="4584"/>
                </a:lnTo>
                <a:lnTo>
                  <a:pt x="489216" y="0"/>
                </a:lnTo>
                <a:close/>
              </a:path>
              <a:path w="612775" h="27939">
                <a:moveTo>
                  <a:pt x="612648" y="0"/>
                </a:moveTo>
                <a:lnTo>
                  <a:pt x="530352" y="0"/>
                </a:lnTo>
                <a:lnTo>
                  <a:pt x="530352" y="4584"/>
                </a:lnTo>
                <a:lnTo>
                  <a:pt x="530352" y="22860"/>
                </a:lnTo>
                <a:lnTo>
                  <a:pt x="530352" y="27444"/>
                </a:lnTo>
                <a:lnTo>
                  <a:pt x="612648" y="27444"/>
                </a:lnTo>
                <a:lnTo>
                  <a:pt x="612648" y="22860"/>
                </a:lnTo>
                <a:lnTo>
                  <a:pt x="612648" y="4584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3" name="bg object 233"/>
          <p:cNvSpPr/>
          <p:nvPr/>
        </p:nvSpPr>
        <p:spPr>
          <a:xfrm>
            <a:off x="4621283" y="3286635"/>
            <a:ext cx="370443" cy="17919"/>
          </a:xfrm>
          <a:custGeom>
            <a:avLst/>
            <a:gdLst/>
            <a:ahLst/>
            <a:cxnLst/>
            <a:rect l="l" t="t" r="r" b="b"/>
            <a:pathLst>
              <a:path w="612775" h="27939">
                <a:moveTo>
                  <a:pt x="82308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82308" y="27419"/>
                </a:lnTo>
                <a:lnTo>
                  <a:pt x="82308" y="22860"/>
                </a:lnTo>
                <a:lnTo>
                  <a:pt x="82308" y="4559"/>
                </a:lnTo>
                <a:lnTo>
                  <a:pt x="82308" y="0"/>
                </a:lnTo>
                <a:close/>
              </a:path>
              <a:path w="612775" h="27939">
                <a:moveTo>
                  <a:pt x="285750" y="0"/>
                </a:moveTo>
                <a:lnTo>
                  <a:pt x="121170" y="0"/>
                </a:lnTo>
                <a:lnTo>
                  <a:pt x="121170" y="4559"/>
                </a:lnTo>
                <a:lnTo>
                  <a:pt x="121170" y="22860"/>
                </a:lnTo>
                <a:lnTo>
                  <a:pt x="121170" y="27419"/>
                </a:lnTo>
                <a:lnTo>
                  <a:pt x="285750" y="27419"/>
                </a:lnTo>
                <a:lnTo>
                  <a:pt x="285750" y="22860"/>
                </a:lnTo>
                <a:lnTo>
                  <a:pt x="285750" y="4559"/>
                </a:lnTo>
                <a:lnTo>
                  <a:pt x="285750" y="0"/>
                </a:lnTo>
                <a:close/>
              </a:path>
              <a:path w="612775" h="27939">
                <a:moveTo>
                  <a:pt x="489216" y="0"/>
                </a:moveTo>
                <a:lnTo>
                  <a:pt x="326898" y="0"/>
                </a:lnTo>
                <a:lnTo>
                  <a:pt x="326898" y="4559"/>
                </a:lnTo>
                <a:lnTo>
                  <a:pt x="326898" y="22860"/>
                </a:lnTo>
                <a:lnTo>
                  <a:pt x="326898" y="27419"/>
                </a:lnTo>
                <a:lnTo>
                  <a:pt x="489216" y="27419"/>
                </a:lnTo>
                <a:lnTo>
                  <a:pt x="489216" y="22860"/>
                </a:lnTo>
                <a:lnTo>
                  <a:pt x="489216" y="4559"/>
                </a:lnTo>
                <a:lnTo>
                  <a:pt x="489216" y="0"/>
                </a:lnTo>
                <a:close/>
              </a:path>
              <a:path w="612775" h="27939">
                <a:moveTo>
                  <a:pt x="612648" y="0"/>
                </a:moveTo>
                <a:lnTo>
                  <a:pt x="530352" y="0"/>
                </a:lnTo>
                <a:lnTo>
                  <a:pt x="530352" y="4559"/>
                </a:lnTo>
                <a:lnTo>
                  <a:pt x="530352" y="22860"/>
                </a:lnTo>
                <a:lnTo>
                  <a:pt x="530352" y="27419"/>
                </a:lnTo>
                <a:lnTo>
                  <a:pt x="612648" y="27419"/>
                </a:lnTo>
                <a:lnTo>
                  <a:pt x="612648" y="22860"/>
                </a:lnTo>
                <a:lnTo>
                  <a:pt x="612648" y="4559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4" name="bg object 234"/>
          <p:cNvSpPr/>
          <p:nvPr/>
        </p:nvSpPr>
        <p:spPr>
          <a:xfrm>
            <a:off x="4817529" y="3428837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5" name="bg object 235"/>
          <p:cNvSpPr/>
          <p:nvPr/>
        </p:nvSpPr>
        <p:spPr>
          <a:xfrm>
            <a:off x="4921169" y="3428836"/>
            <a:ext cx="70633" cy="17919"/>
          </a:xfrm>
          <a:custGeom>
            <a:avLst/>
            <a:gdLst/>
            <a:ahLst/>
            <a:cxnLst/>
            <a:rect l="l" t="t" r="r" b="b"/>
            <a:pathLst>
              <a:path w="116840" h="27939">
                <a:moveTo>
                  <a:pt x="116586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116586" y="27432"/>
                </a:lnTo>
                <a:lnTo>
                  <a:pt x="116586" y="22860"/>
                </a:lnTo>
                <a:lnTo>
                  <a:pt x="116586" y="4572"/>
                </a:lnTo>
                <a:lnTo>
                  <a:pt x="116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6" name="bg object 236"/>
          <p:cNvSpPr/>
          <p:nvPr/>
        </p:nvSpPr>
        <p:spPr>
          <a:xfrm>
            <a:off x="4817529" y="3431769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7" name="bg object 237"/>
          <p:cNvSpPr/>
          <p:nvPr/>
        </p:nvSpPr>
        <p:spPr>
          <a:xfrm>
            <a:off x="4621283" y="3500683"/>
            <a:ext cx="370443" cy="17919"/>
          </a:xfrm>
          <a:custGeom>
            <a:avLst/>
            <a:gdLst/>
            <a:ahLst/>
            <a:cxnLst/>
            <a:rect l="l" t="t" r="r" b="b"/>
            <a:pathLst>
              <a:path w="612775" h="27939">
                <a:moveTo>
                  <a:pt x="82308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82308" y="27419"/>
                </a:lnTo>
                <a:lnTo>
                  <a:pt x="82308" y="22860"/>
                </a:lnTo>
                <a:lnTo>
                  <a:pt x="82308" y="4559"/>
                </a:lnTo>
                <a:lnTo>
                  <a:pt x="82308" y="0"/>
                </a:lnTo>
                <a:close/>
              </a:path>
              <a:path w="612775" h="27939">
                <a:moveTo>
                  <a:pt x="285750" y="0"/>
                </a:moveTo>
                <a:lnTo>
                  <a:pt x="121170" y="0"/>
                </a:lnTo>
                <a:lnTo>
                  <a:pt x="121170" y="4559"/>
                </a:lnTo>
                <a:lnTo>
                  <a:pt x="121170" y="22860"/>
                </a:lnTo>
                <a:lnTo>
                  <a:pt x="121170" y="27419"/>
                </a:lnTo>
                <a:lnTo>
                  <a:pt x="285750" y="27419"/>
                </a:lnTo>
                <a:lnTo>
                  <a:pt x="285750" y="22860"/>
                </a:lnTo>
                <a:lnTo>
                  <a:pt x="285750" y="4559"/>
                </a:lnTo>
                <a:lnTo>
                  <a:pt x="285750" y="0"/>
                </a:lnTo>
                <a:close/>
              </a:path>
              <a:path w="612775" h="27939">
                <a:moveTo>
                  <a:pt x="489216" y="0"/>
                </a:moveTo>
                <a:lnTo>
                  <a:pt x="326898" y="0"/>
                </a:lnTo>
                <a:lnTo>
                  <a:pt x="326898" y="4559"/>
                </a:lnTo>
                <a:lnTo>
                  <a:pt x="326898" y="22860"/>
                </a:lnTo>
                <a:lnTo>
                  <a:pt x="326898" y="27419"/>
                </a:lnTo>
                <a:lnTo>
                  <a:pt x="489216" y="27419"/>
                </a:lnTo>
                <a:lnTo>
                  <a:pt x="489216" y="22860"/>
                </a:lnTo>
                <a:lnTo>
                  <a:pt x="489216" y="4559"/>
                </a:lnTo>
                <a:lnTo>
                  <a:pt x="489216" y="0"/>
                </a:lnTo>
                <a:close/>
              </a:path>
              <a:path w="612775" h="27939">
                <a:moveTo>
                  <a:pt x="612648" y="0"/>
                </a:moveTo>
                <a:lnTo>
                  <a:pt x="530352" y="0"/>
                </a:lnTo>
                <a:lnTo>
                  <a:pt x="530352" y="4559"/>
                </a:lnTo>
                <a:lnTo>
                  <a:pt x="530352" y="22860"/>
                </a:lnTo>
                <a:lnTo>
                  <a:pt x="530352" y="27419"/>
                </a:lnTo>
                <a:lnTo>
                  <a:pt x="612648" y="27419"/>
                </a:lnTo>
                <a:lnTo>
                  <a:pt x="612648" y="22860"/>
                </a:lnTo>
                <a:lnTo>
                  <a:pt x="612648" y="4559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8" name="bg object 238"/>
          <p:cNvSpPr/>
          <p:nvPr/>
        </p:nvSpPr>
        <p:spPr>
          <a:xfrm>
            <a:off x="4621283" y="3569588"/>
            <a:ext cx="370443" cy="17919"/>
          </a:xfrm>
          <a:custGeom>
            <a:avLst/>
            <a:gdLst/>
            <a:ahLst/>
            <a:cxnLst/>
            <a:rect l="l" t="t" r="r" b="b"/>
            <a:pathLst>
              <a:path w="612775" h="27939">
                <a:moveTo>
                  <a:pt x="82308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47"/>
                </a:lnTo>
                <a:lnTo>
                  <a:pt x="0" y="27419"/>
                </a:lnTo>
                <a:lnTo>
                  <a:pt x="82308" y="27419"/>
                </a:lnTo>
                <a:lnTo>
                  <a:pt x="82308" y="22847"/>
                </a:lnTo>
                <a:lnTo>
                  <a:pt x="82308" y="4559"/>
                </a:lnTo>
                <a:lnTo>
                  <a:pt x="82308" y="0"/>
                </a:lnTo>
                <a:close/>
              </a:path>
              <a:path w="612775" h="27939">
                <a:moveTo>
                  <a:pt x="285750" y="0"/>
                </a:moveTo>
                <a:lnTo>
                  <a:pt x="121170" y="0"/>
                </a:lnTo>
                <a:lnTo>
                  <a:pt x="121170" y="4559"/>
                </a:lnTo>
                <a:lnTo>
                  <a:pt x="121170" y="22847"/>
                </a:lnTo>
                <a:lnTo>
                  <a:pt x="121170" y="27419"/>
                </a:lnTo>
                <a:lnTo>
                  <a:pt x="285750" y="27419"/>
                </a:lnTo>
                <a:lnTo>
                  <a:pt x="285750" y="22847"/>
                </a:lnTo>
                <a:lnTo>
                  <a:pt x="285750" y="4559"/>
                </a:lnTo>
                <a:lnTo>
                  <a:pt x="285750" y="0"/>
                </a:lnTo>
                <a:close/>
              </a:path>
              <a:path w="612775" h="27939">
                <a:moveTo>
                  <a:pt x="489216" y="0"/>
                </a:moveTo>
                <a:lnTo>
                  <a:pt x="326898" y="0"/>
                </a:lnTo>
                <a:lnTo>
                  <a:pt x="326898" y="4559"/>
                </a:lnTo>
                <a:lnTo>
                  <a:pt x="326898" y="22847"/>
                </a:lnTo>
                <a:lnTo>
                  <a:pt x="326898" y="27419"/>
                </a:lnTo>
                <a:lnTo>
                  <a:pt x="489216" y="27419"/>
                </a:lnTo>
                <a:lnTo>
                  <a:pt x="489216" y="22847"/>
                </a:lnTo>
                <a:lnTo>
                  <a:pt x="489216" y="4559"/>
                </a:lnTo>
                <a:lnTo>
                  <a:pt x="489216" y="0"/>
                </a:lnTo>
                <a:close/>
              </a:path>
              <a:path w="612775" h="27939">
                <a:moveTo>
                  <a:pt x="612648" y="0"/>
                </a:moveTo>
                <a:lnTo>
                  <a:pt x="530352" y="0"/>
                </a:lnTo>
                <a:lnTo>
                  <a:pt x="530352" y="4559"/>
                </a:lnTo>
                <a:lnTo>
                  <a:pt x="530352" y="22847"/>
                </a:lnTo>
                <a:lnTo>
                  <a:pt x="530352" y="27419"/>
                </a:lnTo>
                <a:lnTo>
                  <a:pt x="612648" y="27419"/>
                </a:lnTo>
                <a:lnTo>
                  <a:pt x="612648" y="22847"/>
                </a:lnTo>
                <a:lnTo>
                  <a:pt x="612648" y="4559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9" name="bg object 239"/>
          <p:cNvSpPr/>
          <p:nvPr/>
        </p:nvSpPr>
        <p:spPr>
          <a:xfrm>
            <a:off x="4621283" y="3634088"/>
            <a:ext cx="370443" cy="17919"/>
          </a:xfrm>
          <a:custGeom>
            <a:avLst/>
            <a:gdLst/>
            <a:ahLst/>
            <a:cxnLst/>
            <a:rect l="l" t="t" r="r" b="b"/>
            <a:pathLst>
              <a:path w="612775" h="27939">
                <a:moveTo>
                  <a:pt x="82308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82308" y="27432"/>
                </a:lnTo>
                <a:lnTo>
                  <a:pt x="82308" y="22860"/>
                </a:lnTo>
                <a:lnTo>
                  <a:pt x="82308" y="4572"/>
                </a:lnTo>
                <a:lnTo>
                  <a:pt x="82308" y="0"/>
                </a:lnTo>
                <a:close/>
              </a:path>
              <a:path w="612775" h="27939">
                <a:moveTo>
                  <a:pt x="285750" y="0"/>
                </a:moveTo>
                <a:lnTo>
                  <a:pt x="121170" y="0"/>
                </a:lnTo>
                <a:lnTo>
                  <a:pt x="121170" y="4572"/>
                </a:lnTo>
                <a:lnTo>
                  <a:pt x="121170" y="22860"/>
                </a:lnTo>
                <a:lnTo>
                  <a:pt x="121170" y="27432"/>
                </a:lnTo>
                <a:lnTo>
                  <a:pt x="285750" y="27432"/>
                </a:lnTo>
                <a:lnTo>
                  <a:pt x="285750" y="22860"/>
                </a:lnTo>
                <a:lnTo>
                  <a:pt x="285750" y="4572"/>
                </a:lnTo>
                <a:lnTo>
                  <a:pt x="285750" y="0"/>
                </a:lnTo>
                <a:close/>
              </a:path>
              <a:path w="612775" h="27939">
                <a:moveTo>
                  <a:pt x="489216" y="0"/>
                </a:moveTo>
                <a:lnTo>
                  <a:pt x="326898" y="0"/>
                </a:lnTo>
                <a:lnTo>
                  <a:pt x="326898" y="4572"/>
                </a:lnTo>
                <a:lnTo>
                  <a:pt x="326898" y="22860"/>
                </a:lnTo>
                <a:lnTo>
                  <a:pt x="326898" y="27432"/>
                </a:lnTo>
                <a:lnTo>
                  <a:pt x="489216" y="27432"/>
                </a:lnTo>
                <a:lnTo>
                  <a:pt x="489216" y="22860"/>
                </a:lnTo>
                <a:lnTo>
                  <a:pt x="489216" y="4572"/>
                </a:lnTo>
                <a:lnTo>
                  <a:pt x="489216" y="0"/>
                </a:lnTo>
                <a:close/>
              </a:path>
              <a:path w="612775" h="27939">
                <a:moveTo>
                  <a:pt x="612648" y="0"/>
                </a:moveTo>
                <a:lnTo>
                  <a:pt x="530352" y="0"/>
                </a:lnTo>
                <a:lnTo>
                  <a:pt x="530352" y="4572"/>
                </a:lnTo>
                <a:lnTo>
                  <a:pt x="530352" y="22860"/>
                </a:lnTo>
                <a:lnTo>
                  <a:pt x="530352" y="27432"/>
                </a:lnTo>
                <a:lnTo>
                  <a:pt x="612648" y="27432"/>
                </a:lnTo>
                <a:lnTo>
                  <a:pt x="612648" y="22860"/>
                </a:lnTo>
                <a:lnTo>
                  <a:pt x="612648" y="4572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0" name="bg object 240"/>
          <p:cNvSpPr/>
          <p:nvPr/>
        </p:nvSpPr>
        <p:spPr>
          <a:xfrm>
            <a:off x="4817529" y="3736713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1" name="bg object 241"/>
          <p:cNvSpPr/>
          <p:nvPr/>
        </p:nvSpPr>
        <p:spPr>
          <a:xfrm>
            <a:off x="4921169" y="3736713"/>
            <a:ext cx="70633" cy="16290"/>
          </a:xfrm>
          <a:custGeom>
            <a:avLst/>
            <a:gdLst/>
            <a:ahLst/>
            <a:cxnLst/>
            <a:rect l="l" t="t" r="r" b="b"/>
            <a:pathLst>
              <a:path w="116840" h="25400">
                <a:moveTo>
                  <a:pt x="116586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116586" y="25146"/>
                </a:lnTo>
                <a:lnTo>
                  <a:pt x="116586" y="22860"/>
                </a:lnTo>
                <a:lnTo>
                  <a:pt x="116586" y="2286"/>
                </a:lnTo>
                <a:lnTo>
                  <a:pt x="1165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2" name="bg object 242"/>
          <p:cNvSpPr/>
          <p:nvPr/>
        </p:nvSpPr>
        <p:spPr>
          <a:xfrm>
            <a:off x="4817529" y="3738179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3" name="bg object 243"/>
          <p:cNvSpPr/>
          <p:nvPr/>
        </p:nvSpPr>
        <p:spPr>
          <a:xfrm>
            <a:off x="4621283" y="3770442"/>
            <a:ext cx="370443" cy="36652"/>
          </a:xfrm>
          <a:custGeom>
            <a:avLst/>
            <a:gdLst/>
            <a:ahLst/>
            <a:cxnLst/>
            <a:rect l="l" t="t" r="r" b="b"/>
            <a:pathLst>
              <a:path w="612775" h="57150">
                <a:moveTo>
                  <a:pt x="82308" y="34277"/>
                </a:moveTo>
                <a:lnTo>
                  <a:pt x="0" y="34277"/>
                </a:lnTo>
                <a:lnTo>
                  <a:pt x="0" y="57137"/>
                </a:lnTo>
                <a:lnTo>
                  <a:pt x="82308" y="57137"/>
                </a:lnTo>
                <a:lnTo>
                  <a:pt x="82308" y="34277"/>
                </a:lnTo>
                <a:close/>
              </a:path>
              <a:path w="612775" h="57150">
                <a:moveTo>
                  <a:pt x="82308" y="0"/>
                </a:moveTo>
                <a:lnTo>
                  <a:pt x="0" y="0"/>
                </a:lnTo>
                <a:lnTo>
                  <a:pt x="0" y="2273"/>
                </a:lnTo>
                <a:lnTo>
                  <a:pt x="0" y="22860"/>
                </a:lnTo>
                <a:lnTo>
                  <a:pt x="0" y="25133"/>
                </a:lnTo>
                <a:lnTo>
                  <a:pt x="82308" y="25133"/>
                </a:lnTo>
                <a:lnTo>
                  <a:pt x="82308" y="22860"/>
                </a:lnTo>
                <a:lnTo>
                  <a:pt x="82308" y="2273"/>
                </a:lnTo>
                <a:lnTo>
                  <a:pt x="82308" y="0"/>
                </a:lnTo>
                <a:close/>
              </a:path>
              <a:path w="612775" h="57150">
                <a:moveTo>
                  <a:pt x="285750" y="34277"/>
                </a:moveTo>
                <a:lnTo>
                  <a:pt x="121170" y="34277"/>
                </a:lnTo>
                <a:lnTo>
                  <a:pt x="121170" y="57137"/>
                </a:lnTo>
                <a:lnTo>
                  <a:pt x="285750" y="57137"/>
                </a:lnTo>
                <a:lnTo>
                  <a:pt x="285750" y="34277"/>
                </a:lnTo>
                <a:close/>
              </a:path>
              <a:path w="612775" h="57150">
                <a:moveTo>
                  <a:pt x="285750" y="0"/>
                </a:moveTo>
                <a:lnTo>
                  <a:pt x="121170" y="0"/>
                </a:lnTo>
                <a:lnTo>
                  <a:pt x="121170" y="2273"/>
                </a:lnTo>
                <a:lnTo>
                  <a:pt x="121170" y="22860"/>
                </a:lnTo>
                <a:lnTo>
                  <a:pt x="121170" y="25133"/>
                </a:lnTo>
                <a:lnTo>
                  <a:pt x="285750" y="25133"/>
                </a:lnTo>
                <a:lnTo>
                  <a:pt x="285750" y="22860"/>
                </a:lnTo>
                <a:lnTo>
                  <a:pt x="285750" y="2273"/>
                </a:lnTo>
                <a:lnTo>
                  <a:pt x="285750" y="0"/>
                </a:lnTo>
                <a:close/>
              </a:path>
              <a:path w="612775" h="57150">
                <a:moveTo>
                  <a:pt x="489216" y="34277"/>
                </a:moveTo>
                <a:lnTo>
                  <a:pt x="326898" y="34277"/>
                </a:lnTo>
                <a:lnTo>
                  <a:pt x="326898" y="57137"/>
                </a:lnTo>
                <a:lnTo>
                  <a:pt x="489216" y="57137"/>
                </a:lnTo>
                <a:lnTo>
                  <a:pt x="489216" y="34277"/>
                </a:lnTo>
                <a:close/>
              </a:path>
              <a:path w="612775" h="57150">
                <a:moveTo>
                  <a:pt x="489216" y="0"/>
                </a:moveTo>
                <a:lnTo>
                  <a:pt x="326898" y="0"/>
                </a:lnTo>
                <a:lnTo>
                  <a:pt x="326898" y="2273"/>
                </a:lnTo>
                <a:lnTo>
                  <a:pt x="326898" y="22860"/>
                </a:lnTo>
                <a:lnTo>
                  <a:pt x="326898" y="25133"/>
                </a:lnTo>
                <a:lnTo>
                  <a:pt x="489216" y="25133"/>
                </a:lnTo>
                <a:lnTo>
                  <a:pt x="489216" y="22860"/>
                </a:lnTo>
                <a:lnTo>
                  <a:pt x="489216" y="2273"/>
                </a:lnTo>
                <a:lnTo>
                  <a:pt x="489216" y="0"/>
                </a:lnTo>
                <a:close/>
              </a:path>
              <a:path w="612775" h="57150">
                <a:moveTo>
                  <a:pt x="612648" y="0"/>
                </a:moveTo>
                <a:lnTo>
                  <a:pt x="530352" y="0"/>
                </a:lnTo>
                <a:lnTo>
                  <a:pt x="530352" y="2273"/>
                </a:lnTo>
                <a:lnTo>
                  <a:pt x="530352" y="22860"/>
                </a:lnTo>
                <a:lnTo>
                  <a:pt x="530352" y="25133"/>
                </a:lnTo>
                <a:lnTo>
                  <a:pt x="612648" y="25133"/>
                </a:lnTo>
                <a:lnTo>
                  <a:pt x="612648" y="22860"/>
                </a:lnTo>
                <a:lnTo>
                  <a:pt x="612648" y="2273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4" name="bg object 244"/>
          <p:cNvSpPr/>
          <p:nvPr/>
        </p:nvSpPr>
        <p:spPr>
          <a:xfrm>
            <a:off x="4941905" y="3799755"/>
            <a:ext cx="49904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295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5" name="bg object 245"/>
          <p:cNvSpPr/>
          <p:nvPr/>
        </p:nvSpPr>
        <p:spPr>
          <a:xfrm>
            <a:off x="4621283" y="3792425"/>
            <a:ext cx="370443" cy="22398"/>
          </a:xfrm>
          <a:custGeom>
            <a:avLst/>
            <a:gdLst/>
            <a:ahLst/>
            <a:cxnLst/>
            <a:rect l="l" t="t" r="r" b="b"/>
            <a:pathLst>
              <a:path w="612775" h="34925">
                <a:moveTo>
                  <a:pt x="82308" y="0"/>
                </a:moveTo>
                <a:lnTo>
                  <a:pt x="0" y="0"/>
                </a:lnTo>
                <a:lnTo>
                  <a:pt x="0" y="11442"/>
                </a:lnTo>
                <a:lnTo>
                  <a:pt x="0" y="22860"/>
                </a:lnTo>
                <a:lnTo>
                  <a:pt x="0" y="34302"/>
                </a:lnTo>
                <a:lnTo>
                  <a:pt x="82308" y="34302"/>
                </a:lnTo>
                <a:lnTo>
                  <a:pt x="82308" y="22860"/>
                </a:lnTo>
                <a:lnTo>
                  <a:pt x="82308" y="11442"/>
                </a:lnTo>
                <a:lnTo>
                  <a:pt x="82308" y="0"/>
                </a:lnTo>
                <a:close/>
              </a:path>
              <a:path w="612775" h="34925">
                <a:moveTo>
                  <a:pt x="285750" y="0"/>
                </a:moveTo>
                <a:lnTo>
                  <a:pt x="121170" y="0"/>
                </a:lnTo>
                <a:lnTo>
                  <a:pt x="121170" y="11442"/>
                </a:lnTo>
                <a:lnTo>
                  <a:pt x="121170" y="22860"/>
                </a:lnTo>
                <a:lnTo>
                  <a:pt x="121170" y="34302"/>
                </a:lnTo>
                <a:lnTo>
                  <a:pt x="285750" y="34302"/>
                </a:lnTo>
                <a:lnTo>
                  <a:pt x="285750" y="22860"/>
                </a:lnTo>
                <a:lnTo>
                  <a:pt x="285750" y="11442"/>
                </a:lnTo>
                <a:lnTo>
                  <a:pt x="285750" y="0"/>
                </a:lnTo>
                <a:close/>
              </a:path>
              <a:path w="612775" h="34925">
                <a:moveTo>
                  <a:pt x="489216" y="0"/>
                </a:moveTo>
                <a:lnTo>
                  <a:pt x="326898" y="0"/>
                </a:lnTo>
                <a:lnTo>
                  <a:pt x="326898" y="11442"/>
                </a:lnTo>
                <a:lnTo>
                  <a:pt x="326898" y="22860"/>
                </a:lnTo>
                <a:lnTo>
                  <a:pt x="326898" y="34302"/>
                </a:lnTo>
                <a:lnTo>
                  <a:pt x="489216" y="34302"/>
                </a:lnTo>
                <a:lnTo>
                  <a:pt x="489216" y="22860"/>
                </a:lnTo>
                <a:lnTo>
                  <a:pt x="489216" y="11442"/>
                </a:lnTo>
                <a:lnTo>
                  <a:pt x="489216" y="0"/>
                </a:lnTo>
                <a:close/>
              </a:path>
              <a:path w="612775" h="34925">
                <a:moveTo>
                  <a:pt x="612648" y="11442"/>
                </a:moveTo>
                <a:lnTo>
                  <a:pt x="530352" y="11442"/>
                </a:lnTo>
                <a:lnTo>
                  <a:pt x="530352" y="34302"/>
                </a:lnTo>
                <a:lnTo>
                  <a:pt x="612648" y="34302"/>
                </a:lnTo>
                <a:lnTo>
                  <a:pt x="612648" y="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6" name="bg object 246"/>
          <p:cNvSpPr/>
          <p:nvPr/>
        </p:nvSpPr>
        <p:spPr>
          <a:xfrm>
            <a:off x="4621283" y="3060858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7" name="bg object 247"/>
          <p:cNvSpPr/>
          <p:nvPr/>
        </p:nvSpPr>
        <p:spPr>
          <a:xfrm>
            <a:off x="4991656" y="3082842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8" name="bg object 248"/>
          <p:cNvSpPr/>
          <p:nvPr/>
        </p:nvSpPr>
        <p:spPr>
          <a:xfrm>
            <a:off x="4991656" y="3101901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8"/>
                </a:moveTo>
                <a:lnTo>
                  <a:pt x="11429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9" name="bg object 249"/>
          <p:cNvSpPr/>
          <p:nvPr/>
        </p:nvSpPr>
        <p:spPr>
          <a:xfrm>
            <a:off x="4984746" y="3414909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0"/>
                </a:moveTo>
                <a:lnTo>
                  <a:pt x="22859" y="0"/>
                </a:lnTo>
              </a:path>
              <a:path w="22859" h="22860">
                <a:moveTo>
                  <a:pt x="0" y="22859"/>
                </a:moveTo>
                <a:lnTo>
                  <a:pt x="22859" y="22859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0" name="bg object 250"/>
          <p:cNvSpPr/>
          <p:nvPr/>
        </p:nvSpPr>
        <p:spPr>
          <a:xfrm>
            <a:off x="4991656" y="3398050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1" name="bg object 251"/>
          <p:cNvSpPr/>
          <p:nvPr/>
        </p:nvSpPr>
        <p:spPr>
          <a:xfrm>
            <a:off x="4991656" y="339071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2" name="bg object 252"/>
          <p:cNvSpPr/>
          <p:nvPr/>
        </p:nvSpPr>
        <p:spPr>
          <a:xfrm>
            <a:off x="4984746" y="3708858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3" name="bg object 253"/>
          <p:cNvSpPr/>
          <p:nvPr/>
        </p:nvSpPr>
        <p:spPr>
          <a:xfrm>
            <a:off x="4991656" y="3733782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4" name="bg object 254"/>
          <p:cNvSpPr/>
          <p:nvPr/>
        </p:nvSpPr>
        <p:spPr>
          <a:xfrm>
            <a:off x="4991656" y="38510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5" name="bg object 255"/>
          <p:cNvSpPr/>
          <p:nvPr/>
        </p:nvSpPr>
        <p:spPr>
          <a:xfrm>
            <a:off x="4991656" y="383640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6" name="bg object 256"/>
          <p:cNvSpPr/>
          <p:nvPr/>
        </p:nvSpPr>
        <p:spPr>
          <a:xfrm>
            <a:off x="4991656" y="384227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7" name="bg object 257"/>
          <p:cNvSpPr/>
          <p:nvPr/>
        </p:nvSpPr>
        <p:spPr>
          <a:xfrm>
            <a:off x="4991656" y="383347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8" name="bg object 258"/>
          <p:cNvSpPr/>
          <p:nvPr/>
        </p:nvSpPr>
        <p:spPr>
          <a:xfrm>
            <a:off x="4984746" y="3810018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0"/>
                </a:moveTo>
                <a:lnTo>
                  <a:pt x="22859" y="0"/>
                </a:lnTo>
              </a:path>
              <a:path w="22859" h="20954">
                <a:moveTo>
                  <a:pt x="0" y="20574"/>
                </a:moveTo>
                <a:lnTo>
                  <a:pt x="22859" y="2057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9" name="bg object 259"/>
          <p:cNvSpPr/>
          <p:nvPr/>
        </p:nvSpPr>
        <p:spPr>
          <a:xfrm>
            <a:off x="4991656" y="380415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0" name="bg object 260"/>
          <p:cNvSpPr/>
          <p:nvPr/>
        </p:nvSpPr>
        <p:spPr>
          <a:xfrm>
            <a:off x="4991656" y="380122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1" name="bg object 261"/>
          <p:cNvSpPr/>
          <p:nvPr/>
        </p:nvSpPr>
        <p:spPr>
          <a:xfrm>
            <a:off x="4991656" y="3764570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2" name="bg object 262"/>
          <p:cNvSpPr/>
          <p:nvPr/>
        </p:nvSpPr>
        <p:spPr>
          <a:xfrm>
            <a:off x="4991656" y="3783629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3" name="bg object 263"/>
          <p:cNvSpPr/>
          <p:nvPr/>
        </p:nvSpPr>
        <p:spPr>
          <a:xfrm>
            <a:off x="4984746" y="3756506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6858"/>
                </a:moveTo>
                <a:lnTo>
                  <a:pt x="22859" y="6858"/>
                </a:lnTo>
              </a:path>
              <a:path w="22859" h="698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4" name="bg object 264"/>
          <p:cNvSpPr/>
          <p:nvPr/>
        </p:nvSpPr>
        <p:spPr>
          <a:xfrm>
            <a:off x="4984746" y="3698596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5" name="bg object 265"/>
          <p:cNvSpPr/>
          <p:nvPr/>
        </p:nvSpPr>
        <p:spPr>
          <a:xfrm>
            <a:off x="4984746" y="3647283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20574"/>
                </a:moveTo>
                <a:lnTo>
                  <a:pt x="22859" y="20574"/>
                </a:lnTo>
                <a:lnTo>
                  <a:pt x="22859" y="0"/>
                </a:lnTo>
                <a:lnTo>
                  <a:pt x="0" y="0"/>
                </a:lnTo>
                <a:lnTo>
                  <a:pt x="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6" name="bg object 266"/>
          <p:cNvSpPr/>
          <p:nvPr/>
        </p:nvSpPr>
        <p:spPr>
          <a:xfrm>
            <a:off x="4991656" y="3673673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6"/>
                </a:moveTo>
                <a:lnTo>
                  <a:pt x="11429" y="10286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7" name="bg object 267"/>
          <p:cNvSpPr/>
          <p:nvPr/>
        </p:nvSpPr>
        <p:spPr>
          <a:xfrm>
            <a:off x="4991656" y="364435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8" name="bg object 268"/>
          <p:cNvSpPr/>
          <p:nvPr/>
        </p:nvSpPr>
        <p:spPr>
          <a:xfrm>
            <a:off x="4991656" y="36355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9" name="bg object 269"/>
          <p:cNvSpPr/>
          <p:nvPr/>
        </p:nvSpPr>
        <p:spPr>
          <a:xfrm>
            <a:off x="4991656" y="362822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0" name="bg object 270"/>
          <p:cNvSpPr/>
          <p:nvPr/>
        </p:nvSpPr>
        <p:spPr>
          <a:xfrm>
            <a:off x="4984746" y="3584241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1" name="bg object 271"/>
          <p:cNvSpPr/>
          <p:nvPr/>
        </p:nvSpPr>
        <p:spPr>
          <a:xfrm>
            <a:off x="4991656" y="3607699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2" name="bg object 272"/>
          <p:cNvSpPr/>
          <p:nvPr/>
        </p:nvSpPr>
        <p:spPr>
          <a:xfrm>
            <a:off x="4991656" y="358277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3" name="bg object 273"/>
          <p:cNvSpPr/>
          <p:nvPr/>
        </p:nvSpPr>
        <p:spPr>
          <a:xfrm>
            <a:off x="4991656" y="35798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4" name="bg object 274"/>
          <p:cNvSpPr/>
          <p:nvPr/>
        </p:nvSpPr>
        <p:spPr>
          <a:xfrm>
            <a:off x="4991656" y="356958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5" name="bg object 275"/>
          <p:cNvSpPr/>
          <p:nvPr/>
        </p:nvSpPr>
        <p:spPr>
          <a:xfrm>
            <a:off x="4991656" y="357397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6" name="bg object 276"/>
          <p:cNvSpPr/>
          <p:nvPr/>
        </p:nvSpPr>
        <p:spPr>
          <a:xfrm>
            <a:off x="4991656" y="355931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7" name="bg object 277"/>
          <p:cNvSpPr/>
          <p:nvPr/>
        </p:nvSpPr>
        <p:spPr>
          <a:xfrm>
            <a:off x="4991656" y="355345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8" name="bg object 278"/>
          <p:cNvSpPr/>
          <p:nvPr/>
        </p:nvSpPr>
        <p:spPr>
          <a:xfrm>
            <a:off x="4984746" y="3513870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1"/>
                </a:moveTo>
                <a:lnTo>
                  <a:pt x="22859" y="16001"/>
                </a:lnTo>
                <a:lnTo>
                  <a:pt x="22859" y="0"/>
                </a:lnTo>
                <a:lnTo>
                  <a:pt x="0" y="0"/>
                </a:lnTo>
                <a:lnTo>
                  <a:pt x="0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9" name="bg object 279"/>
          <p:cNvSpPr/>
          <p:nvPr/>
        </p:nvSpPr>
        <p:spPr>
          <a:xfrm>
            <a:off x="4991656" y="3534395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0" name="bg object 280"/>
          <p:cNvSpPr/>
          <p:nvPr/>
        </p:nvSpPr>
        <p:spPr>
          <a:xfrm>
            <a:off x="4991656" y="3506539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1" name="bg object 281"/>
          <p:cNvSpPr/>
          <p:nvPr/>
        </p:nvSpPr>
        <p:spPr>
          <a:xfrm>
            <a:off x="4991656" y="351093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2" name="bg object 282"/>
          <p:cNvSpPr/>
          <p:nvPr/>
        </p:nvSpPr>
        <p:spPr>
          <a:xfrm>
            <a:off x="4991656" y="350507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3" name="bg object 283"/>
          <p:cNvSpPr/>
          <p:nvPr/>
        </p:nvSpPr>
        <p:spPr>
          <a:xfrm>
            <a:off x="4984746" y="3494078"/>
            <a:ext cx="13820" cy="8959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0" y="0"/>
                </a:moveTo>
                <a:lnTo>
                  <a:pt x="22859" y="0"/>
                </a:lnTo>
              </a:path>
              <a:path w="22859" h="13970">
                <a:moveTo>
                  <a:pt x="0" y="13715"/>
                </a:moveTo>
                <a:lnTo>
                  <a:pt x="22859" y="13715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4" name="bg object 284"/>
          <p:cNvSpPr/>
          <p:nvPr/>
        </p:nvSpPr>
        <p:spPr>
          <a:xfrm>
            <a:off x="4991656" y="348015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5" name="bg object 285"/>
          <p:cNvSpPr/>
          <p:nvPr/>
        </p:nvSpPr>
        <p:spPr>
          <a:xfrm>
            <a:off x="4991656" y="347282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6" name="bg object 286"/>
          <p:cNvSpPr/>
          <p:nvPr/>
        </p:nvSpPr>
        <p:spPr>
          <a:xfrm>
            <a:off x="4991656" y="3442032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7" name="bg object 287"/>
          <p:cNvSpPr/>
          <p:nvPr/>
        </p:nvSpPr>
        <p:spPr>
          <a:xfrm>
            <a:off x="4991656" y="3456692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8" name="bg object 288"/>
          <p:cNvSpPr/>
          <p:nvPr/>
        </p:nvSpPr>
        <p:spPr>
          <a:xfrm>
            <a:off x="4991656" y="343909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9" name="bg object 289"/>
          <p:cNvSpPr/>
          <p:nvPr/>
        </p:nvSpPr>
        <p:spPr>
          <a:xfrm>
            <a:off x="4984746" y="3433235"/>
            <a:ext cx="13820" cy="2443"/>
          </a:xfrm>
          <a:custGeom>
            <a:avLst/>
            <a:gdLst/>
            <a:ahLst/>
            <a:cxnLst/>
            <a:rect l="l" t="t" r="r" b="b"/>
            <a:pathLst>
              <a:path w="22859" h="3810">
                <a:moveTo>
                  <a:pt x="0" y="3429"/>
                </a:moveTo>
                <a:lnTo>
                  <a:pt x="22859" y="3429"/>
                </a:lnTo>
              </a:path>
              <a:path w="22859" h="3810">
                <a:moveTo>
                  <a:pt x="11429" y="0"/>
                </a:moveTo>
                <a:lnTo>
                  <a:pt x="1142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0" name="bg object 290"/>
          <p:cNvSpPr/>
          <p:nvPr/>
        </p:nvSpPr>
        <p:spPr>
          <a:xfrm>
            <a:off x="4991656" y="3368728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1" name="bg object 291"/>
          <p:cNvSpPr/>
          <p:nvPr/>
        </p:nvSpPr>
        <p:spPr>
          <a:xfrm>
            <a:off x="4991656" y="3378990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2" name="bg object 292"/>
          <p:cNvSpPr/>
          <p:nvPr/>
        </p:nvSpPr>
        <p:spPr>
          <a:xfrm>
            <a:off x="4991656" y="336286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3" name="bg object 293"/>
          <p:cNvSpPr/>
          <p:nvPr/>
        </p:nvSpPr>
        <p:spPr>
          <a:xfrm>
            <a:off x="4991656" y="335406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4" name="bg object 294"/>
          <p:cNvSpPr/>
          <p:nvPr/>
        </p:nvSpPr>
        <p:spPr>
          <a:xfrm>
            <a:off x="4991656" y="3332076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5" name="bg object 295"/>
          <p:cNvSpPr/>
          <p:nvPr/>
        </p:nvSpPr>
        <p:spPr>
          <a:xfrm>
            <a:off x="4984746" y="3351134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2"/>
                </a:moveTo>
                <a:lnTo>
                  <a:pt x="22859" y="16002"/>
                </a:lnTo>
                <a:lnTo>
                  <a:pt x="22859" y="0"/>
                </a:lnTo>
                <a:lnTo>
                  <a:pt x="0" y="0"/>
                </a:lnTo>
                <a:lnTo>
                  <a:pt x="0" y="16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6" name="bg object 296"/>
          <p:cNvSpPr/>
          <p:nvPr/>
        </p:nvSpPr>
        <p:spPr>
          <a:xfrm>
            <a:off x="4991656" y="331888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7" name="bg object 297"/>
          <p:cNvSpPr/>
          <p:nvPr/>
        </p:nvSpPr>
        <p:spPr>
          <a:xfrm>
            <a:off x="4991656" y="331155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8" name="bg object 298"/>
          <p:cNvSpPr/>
          <p:nvPr/>
        </p:nvSpPr>
        <p:spPr>
          <a:xfrm>
            <a:off x="4991656" y="329982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9" name="bg object 299"/>
          <p:cNvSpPr/>
          <p:nvPr/>
        </p:nvSpPr>
        <p:spPr>
          <a:xfrm>
            <a:off x="4991656" y="330275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0" name="bg object 300"/>
          <p:cNvSpPr/>
          <p:nvPr/>
        </p:nvSpPr>
        <p:spPr>
          <a:xfrm>
            <a:off x="4991656" y="329688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1" name="bg object 301"/>
          <p:cNvSpPr/>
          <p:nvPr/>
        </p:nvSpPr>
        <p:spPr>
          <a:xfrm>
            <a:off x="4991656" y="328662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2" name="bg object 302"/>
          <p:cNvSpPr/>
          <p:nvPr/>
        </p:nvSpPr>
        <p:spPr>
          <a:xfrm>
            <a:off x="4991656" y="329102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3" name="bg object 303"/>
          <p:cNvSpPr/>
          <p:nvPr/>
        </p:nvSpPr>
        <p:spPr>
          <a:xfrm>
            <a:off x="4991656" y="3255839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4" name="bg object 304"/>
          <p:cNvSpPr/>
          <p:nvPr/>
        </p:nvSpPr>
        <p:spPr>
          <a:xfrm>
            <a:off x="4984746" y="3279297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5" name="bg object 305"/>
          <p:cNvSpPr/>
          <p:nvPr/>
        </p:nvSpPr>
        <p:spPr>
          <a:xfrm>
            <a:off x="4991656" y="3242644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6" name="bg object 306"/>
          <p:cNvSpPr/>
          <p:nvPr/>
        </p:nvSpPr>
        <p:spPr>
          <a:xfrm>
            <a:off x="4991656" y="323678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7" name="bg object 307"/>
          <p:cNvSpPr/>
          <p:nvPr/>
        </p:nvSpPr>
        <p:spPr>
          <a:xfrm>
            <a:off x="4991656" y="322944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8" name="bg object 308"/>
          <p:cNvSpPr/>
          <p:nvPr/>
        </p:nvSpPr>
        <p:spPr>
          <a:xfrm>
            <a:off x="4991656" y="3220654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9" name="bg object 309"/>
          <p:cNvSpPr/>
          <p:nvPr/>
        </p:nvSpPr>
        <p:spPr>
          <a:xfrm>
            <a:off x="4991656" y="3188400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0" name="bg object 310"/>
          <p:cNvSpPr/>
          <p:nvPr/>
        </p:nvSpPr>
        <p:spPr>
          <a:xfrm>
            <a:off x="4984746" y="3214790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20574"/>
                </a:moveTo>
                <a:lnTo>
                  <a:pt x="22859" y="20574"/>
                </a:lnTo>
                <a:lnTo>
                  <a:pt x="22859" y="0"/>
                </a:lnTo>
                <a:lnTo>
                  <a:pt x="0" y="0"/>
                </a:lnTo>
                <a:lnTo>
                  <a:pt x="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1" name="bg object 311"/>
          <p:cNvSpPr/>
          <p:nvPr/>
        </p:nvSpPr>
        <p:spPr>
          <a:xfrm>
            <a:off x="4991656" y="317520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2" name="bg object 312"/>
          <p:cNvSpPr/>
          <p:nvPr/>
        </p:nvSpPr>
        <p:spPr>
          <a:xfrm>
            <a:off x="4991656" y="316934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3" name="bg object 313"/>
          <p:cNvSpPr/>
          <p:nvPr/>
        </p:nvSpPr>
        <p:spPr>
          <a:xfrm>
            <a:off x="4991656" y="3129757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4" name="bg object 314"/>
          <p:cNvSpPr/>
          <p:nvPr/>
        </p:nvSpPr>
        <p:spPr>
          <a:xfrm>
            <a:off x="4984746" y="3154680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5" name="bg object 315"/>
          <p:cNvSpPr/>
          <p:nvPr/>
        </p:nvSpPr>
        <p:spPr>
          <a:xfrm>
            <a:off x="4991656" y="311802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6" name="bg object 316"/>
          <p:cNvSpPr/>
          <p:nvPr/>
        </p:nvSpPr>
        <p:spPr>
          <a:xfrm>
            <a:off x="4991656" y="311216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7" name="bg object 317"/>
          <p:cNvSpPr/>
          <p:nvPr/>
        </p:nvSpPr>
        <p:spPr>
          <a:xfrm>
            <a:off x="4991656" y="307111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8" name="bg object 318"/>
          <p:cNvSpPr/>
          <p:nvPr/>
        </p:nvSpPr>
        <p:spPr>
          <a:xfrm>
            <a:off x="4991656" y="306818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9" name="bg object 319"/>
          <p:cNvSpPr/>
          <p:nvPr/>
        </p:nvSpPr>
        <p:spPr>
          <a:xfrm>
            <a:off x="4984746" y="3052054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0"/>
                </a:moveTo>
                <a:lnTo>
                  <a:pt x="22859" y="0"/>
                </a:lnTo>
              </a:path>
              <a:path w="22859" h="18414">
                <a:moveTo>
                  <a:pt x="0" y="18287"/>
                </a:moveTo>
                <a:lnTo>
                  <a:pt x="22859" y="182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0" name="bg object 320"/>
          <p:cNvSpPr/>
          <p:nvPr/>
        </p:nvSpPr>
        <p:spPr>
          <a:xfrm>
            <a:off x="4991656" y="304032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1" name="bg object 321"/>
          <p:cNvSpPr/>
          <p:nvPr/>
        </p:nvSpPr>
        <p:spPr>
          <a:xfrm>
            <a:off x="4991656" y="3031529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2" name="bg object 322"/>
          <p:cNvSpPr/>
          <p:nvPr/>
        </p:nvSpPr>
        <p:spPr>
          <a:xfrm>
            <a:off x="4991656" y="303006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3" name="bg object 323"/>
          <p:cNvSpPr/>
          <p:nvPr/>
        </p:nvSpPr>
        <p:spPr>
          <a:xfrm>
            <a:off x="4991656" y="303592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4" name="bg object 324"/>
          <p:cNvSpPr/>
          <p:nvPr/>
        </p:nvSpPr>
        <p:spPr>
          <a:xfrm>
            <a:off x="4991656" y="302273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5" name="bg object 325"/>
          <p:cNvSpPr/>
          <p:nvPr/>
        </p:nvSpPr>
        <p:spPr>
          <a:xfrm>
            <a:off x="4817529" y="3123892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6" name="bg object 326"/>
          <p:cNvSpPr/>
          <p:nvPr/>
        </p:nvSpPr>
        <p:spPr>
          <a:xfrm>
            <a:off x="4921176" y="3123892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7" name="bg object 327"/>
          <p:cNvSpPr/>
          <p:nvPr/>
        </p:nvSpPr>
        <p:spPr>
          <a:xfrm>
            <a:off x="4817529" y="3689799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8" name="bg object 328"/>
          <p:cNvSpPr/>
          <p:nvPr/>
        </p:nvSpPr>
        <p:spPr>
          <a:xfrm>
            <a:off x="4921176" y="3689799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9" name="bg object 329"/>
          <p:cNvSpPr/>
          <p:nvPr/>
        </p:nvSpPr>
        <p:spPr>
          <a:xfrm>
            <a:off x="4621282" y="3123892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0" name="bg object 330"/>
          <p:cNvSpPr/>
          <p:nvPr/>
        </p:nvSpPr>
        <p:spPr>
          <a:xfrm>
            <a:off x="4621282" y="3170814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1" name="bg object 331"/>
          <p:cNvSpPr/>
          <p:nvPr/>
        </p:nvSpPr>
        <p:spPr>
          <a:xfrm>
            <a:off x="4621282" y="368980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2" name="bg object 332"/>
          <p:cNvSpPr/>
          <p:nvPr/>
        </p:nvSpPr>
        <p:spPr>
          <a:xfrm>
            <a:off x="4621282" y="3735247"/>
            <a:ext cx="196546" cy="14661"/>
          </a:xfrm>
          <a:custGeom>
            <a:avLst/>
            <a:gdLst/>
            <a:ahLst/>
            <a:cxnLst/>
            <a:rect l="l" t="t" r="r" b="b"/>
            <a:pathLst>
              <a:path w="325120" h="22860">
                <a:moveTo>
                  <a:pt x="64020" y="0"/>
                </a:moveTo>
                <a:lnTo>
                  <a:pt x="0" y="0"/>
                </a:lnTo>
                <a:lnTo>
                  <a:pt x="0" y="22860"/>
                </a:lnTo>
                <a:lnTo>
                  <a:pt x="64020" y="22860"/>
                </a:lnTo>
                <a:lnTo>
                  <a:pt x="64020" y="0"/>
                </a:lnTo>
                <a:close/>
              </a:path>
              <a:path w="325120" h="22860">
                <a:moveTo>
                  <a:pt x="226314" y="0"/>
                </a:moveTo>
                <a:lnTo>
                  <a:pt x="96012" y="0"/>
                </a:lnTo>
                <a:lnTo>
                  <a:pt x="96012" y="22860"/>
                </a:lnTo>
                <a:lnTo>
                  <a:pt x="226314" y="22860"/>
                </a:lnTo>
                <a:lnTo>
                  <a:pt x="226314" y="0"/>
                </a:lnTo>
                <a:close/>
              </a:path>
              <a:path w="325120" h="22860">
                <a:moveTo>
                  <a:pt x="324612" y="0"/>
                </a:moveTo>
                <a:lnTo>
                  <a:pt x="258330" y="0"/>
                </a:lnTo>
                <a:lnTo>
                  <a:pt x="258330" y="22860"/>
                </a:lnTo>
                <a:lnTo>
                  <a:pt x="324612" y="22860"/>
                </a:lnTo>
                <a:lnTo>
                  <a:pt x="324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3" name="bg object 333"/>
          <p:cNvSpPr/>
          <p:nvPr/>
        </p:nvSpPr>
        <p:spPr>
          <a:xfrm>
            <a:off x="4621283" y="3735248"/>
            <a:ext cx="370443" cy="72082"/>
          </a:xfrm>
          <a:custGeom>
            <a:avLst/>
            <a:gdLst/>
            <a:ahLst/>
            <a:cxnLst/>
            <a:rect l="l" t="t" r="r" b="b"/>
            <a:pathLst>
              <a:path w="612775" h="112395">
                <a:moveTo>
                  <a:pt x="82308" y="89154"/>
                </a:moveTo>
                <a:lnTo>
                  <a:pt x="0" y="89154"/>
                </a:lnTo>
                <a:lnTo>
                  <a:pt x="0" y="112014"/>
                </a:lnTo>
                <a:lnTo>
                  <a:pt x="82308" y="112014"/>
                </a:lnTo>
                <a:lnTo>
                  <a:pt x="82308" y="89154"/>
                </a:lnTo>
                <a:close/>
              </a:path>
              <a:path w="612775" h="112395">
                <a:moveTo>
                  <a:pt x="82308" y="54876"/>
                </a:moveTo>
                <a:lnTo>
                  <a:pt x="0" y="54876"/>
                </a:lnTo>
                <a:lnTo>
                  <a:pt x="0" y="77736"/>
                </a:lnTo>
                <a:lnTo>
                  <a:pt x="82308" y="77736"/>
                </a:lnTo>
                <a:lnTo>
                  <a:pt x="82308" y="54876"/>
                </a:lnTo>
                <a:close/>
              </a:path>
              <a:path w="612775" h="112395">
                <a:moveTo>
                  <a:pt x="285750" y="89154"/>
                </a:moveTo>
                <a:lnTo>
                  <a:pt x="121170" y="89154"/>
                </a:lnTo>
                <a:lnTo>
                  <a:pt x="121170" y="112014"/>
                </a:lnTo>
                <a:lnTo>
                  <a:pt x="285750" y="112014"/>
                </a:lnTo>
                <a:lnTo>
                  <a:pt x="285750" y="89154"/>
                </a:lnTo>
                <a:close/>
              </a:path>
              <a:path w="612775" h="112395">
                <a:moveTo>
                  <a:pt x="285750" y="54876"/>
                </a:moveTo>
                <a:lnTo>
                  <a:pt x="121170" y="54876"/>
                </a:lnTo>
                <a:lnTo>
                  <a:pt x="121170" y="77736"/>
                </a:lnTo>
                <a:lnTo>
                  <a:pt x="285750" y="77736"/>
                </a:lnTo>
                <a:lnTo>
                  <a:pt x="285750" y="54876"/>
                </a:lnTo>
                <a:close/>
              </a:path>
              <a:path w="612775" h="112395">
                <a:moveTo>
                  <a:pt x="438912" y="0"/>
                </a:moveTo>
                <a:lnTo>
                  <a:pt x="324612" y="0"/>
                </a:lnTo>
                <a:lnTo>
                  <a:pt x="324612" y="22860"/>
                </a:lnTo>
                <a:lnTo>
                  <a:pt x="438912" y="22860"/>
                </a:lnTo>
                <a:lnTo>
                  <a:pt x="438912" y="0"/>
                </a:lnTo>
                <a:close/>
              </a:path>
              <a:path w="612775" h="112395">
                <a:moveTo>
                  <a:pt x="489216" y="89154"/>
                </a:moveTo>
                <a:lnTo>
                  <a:pt x="326898" y="89154"/>
                </a:lnTo>
                <a:lnTo>
                  <a:pt x="326898" y="112014"/>
                </a:lnTo>
                <a:lnTo>
                  <a:pt x="489216" y="112014"/>
                </a:lnTo>
                <a:lnTo>
                  <a:pt x="489216" y="89154"/>
                </a:lnTo>
                <a:close/>
              </a:path>
              <a:path w="612775" h="112395">
                <a:moveTo>
                  <a:pt x="489216" y="54876"/>
                </a:moveTo>
                <a:lnTo>
                  <a:pt x="326898" y="54876"/>
                </a:lnTo>
                <a:lnTo>
                  <a:pt x="326898" y="77736"/>
                </a:lnTo>
                <a:lnTo>
                  <a:pt x="489216" y="77736"/>
                </a:lnTo>
                <a:lnTo>
                  <a:pt x="489216" y="54876"/>
                </a:lnTo>
                <a:close/>
              </a:path>
              <a:path w="612775" h="112395">
                <a:moveTo>
                  <a:pt x="612648" y="89154"/>
                </a:moveTo>
                <a:lnTo>
                  <a:pt x="530352" y="89154"/>
                </a:lnTo>
                <a:lnTo>
                  <a:pt x="530352" y="112014"/>
                </a:lnTo>
                <a:lnTo>
                  <a:pt x="612648" y="112014"/>
                </a:lnTo>
                <a:lnTo>
                  <a:pt x="612648" y="89154"/>
                </a:lnTo>
                <a:close/>
              </a:path>
              <a:path w="612775" h="112395">
                <a:moveTo>
                  <a:pt x="612648" y="54876"/>
                </a:moveTo>
                <a:lnTo>
                  <a:pt x="530352" y="54876"/>
                </a:lnTo>
                <a:lnTo>
                  <a:pt x="530352" y="77736"/>
                </a:lnTo>
                <a:lnTo>
                  <a:pt x="612648" y="77736"/>
                </a:lnTo>
                <a:lnTo>
                  <a:pt x="612648" y="54876"/>
                </a:lnTo>
                <a:close/>
              </a:path>
              <a:path w="612775" h="112395">
                <a:moveTo>
                  <a:pt x="612648" y="0"/>
                </a:moveTo>
                <a:lnTo>
                  <a:pt x="496062" y="0"/>
                </a:lnTo>
                <a:lnTo>
                  <a:pt x="49606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4" name="bg object 334"/>
          <p:cNvSpPr/>
          <p:nvPr/>
        </p:nvSpPr>
        <p:spPr>
          <a:xfrm>
            <a:off x="4621283" y="3632622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5" name="bg object 335"/>
          <p:cNvSpPr/>
          <p:nvPr/>
        </p:nvSpPr>
        <p:spPr>
          <a:xfrm>
            <a:off x="4621283" y="3227992"/>
            <a:ext cx="370443" cy="14661"/>
          </a:xfrm>
          <a:custGeom>
            <a:avLst/>
            <a:gdLst/>
            <a:ahLst/>
            <a:cxnLst/>
            <a:rect l="l" t="t" r="r" b="b"/>
            <a:pathLst>
              <a:path w="612775" h="22860">
                <a:moveTo>
                  <a:pt x="82308" y="0"/>
                </a:moveTo>
                <a:lnTo>
                  <a:pt x="0" y="0"/>
                </a:lnTo>
                <a:lnTo>
                  <a:pt x="0" y="22847"/>
                </a:lnTo>
                <a:lnTo>
                  <a:pt x="82308" y="22847"/>
                </a:lnTo>
                <a:lnTo>
                  <a:pt x="82308" y="0"/>
                </a:lnTo>
                <a:close/>
              </a:path>
              <a:path w="612775" h="22860">
                <a:moveTo>
                  <a:pt x="285750" y="0"/>
                </a:moveTo>
                <a:lnTo>
                  <a:pt x="121170" y="0"/>
                </a:lnTo>
                <a:lnTo>
                  <a:pt x="121170" y="22847"/>
                </a:lnTo>
                <a:lnTo>
                  <a:pt x="285750" y="22847"/>
                </a:lnTo>
                <a:lnTo>
                  <a:pt x="285750" y="0"/>
                </a:lnTo>
                <a:close/>
              </a:path>
              <a:path w="612775" h="22860">
                <a:moveTo>
                  <a:pt x="489216" y="0"/>
                </a:moveTo>
                <a:lnTo>
                  <a:pt x="326898" y="0"/>
                </a:lnTo>
                <a:lnTo>
                  <a:pt x="326898" y="22847"/>
                </a:lnTo>
                <a:lnTo>
                  <a:pt x="489216" y="22847"/>
                </a:lnTo>
                <a:lnTo>
                  <a:pt x="489216" y="0"/>
                </a:lnTo>
                <a:close/>
              </a:path>
              <a:path w="612775" h="22860">
                <a:moveTo>
                  <a:pt x="612648" y="0"/>
                </a:moveTo>
                <a:lnTo>
                  <a:pt x="530352" y="0"/>
                </a:lnTo>
                <a:lnTo>
                  <a:pt x="530352" y="22847"/>
                </a:lnTo>
                <a:lnTo>
                  <a:pt x="612648" y="22847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6" name="bg object 336"/>
          <p:cNvSpPr/>
          <p:nvPr/>
        </p:nvSpPr>
        <p:spPr>
          <a:xfrm>
            <a:off x="4817529" y="3170807"/>
            <a:ext cx="69098" cy="14661"/>
          </a:xfrm>
          <a:custGeom>
            <a:avLst/>
            <a:gdLst/>
            <a:ahLst/>
            <a:cxnLst/>
            <a:rect l="l" t="t" r="r" b="b"/>
            <a:pathLst>
              <a:path w="114300" h="22860">
                <a:moveTo>
                  <a:pt x="0" y="22859"/>
                </a:moveTo>
                <a:lnTo>
                  <a:pt x="114300" y="22859"/>
                </a:lnTo>
                <a:lnTo>
                  <a:pt x="114300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7" name="bg object 337"/>
          <p:cNvSpPr/>
          <p:nvPr/>
        </p:nvSpPr>
        <p:spPr>
          <a:xfrm>
            <a:off x="4921176" y="3170807"/>
            <a:ext cx="70633" cy="14661"/>
          </a:xfrm>
          <a:custGeom>
            <a:avLst/>
            <a:gdLst/>
            <a:ahLst/>
            <a:cxnLst/>
            <a:rect l="l" t="t" r="r" b="b"/>
            <a:pathLst>
              <a:path w="116840" h="22860">
                <a:moveTo>
                  <a:pt x="0" y="22859"/>
                </a:moveTo>
                <a:lnTo>
                  <a:pt x="116585" y="22859"/>
                </a:lnTo>
                <a:lnTo>
                  <a:pt x="116585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8" name="bg object 338"/>
          <p:cNvSpPr/>
          <p:nvPr/>
        </p:nvSpPr>
        <p:spPr>
          <a:xfrm>
            <a:off x="4621283" y="3068189"/>
            <a:ext cx="370443" cy="36652"/>
          </a:xfrm>
          <a:custGeom>
            <a:avLst/>
            <a:gdLst/>
            <a:ahLst/>
            <a:cxnLst/>
            <a:rect l="l" t="t" r="r" b="b"/>
            <a:pathLst>
              <a:path w="612775" h="57150">
                <a:moveTo>
                  <a:pt x="82308" y="34277"/>
                </a:moveTo>
                <a:lnTo>
                  <a:pt x="0" y="34277"/>
                </a:lnTo>
                <a:lnTo>
                  <a:pt x="0" y="57137"/>
                </a:lnTo>
                <a:lnTo>
                  <a:pt x="82308" y="57137"/>
                </a:lnTo>
                <a:lnTo>
                  <a:pt x="82308" y="34277"/>
                </a:lnTo>
                <a:close/>
              </a:path>
              <a:path w="612775" h="57150">
                <a:moveTo>
                  <a:pt x="82308" y="0"/>
                </a:moveTo>
                <a:lnTo>
                  <a:pt x="0" y="0"/>
                </a:lnTo>
                <a:lnTo>
                  <a:pt x="0" y="22860"/>
                </a:lnTo>
                <a:lnTo>
                  <a:pt x="82308" y="22860"/>
                </a:lnTo>
                <a:lnTo>
                  <a:pt x="82308" y="0"/>
                </a:lnTo>
                <a:close/>
              </a:path>
              <a:path w="612775" h="57150">
                <a:moveTo>
                  <a:pt x="285750" y="34277"/>
                </a:moveTo>
                <a:lnTo>
                  <a:pt x="121170" y="34277"/>
                </a:lnTo>
                <a:lnTo>
                  <a:pt x="121170" y="57137"/>
                </a:lnTo>
                <a:lnTo>
                  <a:pt x="285750" y="57137"/>
                </a:lnTo>
                <a:lnTo>
                  <a:pt x="285750" y="34277"/>
                </a:lnTo>
                <a:close/>
              </a:path>
              <a:path w="612775" h="57150">
                <a:moveTo>
                  <a:pt x="285750" y="0"/>
                </a:moveTo>
                <a:lnTo>
                  <a:pt x="121170" y="0"/>
                </a:lnTo>
                <a:lnTo>
                  <a:pt x="121170" y="22860"/>
                </a:lnTo>
                <a:lnTo>
                  <a:pt x="285750" y="22860"/>
                </a:lnTo>
                <a:lnTo>
                  <a:pt x="285750" y="0"/>
                </a:lnTo>
                <a:close/>
              </a:path>
              <a:path w="612775" h="57150">
                <a:moveTo>
                  <a:pt x="489216" y="34277"/>
                </a:moveTo>
                <a:lnTo>
                  <a:pt x="326898" y="34277"/>
                </a:lnTo>
                <a:lnTo>
                  <a:pt x="326898" y="57137"/>
                </a:lnTo>
                <a:lnTo>
                  <a:pt x="489216" y="57137"/>
                </a:lnTo>
                <a:lnTo>
                  <a:pt x="489216" y="34277"/>
                </a:lnTo>
                <a:close/>
              </a:path>
              <a:path w="612775" h="57150">
                <a:moveTo>
                  <a:pt x="489216" y="0"/>
                </a:moveTo>
                <a:lnTo>
                  <a:pt x="326898" y="0"/>
                </a:lnTo>
                <a:lnTo>
                  <a:pt x="326898" y="22860"/>
                </a:lnTo>
                <a:lnTo>
                  <a:pt x="489216" y="22860"/>
                </a:lnTo>
                <a:lnTo>
                  <a:pt x="489216" y="0"/>
                </a:lnTo>
                <a:close/>
              </a:path>
              <a:path w="612775" h="57150">
                <a:moveTo>
                  <a:pt x="612648" y="34277"/>
                </a:moveTo>
                <a:lnTo>
                  <a:pt x="530352" y="34277"/>
                </a:lnTo>
                <a:lnTo>
                  <a:pt x="530352" y="57137"/>
                </a:lnTo>
                <a:lnTo>
                  <a:pt x="612648" y="57137"/>
                </a:lnTo>
                <a:lnTo>
                  <a:pt x="612648" y="34277"/>
                </a:lnTo>
                <a:close/>
              </a:path>
              <a:path w="612775" h="57150">
                <a:moveTo>
                  <a:pt x="612648" y="0"/>
                </a:moveTo>
                <a:lnTo>
                  <a:pt x="530352" y="0"/>
                </a:lnTo>
                <a:lnTo>
                  <a:pt x="530352" y="22860"/>
                </a:lnTo>
                <a:lnTo>
                  <a:pt x="612648" y="22860"/>
                </a:lnTo>
                <a:lnTo>
                  <a:pt x="612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9" name="bg object 339"/>
          <p:cNvSpPr/>
          <p:nvPr/>
        </p:nvSpPr>
        <p:spPr>
          <a:xfrm>
            <a:off x="5404863" y="3160545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7"/>
                </a:moveTo>
                <a:lnTo>
                  <a:pt x="0" y="777239"/>
                </a:lnTo>
              </a:path>
              <a:path h="864235">
                <a:moveTo>
                  <a:pt x="0" y="733806"/>
                </a:moveTo>
                <a:lnTo>
                  <a:pt x="0" y="562356"/>
                </a:lnTo>
              </a:path>
              <a:path h="864235">
                <a:moveTo>
                  <a:pt x="0" y="518921"/>
                </a:moveTo>
                <a:lnTo>
                  <a:pt x="0" y="345185"/>
                </a:lnTo>
              </a:path>
              <a:path h="864235">
                <a:moveTo>
                  <a:pt x="0" y="301751"/>
                </a:moveTo>
                <a:lnTo>
                  <a:pt x="0" y="130301"/>
                </a:lnTo>
              </a:path>
              <a:path h="864235">
                <a:moveTo>
                  <a:pt x="0" y="86867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0" name="bg object 340"/>
          <p:cNvSpPr/>
          <p:nvPr/>
        </p:nvSpPr>
        <p:spPr>
          <a:xfrm>
            <a:off x="4991657" y="3160544"/>
            <a:ext cx="192323" cy="0"/>
          </a:xfrm>
          <a:custGeom>
            <a:avLst/>
            <a:gdLst/>
            <a:ahLst/>
            <a:cxnLst/>
            <a:rect l="l" t="t" r="r" b="b"/>
            <a:pathLst>
              <a:path w="318134">
                <a:moveTo>
                  <a:pt x="0" y="0"/>
                </a:moveTo>
                <a:lnTo>
                  <a:pt x="91440" y="0"/>
                </a:lnTo>
              </a:path>
              <a:path w="318134">
                <a:moveTo>
                  <a:pt x="134874" y="0"/>
                </a:moveTo>
                <a:lnTo>
                  <a:pt x="317754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1" name="bg object 341"/>
          <p:cNvSpPr/>
          <p:nvPr/>
        </p:nvSpPr>
        <p:spPr>
          <a:xfrm>
            <a:off x="5211389" y="3160544"/>
            <a:ext cx="110557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2" name="bg object 342"/>
          <p:cNvSpPr/>
          <p:nvPr/>
        </p:nvSpPr>
        <p:spPr>
          <a:xfrm>
            <a:off x="5349585" y="3160544"/>
            <a:ext cx="5527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3" name="bg object 343"/>
          <p:cNvSpPr/>
          <p:nvPr/>
        </p:nvSpPr>
        <p:spPr>
          <a:xfrm>
            <a:off x="4991657" y="3714722"/>
            <a:ext cx="192323" cy="0"/>
          </a:xfrm>
          <a:custGeom>
            <a:avLst/>
            <a:gdLst/>
            <a:ahLst/>
            <a:cxnLst/>
            <a:rect l="l" t="t" r="r" b="b"/>
            <a:pathLst>
              <a:path w="318134">
                <a:moveTo>
                  <a:pt x="0" y="0"/>
                </a:moveTo>
                <a:lnTo>
                  <a:pt x="91440" y="0"/>
                </a:lnTo>
              </a:path>
              <a:path w="318134">
                <a:moveTo>
                  <a:pt x="134874" y="0"/>
                </a:moveTo>
                <a:lnTo>
                  <a:pt x="317754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4" name="bg object 344"/>
          <p:cNvSpPr/>
          <p:nvPr/>
        </p:nvSpPr>
        <p:spPr>
          <a:xfrm>
            <a:off x="5211389" y="3714722"/>
            <a:ext cx="110557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5" name="bg object 345"/>
          <p:cNvSpPr/>
          <p:nvPr/>
        </p:nvSpPr>
        <p:spPr>
          <a:xfrm>
            <a:off x="5349585" y="3714722"/>
            <a:ext cx="55279" cy="0"/>
          </a:xfrm>
          <a:custGeom>
            <a:avLst/>
            <a:gdLst/>
            <a:ahLst/>
            <a:cxnLst/>
            <a:rect l="l" t="t" r="r" b="b"/>
            <a:pathLst>
              <a:path w="91440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6" name="bg object 346"/>
          <p:cNvSpPr/>
          <p:nvPr/>
        </p:nvSpPr>
        <p:spPr>
          <a:xfrm>
            <a:off x="4469273" y="2836540"/>
            <a:ext cx="0" cy="1200964"/>
          </a:xfrm>
          <a:custGeom>
            <a:avLst/>
            <a:gdLst/>
            <a:ahLst/>
            <a:cxnLst/>
            <a:rect l="l" t="t" r="r" b="b"/>
            <a:pathLst>
              <a:path h="1872614">
                <a:moveTo>
                  <a:pt x="0" y="1872233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7" name="bg object 347"/>
          <p:cNvSpPr/>
          <p:nvPr/>
        </p:nvSpPr>
        <p:spPr>
          <a:xfrm>
            <a:off x="5526477" y="2836540"/>
            <a:ext cx="87141" cy="1200964"/>
          </a:xfrm>
          <a:custGeom>
            <a:avLst/>
            <a:gdLst/>
            <a:ahLst/>
            <a:cxnLst/>
            <a:rect l="l" t="t" r="r" b="b"/>
            <a:pathLst>
              <a:path w="144145" h="1872614">
                <a:moveTo>
                  <a:pt x="0" y="1872233"/>
                </a:moveTo>
                <a:lnTo>
                  <a:pt x="0" y="0"/>
                </a:lnTo>
              </a:path>
              <a:path w="144145" h="1872614">
                <a:moveTo>
                  <a:pt x="0" y="1872233"/>
                </a:moveTo>
                <a:lnTo>
                  <a:pt x="144017" y="1728215"/>
                </a:lnTo>
                <a:lnTo>
                  <a:pt x="144017" y="144017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8" name="bg object 348"/>
          <p:cNvSpPr/>
          <p:nvPr/>
        </p:nvSpPr>
        <p:spPr>
          <a:xfrm>
            <a:off x="6124868" y="3160545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7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9" name="bg object 349"/>
          <p:cNvSpPr/>
          <p:nvPr/>
        </p:nvSpPr>
        <p:spPr>
          <a:xfrm>
            <a:off x="5983908" y="3091638"/>
            <a:ext cx="20729" cy="692316"/>
          </a:xfrm>
          <a:custGeom>
            <a:avLst/>
            <a:gdLst/>
            <a:ahLst/>
            <a:cxnLst/>
            <a:rect l="l" t="t" r="r" b="b"/>
            <a:pathLst>
              <a:path w="34290" h="1079500">
                <a:moveTo>
                  <a:pt x="34289" y="1042416"/>
                </a:moveTo>
                <a:lnTo>
                  <a:pt x="34289" y="34290"/>
                </a:lnTo>
              </a:path>
              <a:path w="34290" h="1079500">
                <a:moveTo>
                  <a:pt x="0" y="1078992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0" name="bg object 350"/>
          <p:cNvSpPr/>
          <p:nvPr/>
        </p:nvSpPr>
        <p:spPr>
          <a:xfrm>
            <a:off x="5862294" y="3091638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2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1" name="bg object 351"/>
          <p:cNvSpPr/>
          <p:nvPr/>
        </p:nvSpPr>
        <p:spPr>
          <a:xfrm>
            <a:off x="5818071" y="3137087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59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2" name="bg object 352"/>
          <p:cNvSpPr/>
          <p:nvPr/>
        </p:nvSpPr>
        <p:spPr>
          <a:xfrm>
            <a:off x="5757265" y="3137087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59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3" name="bg object 353"/>
          <p:cNvSpPr/>
          <p:nvPr/>
        </p:nvSpPr>
        <p:spPr>
          <a:xfrm>
            <a:off x="5713042" y="3091638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2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4" name="bg object 354"/>
          <p:cNvSpPr/>
          <p:nvPr/>
        </p:nvSpPr>
        <p:spPr>
          <a:xfrm>
            <a:off x="6004636" y="3714722"/>
            <a:ext cx="120538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19888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5" name="bg object 355"/>
          <p:cNvSpPr/>
          <p:nvPr/>
        </p:nvSpPr>
        <p:spPr>
          <a:xfrm>
            <a:off x="6004636" y="3160544"/>
            <a:ext cx="120538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19888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6" name="bg object 356"/>
          <p:cNvSpPr/>
          <p:nvPr/>
        </p:nvSpPr>
        <p:spPr>
          <a:xfrm>
            <a:off x="5983908" y="3760171"/>
            <a:ext cx="20729" cy="23620"/>
          </a:xfrm>
          <a:custGeom>
            <a:avLst/>
            <a:gdLst/>
            <a:ahLst/>
            <a:cxnLst/>
            <a:rect l="l" t="t" r="r" b="b"/>
            <a:pathLst>
              <a:path w="34290" h="36829">
                <a:moveTo>
                  <a:pt x="34289" y="0"/>
                </a:moveTo>
                <a:lnTo>
                  <a:pt x="0" y="3657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7" name="bg object 357"/>
          <p:cNvSpPr/>
          <p:nvPr/>
        </p:nvSpPr>
        <p:spPr>
          <a:xfrm>
            <a:off x="5983908" y="3091638"/>
            <a:ext cx="20729" cy="21991"/>
          </a:xfrm>
          <a:custGeom>
            <a:avLst/>
            <a:gdLst/>
            <a:ahLst/>
            <a:cxnLst/>
            <a:rect l="l" t="t" r="r" b="b"/>
            <a:pathLst>
              <a:path w="34290" h="34289">
                <a:moveTo>
                  <a:pt x="34289" y="3429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8" name="bg object 358"/>
          <p:cNvSpPr/>
          <p:nvPr/>
        </p:nvSpPr>
        <p:spPr>
          <a:xfrm>
            <a:off x="5862294" y="3783629"/>
            <a:ext cx="121690" cy="0"/>
          </a:xfrm>
          <a:custGeom>
            <a:avLst/>
            <a:gdLst/>
            <a:ahLst/>
            <a:cxnLst/>
            <a:rect l="l" t="t" r="r" b="b"/>
            <a:pathLst>
              <a:path w="201295">
                <a:moveTo>
                  <a:pt x="201168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9" name="bg object 359"/>
          <p:cNvSpPr/>
          <p:nvPr/>
        </p:nvSpPr>
        <p:spPr>
          <a:xfrm>
            <a:off x="5818071" y="3091638"/>
            <a:ext cx="165836" cy="45611"/>
          </a:xfrm>
          <a:custGeom>
            <a:avLst/>
            <a:gdLst/>
            <a:ahLst/>
            <a:cxnLst/>
            <a:rect l="l" t="t" r="r" b="b"/>
            <a:pathLst>
              <a:path w="274320" h="71120">
                <a:moveTo>
                  <a:pt x="274320" y="0"/>
                </a:moveTo>
                <a:lnTo>
                  <a:pt x="73152" y="0"/>
                </a:lnTo>
                <a:lnTo>
                  <a:pt x="0" y="7086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0" name="bg object 360"/>
          <p:cNvSpPr/>
          <p:nvPr/>
        </p:nvSpPr>
        <p:spPr>
          <a:xfrm>
            <a:off x="5757265" y="3738180"/>
            <a:ext cx="105183" cy="45611"/>
          </a:xfrm>
          <a:custGeom>
            <a:avLst/>
            <a:gdLst/>
            <a:ahLst/>
            <a:cxnLst/>
            <a:rect l="l" t="t" r="r" b="b"/>
            <a:pathLst>
              <a:path w="173990" h="71120">
                <a:moveTo>
                  <a:pt x="0" y="0"/>
                </a:moveTo>
                <a:lnTo>
                  <a:pt x="100583" y="0"/>
                </a:lnTo>
                <a:lnTo>
                  <a:pt x="173735" y="7086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1" name="bg object 361"/>
          <p:cNvSpPr/>
          <p:nvPr/>
        </p:nvSpPr>
        <p:spPr>
          <a:xfrm>
            <a:off x="5757265" y="3137087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2" name="bg object 362"/>
          <p:cNvSpPr/>
          <p:nvPr/>
        </p:nvSpPr>
        <p:spPr>
          <a:xfrm>
            <a:off x="5713042" y="3738180"/>
            <a:ext cx="44530" cy="45611"/>
          </a:xfrm>
          <a:custGeom>
            <a:avLst/>
            <a:gdLst/>
            <a:ahLst/>
            <a:cxnLst/>
            <a:rect l="l" t="t" r="r" b="b"/>
            <a:pathLst>
              <a:path w="73659" h="71120">
                <a:moveTo>
                  <a:pt x="73151" y="0"/>
                </a:moveTo>
                <a:lnTo>
                  <a:pt x="0" y="7086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3" name="bg object 363"/>
          <p:cNvSpPr/>
          <p:nvPr/>
        </p:nvSpPr>
        <p:spPr>
          <a:xfrm>
            <a:off x="5713042" y="3091638"/>
            <a:ext cx="44530" cy="45611"/>
          </a:xfrm>
          <a:custGeom>
            <a:avLst/>
            <a:gdLst/>
            <a:ahLst/>
            <a:cxnLst/>
            <a:rect l="l" t="t" r="r" b="b"/>
            <a:pathLst>
              <a:path w="73659" h="71120">
                <a:moveTo>
                  <a:pt x="73151" y="70866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4" name="bg object 364"/>
          <p:cNvSpPr/>
          <p:nvPr/>
        </p:nvSpPr>
        <p:spPr>
          <a:xfrm>
            <a:off x="5613540" y="3783629"/>
            <a:ext cx="99809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59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5" name="bg object 365"/>
          <p:cNvSpPr/>
          <p:nvPr/>
        </p:nvSpPr>
        <p:spPr>
          <a:xfrm>
            <a:off x="5613540" y="3091638"/>
            <a:ext cx="99809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59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6" name="bg object 366"/>
          <p:cNvSpPr/>
          <p:nvPr/>
        </p:nvSpPr>
        <p:spPr>
          <a:xfrm>
            <a:off x="4469274" y="4037260"/>
            <a:ext cx="1057202" cy="0"/>
          </a:xfrm>
          <a:custGeom>
            <a:avLst/>
            <a:gdLst/>
            <a:ahLst/>
            <a:cxnLst/>
            <a:rect l="l" t="t" r="r" b="b"/>
            <a:pathLst>
              <a:path w="1748790">
                <a:moveTo>
                  <a:pt x="1748790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7" name="bg object 367"/>
          <p:cNvSpPr/>
          <p:nvPr/>
        </p:nvSpPr>
        <p:spPr>
          <a:xfrm>
            <a:off x="4469274" y="2836540"/>
            <a:ext cx="1057202" cy="0"/>
          </a:xfrm>
          <a:custGeom>
            <a:avLst/>
            <a:gdLst/>
            <a:ahLst/>
            <a:cxnLst/>
            <a:rect l="l" t="t" r="r" b="b"/>
            <a:pathLst>
              <a:path w="1748790">
                <a:moveTo>
                  <a:pt x="1748790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8" name="bg object 368"/>
          <p:cNvSpPr/>
          <p:nvPr/>
        </p:nvSpPr>
        <p:spPr>
          <a:xfrm>
            <a:off x="4817528" y="177803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9" name="bg object 369"/>
          <p:cNvSpPr/>
          <p:nvPr/>
        </p:nvSpPr>
        <p:spPr>
          <a:xfrm>
            <a:off x="4991656" y="184400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0" name="bg object 370"/>
          <p:cNvSpPr/>
          <p:nvPr/>
        </p:nvSpPr>
        <p:spPr>
          <a:xfrm>
            <a:off x="4991656" y="106404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1" name="bg object 371"/>
          <p:cNvSpPr/>
          <p:nvPr/>
        </p:nvSpPr>
        <p:spPr>
          <a:xfrm>
            <a:off x="4991656" y="106111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2" name="bg object 372"/>
          <p:cNvSpPr/>
          <p:nvPr/>
        </p:nvSpPr>
        <p:spPr>
          <a:xfrm>
            <a:off x="5526477" y="874924"/>
            <a:ext cx="0" cy="1200964"/>
          </a:xfrm>
          <a:custGeom>
            <a:avLst/>
            <a:gdLst/>
            <a:ahLst/>
            <a:cxnLst/>
            <a:rect l="l" t="t" r="r" b="b"/>
            <a:pathLst>
              <a:path h="1872614">
                <a:moveTo>
                  <a:pt x="0" y="1872234"/>
                </a:moveTo>
                <a:lnTo>
                  <a:pt x="0" y="1787652"/>
                </a:lnTo>
              </a:path>
              <a:path h="1872614">
                <a:moveTo>
                  <a:pt x="0" y="1746504"/>
                </a:moveTo>
                <a:lnTo>
                  <a:pt x="0" y="1579626"/>
                </a:lnTo>
              </a:path>
              <a:path h="1872614">
                <a:moveTo>
                  <a:pt x="0" y="1538478"/>
                </a:moveTo>
                <a:lnTo>
                  <a:pt x="0" y="1371600"/>
                </a:lnTo>
              </a:path>
              <a:path h="1872614">
                <a:moveTo>
                  <a:pt x="0" y="1330452"/>
                </a:moveTo>
                <a:lnTo>
                  <a:pt x="0" y="1163574"/>
                </a:lnTo>
              </a:path>
              <a:path h="1872614">
                <a:moveTo>
                  <a:pt x="0" y="1122426"/>
                </a:moveTo>
                <a:lnTo>
                  <a:pt x="0" y="955547"/>
                </a:lnTo>
              </a:path>
              <a:path h="1872614">
                <a:moveTo>
                  <a:pt x="0" y="914400"/>
                </a:moveTo>
                <a:lnTo>
                  <a:pt x="0" y="747522"/>
                </a:lnTo>
              </a:path>
              <a:path h="1872614">
                <a:moveTo>
                  <a:pt x="0" y="706374"/>
                </a:moveTo>
                <a:lnTo>
                  <a:pt x="0" y="539496"/>
                </a:lnTo>
              </a:path>
              <a:path h="1872614">
                <a:moveTo>
                  <a:pt x="0" y="498347"/>
                </a:moveTo>
                <a:lnTo>
                  <a:pt x="0" y="331470"/>
                </a:lnTo>
              </a:path>
              <a:path h="1872614">
                <a:moveTo>
                  <a:pt x="0" y="290322"/>
                </a:moveTo>
                <a:lnTo>
                  <a:pt x="0" y="123444"/>
                </a:lnTo>
              </a:path>
              <a:path h="1872614">
                <a:moveTo>
                  <a:pt x="0" y="82296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3" name="bg object 373"/>
          <p:cNvSpPr/>
          <p:nvPr/>
        </p:nvSpPr>
        <p:spPr>
          <a:xfrm>
            <a:off x="5613540" y="1128556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2"/>
                </a:moveTo>
                <a:lnTo>
                  <a:pt x="0" y="994409"/>
                </a:lnTo>
              </a:path>
              <a:path h="1079500">
                <a:moveTo>
                  <a:pt x="0" y="950976"/>
                </a:moveTo>
                <a:lnTo>
                  <a:pt x="0" y="777240"/>
                </a:lnTo>
              </a:path>
              <a:path h="1079500">
                <a:moveTo>
                  <a:pt x="0" y="733806"/>
                </a:moveTo>
                <a:lnTo>
                  <a:pt x="0" y="562356"/>
                </a:lnTo>
              </a:path>
              <a:path h="1079500">
                <a:moveTo>
                  <a:pt x="0" y="518921"/>
                </a:moveTo>
                <a:lnTo>
                  <a:pt x="0" y="345185"/>
                </a:lnTo>
              </a:path>
              <a:path h="1079500">
                <a:moveTo>
                  <a:pt x="0" y="301752"/>
                </a:moveTo>
                <a:lnTo>
                  <a:pt x="0" y="130302"/>
                </a:lnTo>
              </a:path>
              <a:path h="1079500">
                <a:moveTo>
                  <a:pt x="0" y="8686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4" name="bg object 374"/>
          <p:cNvSpPr/>
          <p:nvPr/>
        </p:nvSpPr>
        <p:spPr>
          <a:xfrm>
            <a:off x="5983908" y="1128556"/>
            <a:ext cx="20729" cy="692316"/>
          </a:xfrm>
          <a:custGeom>
            <a:avLst/>
            <a:gdLst/>
            <a:ahLst/>
            <a:cxnLst/>
            <a:rect l="l" t="t" r="r" b="b"/>
            <a:pathLst>
              <a:path w="34290" h="1079500">
                <a:moveTo>
                  <a:pt x="34289" y="971550"/>
                </a:moveTo>
                <a:lnTo>
                  <a:pt x="34289" y="884681"/>
                </a:lnTo>
              </a:path>
              <a:path w="34290" h="1079500">
                <a:moveTo>
                  <a:pt x="34289" y="841247"/>
                </a:moveTo>
                <a:lnTo>
                  <a:pt x="34289" y="669797"/>
                </a:lnTo>
              </a:path>
              <a:path w="34290" h="1079500">
                <a:moveTo>
                  <a:pt x="34289" y="626364"/>
                </a:moveTo>
                <a:lnTo>
                  <a:pt x="34289" y="452628"/>
                </a:lnTo>
              </a:path>
              <a:path w="34290" h="1079500">
                <a:moveTo>
                  <a:pt x="34289" y="411480"/>
                </a:moveTo>
                <a:lnTo>
                  <a:pt x="34289" y="237744"/>
                </a:lnTo>
              </a:path>
              <a:path w="34290" h="1079500">
                <a:moveTo>
                  <a:pt x="34289" y="194309"/>
                </a:moveTo>
                <a:lnTo>
                  <a:pt x="34289" y="107442"/>
                </a:lnTo>
              </a:path>
              <a:path w="34290" h="1079500">
                <a:moveTo>
                  <a:pt x="0" y="1078992"/>
                </a:moveTo>
                <a:lnTo>
                  <a:pt x="0" y="994409"/>
                </a:lnTo>
              </a:path>
              <a:path w="34290" h="1079500">
                <a:moveTo>
                  <a:pt x="0" y="950976"/>
                </a:moveTo>
                <a:lnTo>
                  <a:pt x="0" y="777240"/>
                </a:lnTo>
              </a:path>
              <a:path w="34290" h="1079500">
                <a:moveTo>
                  <a:pt x="0" y="733806"/>
                </a:moveTo>
                <a:lnTo>
                  <a:pt x="0" y="562356"/>
                </a:lnTo>
              </a:path>
              <a:path w="34290" h="1079500">
                <a:moveTo>
                  <a:pt x="0" y="518921"/>
                </a:moveTo>
                <a:lnTo>
                  <a:pt x="0" y="345185"/>
                </a:lnTo>
              </a:path>
              <a:path w="34290" h="1079500">
                <a:moveTo>
                  <a:pt x="0" y="301752"/>
                </a:moveTo>
                <a:lnTo>
                  <a:pt x="0" y="130302"/>
                </a:lnTo>
              </a:path>
              <a:path w="34290" h="1079500">
                <a:moveTo>
                  <a:pt x="0" y="8686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5" name="bg object 375"/>
          <p:cNvSpPr/>
          <p:nvPr/>
        </p:nvSpPr>
        <p:spPr>
          <a:xfrm>
            <a:off x="5862294" y="1128556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2"/>
                </a:moveTo>
                <a:lnTo>
                  <a:pt x="0" y="994409"/>
                </a:lnTo>
              </a:path>
              <a:path h="1079500">
                <a:moveTo>
                  <a:pt x="0" y="950976"/>
                </a:moveTo>
                <a:lnTo>
                  <a:pt x="0" y="777240"/>
                </a:lnTo>
              </a:path>
              <a:path h="1079500">
                <a:moveTo>
                  <a:pt x="0" y="733806"/>
                </a:moveTo>
                <a:lnTo>
                  <a:pt x="0" y="562356"/>
                </a:lnTo>
              </a:path>
              <a:path h="1079500">
                <a:moveTo>
                  <a:pt x="0" y="518921"/>
                </a:moveTo>
                <a:lnTo>
                  <a:pt x="0" y="345185"/>
                </a:lnTo>
              </a:path>
              <a:path h="1079500">
                <a:moveTo>
                  <a:pt x="0" y="301752"/>
                </a:moveTo>
                <a:lnTo>
                  <a:pt x="0" y="130302"/>
                </a:lnTo>
              </a:path>
              <a:path h="1079500">
                <a:moveTo>
                  <a:pt x="0" y="8686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6" name="bg object 376"/>
          <p:cNvSpPr/>
          <p:nvPr/>
        </p:nvSpPr>
        <p:spPr>
          <a:xfrm>
            <a:off x="5818071" y="1174005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59"/>
                </a:moveTo>
                <a:lnTo>
                  <a:pt x="0" y="861821"/>
                </a:lnTo>
              </a:path>
              <a:path h="937260">
                <a:moveTo>
                  <a:pt x="0" y="825245"/>
                </a:moveTo>
                <a:lnTo>
                  <a:pt x="0" y="674369"/>
                </a:lnTo>
              </a:path>
              <a:path h="937260">
                <a:moveTo>
                  <a:pt x="0" y="637793"/>
                </a:moveTo>
                <a:lnTo>
                  <a:pt x="0" y="486917"/>
                </a:lnTo>
              </a:path>
              <a:path h="937260">
                <a:moveTo>
                  <a:pt x="0" y="450341"/>
                </a:moveTo>
                <a:lnTo>
                  <a:pt x="0" y="299465"/>
                </a:lnTo>
              </a:path>
              <a:path h="937260">
                <a:moveTo>
                  <a:pt x="0" y="262890"/>
                </a:moveTo>
                <a:lnTo>
                  <a:pt x="0" y="114300"/>
                </a:lnTo>
              </a:path>
              <a:path h="937260">
                <a:moveTo>
                  <a:pt x="0" y="7543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7" name="bg object 377"/>
          <p:cNvSpPr/>
          <p:nvPr/>
        </p:nvSpPr>
        <p:spPr>
          <a:xfrm>
            <a:off x="5757265" y="1174005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59"/>
                </a:moveTo>
                <a:lnTo>
                  <a:pt x="0" y="861821"/>
                </a:lnTo>
              </a:path>
              <a:path h="937260">
                <a:moveTo>
                  <a:pt x="0" y="825245"/>
                </a:moveTo>
                <a:lnTo>
                  <a:pt x="0" y="674369"/>
                </a:lnTo>
              </a:path>
              <a:path h="937260">
                <a:moveTo>
                  <a:pt x="0" y="637793"/>
                </a:moveTo>
                <a:lnTo>
                  <a:pt x="0" y="486917"/>
                </a:lnTo>
              </a:path>
              <a:path h="937260">
                <a:moveTo>
                  <a:pt x="0" y="450341"/>
                </a:moveTo>
                <a:lnTo>
                  <a:pt x="0" y="299465"/>
                </a:lnTo>
              </a:path>
              <a:path h="937260">
                <a:moveTo>
                  <a:pt x="0" y="262890"/>
                </a:moveTo>
                <a:lnTo>
                  <a:pt x="0" y="114300"/>
                </a:lnTo>
              </a:path>
              <a:path h="937260">
                <a:moveTo>
                  <a:pt x="0" y="7543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8" name="bg object 378"/>
          <p:cNvSpPr/>
          <p:nvPr/>
        </p:nvSpPr>
        <p:spPr>
          <a:xfrm>
            <a:off x="5713042" y="1128556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2"/>
                </a:moveTo>
                <a:lnTo>
                  <a:pt x="0" y="994409"/>
                </a:lnTo>
              </a:path>
              <a:path h="1079500">
                <a:moveTo>
                  <a:pt x="0" y="950976"/>
                </a:moveTo>
                <a:lnTo>
                  <a:pt x="0" y="777240"/>
                </a:lnTo>
              </a:path>
              <a:path h="1079500">
                <a:moveTo>
                  <a:pt x="0" y="733806"/>
                </a:moveTo>
                <a:lnTo>
                  <a:pt x="0" y="562356"/>
                </a:lnTo>
              </a:path>
              <a:path h="1079500">
                <a:moveTo>
                  <a:pt x="0" y="518921"/>
                </a:moveTo>
                <a:lnTo>
                  <a:pt x="0" y="345185"/>
                </a:lnTo>
              </a:path>
              <a:path h="1079500">
                <a:moveTo>
                  <a:pt x="0" y="301752"/>
                </a:moveTo>
                <a:lnTo>
                  <a:pt x="0" y="130302"/>
                </a:lnTo>
              </a:path>
              <a:path h="1079500">
                <a:moveTo>
                  <a:pt x="0" y="8686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95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35469" y="675538"/>
            <a:ext cx="1133210" cy="18604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946594" y="1832275"/>
            <a:ext cx="15355" cy="1629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0" y="25145"/>
                </a:moveTo>
                <a:lnTo>
                  <a:pt x="25146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" name="bg object 18"/>
          <p:cNvSpPr/>
          <p:nvPr/>
        </p:nvSpPr>
        <p:spPr>
          <a:xfrm>
            <a:off x="5692312" y="1625558"/>
            <a:ext cx="269483" cy="291994"/>
          </a:xfrm>
          <a:custGeom>
            <a:avLst/>
            <a:gdLst/>
            <a:ahLst/>
            <a:cxnLst/>
            <a:rect l="l" t="t" r="r" b="b"/>
            <a:pathLst>
              <a:path w="445770" h="455294">
                <a:moveTo>
                  <a:pt x="150876" y="454914"/>
                </a:moveTo>
                <a:lnTo>
                  <a:pt x="246888" y="358902"/>
                </a:lnTo>
              </a:path>
              <a:path w="445770" h="455294">
                <a:moveTo>
                  <a:pt x="260604" y="347471"/>
                </a:moveTo>
                <a:lnTo>
                  <a:pt x="445770" y="160019"/>
                </a:lnTo>
              </a:path>
              <a:path w="445770" h="455294">
                <a:moveTo>
                  <a:pt x="0" y="445769"/>
                </a:moveTo>
                <a:lnTo>
                  <a:pt x="445770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" name="bg object 19"/>
          <p:cNvSpPr/>
          <p:nvPr/>
        </p:nvSpPr>
        <p:spPr>
          <a:xfrm>
            <a:off x="5349586" y="2063916"/>
            <a:ext cx="100960" cy="107105"/>
          </a:xfrm>
          <a:custGeom>
            <a:avLst/>
            <a:gdLst/>
            <a:ahLst/>
            <a:cxnLst/>
            <a:rect l="l" t="t" r="r" b="b"/>
            <a:pathLst>
              <a:path w="167004" h="167004">
                <a:moveTo>
                  <a:pt x="0" y="166877"/>
                </a:moveTo>
                <a:lnTo>
                  <a:pt x="166877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" name="bg object 20"/>
          <p:cNvSpPr/>
          <p:nvPr/>
        </p:nvSpPr>
        <p:spPr>
          <a:xfrm>
            <a:off x="5631507" y="1521466"/>
            <a:ext cx="330520" cy="349009"/>
          </a:xfrm>
          <a:custGeom>
            <a:avLst/>
            <a:gdLst/>
            <a:ahLst/>
            <a:cxnLst/>
            <a:rect l="l" t="t" r="r" b="b"/>
            <a:pathLst>
              <a:path w="546734" h="544194">
                <a:moveTo>
                  <a:pt x="0" y="544068"/>
                </a:moveTo>
                <a:lnTo>
                  <a:pt x="546354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" name="bg object 21"/>
          <p:cNvSpPr/>
          <p:nvPr/>
        </p:nvSpPr>
        <p:spPr>
          <a:xfrm>
            <a:off x="5251466" y="1961290"/>
            <a:ext cx="199233" cy="209731"/>
          </a:xfrm>
          <a:custGeom>
            <a:avLst/>
            <a:gdLst/>
            <a:ahLst/>
            <a:cxnLst/>
            <a:rect l="l" t="t" r="r" b="b"/>
            <a:pathLst>
              <a:path w="329565" h="327025">
                <a:moveTo>
                  <a:pt x="0" y="326897"/>
                </a:moveTo>
                <a:lnTo>
                  <a:pt x="329183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" name="bg object 22"/>
          <p:cNvSpPr/>
          <p:nvPr/>
        </p:nvSpPr>
        <p:spPr>
          <a:xfrm>
            <a:off x="4304820" y="970220"/>
            <a:ext cx="1657206" cy="1200964"/>
          </a:xfrm>
          <a:custGeom>
            <a:avLst/>
            <a:gdLst/>
            <a:ahLst/>
            <a:cxnLst/>
            <a:rect l="l" t="t" r="r" b="b"/>
            <a:pathLst>
              <a:path w="2741295" h="1872614">
                <a:moveTo>
                  <a:pt x="1961387" y="1476756"/>
                </a:moveTo>
                <a:lnTo>
                  <a:pt x="2740914" y="697230"/>
                </a:lnTo>
              </a:path>
              <a:path w="2741295" h="1872614">
                <a:moveTo>
                  <a:pt x="1403603" y="1872233"/>
                </a:moveTo>
                <a:lnTo>
                  <a:pt x="2740914" y="537209"/>
                </a:lnTo>
              </a:path>
              <a:path w="2741295" h="1872614">
                <a:moveTo>
                  <a:pt x="1243583" y="1872233"/>
                </a:moveTo>
                <a:lnTo>
                  <a:pt x="2610611" y="505206"/>
                </a:lnTo>
              </a:path>
              <a:path w="2741295" h="1872614">
                <a:moveTo>
                  <a:pt x="1081278" y="1872233"/>
                </a:moveTo>
                <a:lnTo>
                  <a:pt x="2530602" y="422909"/>
                </a:lnTo>
              </a:path>
              <a:path w="2741295" h="1872614">
                <a:moveTo>
                  <a:pt x="918971" y="1872233"/>
                </a:moveTo>
                <a:lnTo>
                  <a:pt x="2395728" y="395478"/>
                </a:lnTo>
              </a:path>
              <a:path w="2741295" h="1872614">
                <a:moveTo>
                  <a:pt x="756666" y="1872233"/>
                </a:moveTo>
                <a:lnTo>
                  <a:pt x="2162555" y="468630"/>
                </a:lnTo>
              </a:path>
              <a:path w="2741295" h="1872614">
                <a:moveTo>
                  <a:pt x="596645" y="1872233"/>
                </a:moveTo>
                <a:lnTo>
                  <a:pt x="1099566" y="1369314"/>
                </a:lnTo>
              </a:path>
              <a:path w="2741295" h="1872614">
                <a:moveTo>
                  <a:pt x="1259585" y="1207007"/>
                </a:moveTo>
                <a:lnTo>
                  <a:pt x="2066543" y="402335"/>
                </a:lnTo>
              </a:path>
              <a:path w="2741295" h="1872614">
                <a:moveTo>
                  <a:pt x="434340" y="1872233"/>
                </a:moveTo>
                <a:lnTo>
                  <a:pt x="784097" y="1522476"/>
                </a:lnTo>
              </a:path>
              <a:path w="2741295" h="1872614">
                <a:moveTo>
                  <a:pt x="864107" y="1442466"/>
                </a:moveTo>
                <a:lnTo>
                  <a:pt x="939545" y="1369314"/>
                </a:lnTo>
              </a:path>
              <a:path w="2741295" h="1872614">
                <a:moveTo>
                  <a:pt x="1259585" y="1046987"/>
                </a:moveTo>
                <a:lnTo>
                  <a:pt x="1911095" y="395478"/>
                </a:lnTo>
              </a:path>
              <a:path w="2741295" h="1872614">
                <a:moveTo>
                  <a:pt x="272033" y="1872233"/>
                </a:moveTo>
                <a:lnTo>
                  <a:pt x="624078" y="1522476"/>
                </a:lnTo>
              </a:path>
              <a:path w="2741295" h="1872614">
                <a:moveTo>
                  <a:pt x="1259585" y="884682"/>
                </a:moveTo>
                <a:lnTo>
                  <a:pt x="1895093" y="251459"/>
                </a:lnTo>
              </a:path>
              <a:path w="2741295" h="1872614">
                <a:moveTo>
                  <a:pt x="112014" y="1872233"/>
                </a:moveTo>
                <a:lnTo>
                  <a:pt x="349757" y="1634490"/>
                </a:lnTo>
              </a:path>
              <a:path w="2741295" h="1872614">
                <a:moveTo>
                  <a:pt x="1259585" y="722376"/>
                </a:moveTo>
                <a:lnTo>
                  <a:pt x="1867661" y="116585"/>
                </a:lnTo>
              </a:path>
              <a:path w="2741295" h="1872614">
                <a:moveTo>
                  <a:pt x="0" y="1821942"/>
                </a:moveTo>
                <a:lnTo>
                  <a:pt x="187452" y="1634490"/>
                </a:lnTo>
              </a:path>
              <a:path w="2741295" h="1872614">
                <a:moveTo>
                  <a:pt x="1259585" y="562356"/>
                </a:moveTo>
                <a:lnTo>
                  <a:pt x="1785366" y="36575"/>
                </a:lnTo>
              </a:path>
              <a:path w="2741295" h="1872614">
                <a:moveTo>
                  <a:pt x="0" y="1659635"/>
                </a:moveTo>
                <a:lnTo>
                  <a:pt x="27431" y="1634490"/>
                </a:lnTo>
              </a:path>
              <a:path w="2741295" h="1872614">
                <a:moveTo>
                  <a:pt x="1156716" y="505206"/>
                </a:moveTo>
                <a:lnTo>
                  <a:pt x="1659635" y="0"/>
                </a:lnTo>
              </a:path>
              <a:path w="2741295" h="1872614">
                <a:moveTo>
                  <a:pt x="994409" y="505206"/>
                </a:moveTo>
                <a:lnTo>
                  <a:pt x="1497329" y="0"/>
                </a:lnTo>
              </a:path>
              <a:path w="2741295" h="1872614">
                <a:moveTo>
                  <a:pt x="864107" y="473201"/>
                </a:moveTo>
                <a:lnTo>
                  <a:pt x="1337309" y="0"/>
                </a:lnTo>
              </a:path>
              <a:path w="2741295" h="1872614">
                <a:moveTo>
                  <a:pt x="825245" y="352044"/>
                </a:moveTo>
                <a:lnTo>
                  <a:pt x="1175003" y="0"/>
                </a:lnTo>
              </a:path>
              <a:path w="2741295" h="1872614">
                <a:moveTo>
                  <a:pt x="662940" y="352044"/>
                </a:moveTo>
                <a:lnTo>
                  <a:pt x="1012697" y="0"/>
                </a:lnTo>
              </a:path>
              <a:path w="2741295" h="1872614">
                <a:moveTo>
                  <a:pt x="500633" y="352044"/>
                </a:moveTo>
                <a:lnTo>
                  <a:pt x="850391" y="0"/>
                </a:lnTo>
              </a:path>
              <a:path w="2741295" h="1872614">
                <a:moveTo>
                  <a:pt x="338328" y="352044"/>
                </a:moveTo>
                <a:lnTo>
                  <a:pt x="690371" y="0"/>
                </a:lnTo>
              </a:path>
              <a:path w="2741295" h="1872614">
                <a:moveTo>
                  <a:pt x="178307" y="352044"/>
                </a:moveTo>
                <a:lnTo>
                  <a:pt x="528066" y="0"/>
                </a:lnTo>
              </a:path>
              <a:path w="2741295" h="1872614">
                <a:moveTo>
                  <a:pt x="16002" y="352044"/>
                </a:moveTo>
                <a:lnTo>
                  <a:pt x="365759" y="0"/>
                </a:lnTo>
              </a:path>
              <a:path w="2741295" h="1872614">
                <a:moveTo>
                  <a:pt x="0" y="205740"/>
                </a:moveTo>
                <a:lnTo>
                  <a:pt x="205740" y="0"/>
                </a:lnTo>
              </a:path>
              <a:path w="2741295" h="1872614">
                <a:moveTo>
                  <a:pt x="0" y="43433"/>
                </a:moveTo>
                <a:lnTo>
                  <a:pt x="43433" y="0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8996" y="2870261"/>
            <a:ext cx="1142884" cy="1212448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4549427" y="3346736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" name="bg object 25"/>
          <p:cNvSpPr/>
          <p:nvPr/>
        </p:nvSpPr>
        <p:spPr>
          <a:xfrm>
            <a:off x="4396030" y="3346736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20345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" name="bg object 26"/>
          <p:cNvSpPr/>
          <p:nvPr/>
        </p:nvSpPr>
        <p:spPr>
          <a:xfrm>
            <a:off x="4304820" y="3346736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" name="bg object 27"/>
          <p:cNvSpPr/>
          <p:nvPr/>
        </p:nvSpPr>
        <p:spPr>
          <a:xfrm>
            <a:off x="4304820" y="3288093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" name="bg object 28"/>
          <p:cNvSpPr/>
          <p:nvPr/>
        </p:nvSpPr>
        <p:spPr>
          <a:xfrm>
            <a:off x="4396030" y="3288093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45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" name="bg object 29"/>
          <p:cNvSpPr/>
          <p:nvPr/>
        </p:nvSpPr>
        <p:spPr>
          <a:xfrm>
            <a:off x="4549427" y="3288093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" name="bg object 30"/>
          <p:cNvSpPr/>
          <p:nvPr/>
        </p:nvSpPr>
        <p:spPr>
          <a:xfrm>
            <a:off x="4549427" y="312095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" name="bg object 31"/>
          <p:cNvSpPr/>
          <p:nvPr/>
        </p:nvSpPr>
        <p:spPr>
          <a:xfrm>
            <a:off x="4396030" y="3120959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" name="bg object 32"/>
          <p:cNvSpPr/>
          <p:nvPr/>
        </p:nvSpPr>
        <p:spPr>
          <a:xfrm>
            <a:off x="4304820" y="312095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" name="bg object 33"/>
          <p:cNvSpPr/>
          <p:nvPr/>
        </p:nvSpPr>
        <p:spPr>
          <a:xfrm>
            <a:off x="4304820" y="3038860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" name="bg object 34"/>
          <p:cNvSpPr/>
          <p:nvPr/>
        </p:nvSpPr>
        <p:spPr>
          <a:xfrm>
            <a:off x="4396030" y="3038860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45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" name="bg object 35"/>
          <p:cNvSpPr/>
          <p:nvPr/>
        </p:nvSpPr>
        <p:spPr>
          <a:xfrm>
            <a:off x="4549427" y="3038860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" name="bg object 36"/>
          <p:cNvSpPr/>
          <p:nvPr/>
        </p:nvSpPr>
        <p:spPr>
          <a:xfrm>
            <a:off x="4549427" y="311802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" name="bg object 37"/>
          <p:cNvSpPr/>
          <p:nvPr/>
        </p:nvSpPr>
        <p:spPr>
          <a:xfrm>
            <a:off x="4396030" y="3118028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" name="bg object 38"/>
          <p:cNvSpPr/>
          <p:nvPr/>
        </p:nvSpPr>
        <p:spPr>
          <a:xfrm>
            <a:off x="4304820" y="311802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" name="bg object 39"/>
          <p:cNvSpPr/>
          <p:nvPr/>
        </p:nvSpPr>
        <p:spPr>
          <a:xfrm>
            <a:off x="4610234" y="311802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" name="bg object 40"/>
          <p:cNvSpPr/>
          <p:nvPr/>
        </p:nvSpPr>
        <p:spPr>
          <a:xfrm>
            <a:off x="4304820" y="311362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" name="bg object 41"/>
          <p:cNvSpPr/>
          <p:nvPr/>
        </p:nvSpPr>
        <p:spPr>
          <a:xfrm>
            <a:off x="4396030" y="3113629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" name="bg object 42"/>
          <p:cNvSpPr/>
          <p:nvPr/>
        </p:nvSpPr>
        <p:spPr>
          <a:xfrm>
            <a:off x="4549427" y="311362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" name="bg object 43"/>
          <p:cNvSpPr/>
          <p:nvPr/>
        </p:nvSpPr>
        <p:spPr>
          <a:xfrm>
            <a:off x="4610234" y="350214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29"/>
                </a:moveTo>
                <a:lnTo>
                  <a:pt x="11429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" name="bg object 44"/>
          <p:cNvSpPr/>
          <p:nvPr/>
        </p:nvSpPr>
        <p:spPr>
          <a:xfrm>
            <a:off x="4603324" y="3471353"/>
            <a:ext cx="13820" cy="16290"/>
          </a:xfrm>
          <a:custGeom>
            <a:avLst/>
            <a:gdLst/>
            <a:ahLst/>
            <a:cxnLst/>
            <a:rect l="l" t="t" r="r" b="b"/>
            <a:pathLst>
              <a:path w="22859" h="25400">
                <a:moveTo>
                  <a:pt x="0" y="25145"/>
                </a:moveTo>
                <a:lnTo>
                  <a:pt x="22859" y="25145"/>
                </a:lnTo>
                <a:lnTo>
                  <a:pt x="22859" y="0"/>
                </a:lnTo>
                <a:lnTo>
                  <a:pt x="0" y="0"/>
                </a:lnTo>
                <a:lnTo>
                  <a:pt x="0" y="2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" name="bg object 45"/>
          <p:cNvSpPr/>
          <p:nvPr/>
        </p:nvSpPr>
        <p:spPr>
          <a:xfrm>
            <a:off x="4610234" y="3427370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30"/>
                </a:moveTo>
                <a:lnTo>
                  <a:pt x="11429" y="1143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" name="bg object 46"/>
          <p:cNvSpPr/>
          <p:nvPr/>
        </p:nvSpPr>
        <p:spPr>
          <a:xfrm>
            <a:off x="4603324" y="3456692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22860"/>
                </a:moveTo>
                <a:lnTo>
                  <a:pt x="22859" y="22860"/>
                </a:lnTo>
                <a:lnTo>
                  <a:pt x="22859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" name="bg object 47"/>
          <p:cNvSpPr/>
          <p:nvPr/>
        </p:nvSpPr>
        <p:spPr>
          <a:xfrm>
            <a:off x="4603324" y="3406846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0"/>
                </a:moveTo>
                <a:lnTo>
                  <a:pt x="22859" y="0"/>
                </a:lnTo>
              </a:path>
              <a:path w="22859" h="18414">
                <a:moveTo>
                  <a:pt x="0" y="18287"/>
                </a:moveTo>
                <a:lnTo>
                  <a:pt x="22859" y="182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" name="bg object 48"/>
          <p:cNvSpPr/>
          <p:nvPr/>
        </p:nvSpPr>
        <p:spPr>
          <a:xfrm>
            <a:off x="4549427" y="342004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" name="bg object 49"/>
          <p:cNvSpPr/>
          <p:nvPr/>
        </p:nvSpPr>
        <p:spPr>
          <a:xfrm>
            <a:off x="4396030" y="342004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" name="bg object 50"/>
          <p:cNvSpPr/>
          <p:nvPr/>
        </p:nvSpPr>
        <p:spPr>
          <a:xfrm>
            <a:off x="4304820" y="342004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" name="bg object 51"/>
          <p:cNvSpPr/>
          <p:nvPr/>
        </p:nvSpPr>
        <p:spPr>
          <a:xfrm>
            <a:off x="4304820" y="346402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" name="bg object 52"/>
          <p:cNvSpPr/>
          <p:nvPr/>
        </p:nvSpPr>
        <p:spPr>
          <a:xfrm>
            <a:off x="4396030" y="3464023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" name="bg object 53"/>
          <p:cNvSpPr/>
          <p:nvPr/>
        </p:nvSpPr>
        <p:spPr>
          <a:xfrm>
            <a:off x="4549427" y="346402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" name="bg object 54"/>
          <p:cNvSpPr/>
          <p:nvPr/>
        </p:nvSpPr>
        <p:spPr>
          <a:xfrm>
            <a:off x="4549427" y="373817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" name="bg object 55"/>
          <p:cNvSpPr/>
          <p:nvPr/>
        </p:nvSpPr>
        <p:spPr>
          <a:xfrm>
            <a:off x="4396030" y="3738179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" name="bg object 56"/>
          <p:cNvSpPr/>
          <p:nvPr/>
        </p:nvSpPr>
        <p:spPr>
          <a:xfrm>
            <a:off x="4304820" y="373817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" name="bg object 57"/>
          <p:cNvSpPr/>
          <p:nvPr/>
        </p:nvSpPr>
        <p:spPr>
          <a:xfrm>
            <a:off x="4610234" y="3795357"/>
            <a:ext cx="0" cy="25249"/>
          </a:xfrm>
          <a:custGeom>
            <a:avLst/>
            <a:gdLst/>
            <a:ahLst/>
            <a:cxnLst/>
            <a:rect l="l" t="t" r="r" b="b"/>
            <a:pathLst>
              <a:path h="39370">
                <a:moveTo>
                  <a:pt x="-11429" y="19430"/>
                </a:moveTo>
                <a:lnTo>
                  <a:pt x="11429" y="19430"/>
                </a:lnTo>
              </a:path>
            </a:pathLst>
          </a:custGeom>
          <a:ln w="388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" name="bg object 58"/>
          <p:cNvSpPr/>
          <p:nvPr/>
        </p:nvSpPr>
        <p:spPr>
          <a:xfrm>
            <a:off x="4603324" y="3745510"/>
            <a:ext cx="13820" cy="25249"/>
          </a:xfrm>
          <a:custGeom>
            <a:avLst/>
            <a:gdLst/>
            <a:ahLst/>
            <a:cxnLst/>
            <a:rect l="l" t="t" r="r" b="b"/>
            <a:pathLst>
              <a:path w="22859" h="39370">
                <a:moveTo>
                  <a:pt x="0" y="38862"/>
                </a:moveTo>
                <a:lnTo>
                  <a:pt x="22859" y="38862"/>
                </a:lnTo>
                <a:lnTo>
                  <a:pt x="22859" y="0"/>
                </a:lnTo>
                <a:lnTo>
                  <a:pt x="0" y="0"/>
                </a:lnTo>
                <a:lnTo>
                  <a:pt x="0" y="38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" name="bg object 59"/>
          <p:cNvSpPr/>
          <p:nvPr/>
        </p:nvSpPr>
        <p:spPr>
          <a:xfrm>
            <a:off x="4304820" y="381295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" name="bg object 60"/>
          <p:cNvSpPr/>
          <p:nvPr/>
        </p:nvSpPr>
        <p:spPr>
          <a:xfrm>
            <a:off x="4396030" y="381295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" name="bg object 61"/>
          <p:cNvSpPr/>
          <p:nvPr/>
        </p:nvSpPr>
        <p:spPr>
          <a:xfrm>
            <a:off x="4549427" y="381295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" name="bg object 62"/>
          <p:cNvSpPr/>
          <p:nvPr/>
        </p:nvSpPr>
        <p:spPr>
          <a:xfrm>
            <a:off x="4549427" y="386426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" name="bg object 63"/>
          <p:cNvSpPr/>
          <p:nvPr/>
        </p:nvSpPr>
        <p:spPr>
          <a:xfrm>
            <a:off x="4396030" y="3864263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" name="bg object 64"/>
          <p:cNvSpPr/>
          <p:nvPr/>
        </p:nvSpPr>
        <p:spPr>
          <a:xfrm>
            <a:off x="4304820" y="386426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" name="bg object 65"/>
          <p:cNvSpPr/>
          <p:nvPr/>
        </p:nvSpPr>
        <p:spPr>
          <a:xfrm>
            <a:off x="4304820" y="3918508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" name="bg object 66"/>
          <p:cNvSpPr/>
          <p:nvPr/>
        </p:nvSpPr>
        <p:spPr>
          <a:xfrm>
            <a:off x="4396030" y="3918508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45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" name="bg object 67"/>
          <p:cNvSpPr/>
          <p:nvPr/>
        </p:nvSpPr>
        <p:spPr>
          <a:xfrm>
            <a:off x="4549427" y="3918508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8" name="bg object 68"/>
          <p:cNvSpPr/>
          <p:nvPr/>
        </p:nvSpPr>
        <p:spPr>
          <a:xfrm>
            <a:off x="4549427" y="384373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9" name="bg object 69"/>
          <p:cNvSpPr/>
          <p:nvPr/>
        </p:nvSpPr>
        <p:spPr>
          <a:xfrm>
            <a:off x="4396030" y="3843738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0" name="bg object 70"/>
          <p:cNvSpPr/>
          <p:nvPr/>
        </p:nvSpPr>
        <p:spPr>
          <a:xfrm>
            <a:off x="4304820" y="384373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1" name="bg object 71"/>
          <p:cNvSpPr/>
          <p:nvPr/>
        </p:nvSpPr>
        <p:spPr>
          <a:xfrm>
            <a:off x="4549427" y="381148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2" name="bg object 72"/>
          <p:cNvSpPr/>
          <p:nvPr/>
        </p:nvSpPr>
        <p:spPr>
          <a:xfrm>
            <a:off x="4396030" y="3811483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3" name="bg object 73"/>
          <p:cNvSpPr/>
          <p:nvPr/>
        </p:nvSpPr>
        <p:spPr>
          <a:xfrm>
            <a:off x="4304820" y="381148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4" name="bg object 74"/>
          <p:cNvSpPr/>
          <p:nvPr/>
        </p:nvSpPr>
        <p:spPr>
          <a:xfrm>
            <a:off x="4610234" y="38452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5" name="bg object 75"/>
          <p:cNvSpPr/>
          <p:nvPr/>
        </p:nvSpPr>
        <p:spPr>
          <a:xfrm>
            <a:off x="4603316" y="3845212"/>
            <a:ext cx="13820" cy="36652"/>
          </a:xfrm>
          <a:custGeom>
            <a:avLst/>
            <a:gdLst/>
            <a:ahLst/>
            <a:cxnLst/>
            <a:rect l="l" t="t" r="r" b="b"/>
            <a:pathLst>
              <a:path w="22859" h="57150">
                <a:moveTo>
                  <a:pt x="22860" y="38849"/>
                </a:moveTo>
                <a:lnTo>
                  <a:pt x="0" y="38849"/>
                </a:lnTo>
                <a:lnTo>
                  <a:pt x="0" y="57150"/>
                </a:lnTo>
                <a:lnTo>
                  <a:pt x="22860" y="57150"/>
                </a:lnTo>
                <a:lnTo>
                  <a:pt x="22860" y="38849"/>
                </a:lnTo>
                <a:close/>
              </a:path>
              <a:path w="22859" h="57150">
                <a:moveTo>
                  <a:pt x="22860" y="0"/>
                </a:moveTo>
                <a:lnTo>
                  <a:pt x="0" y="0"/>
                </a:lnTo>
                <a:lnTo>
                  <a:pt x="0" y="18288"/>
                </a:lnTo>
                <a:lnTo>
                  <a:pt x="22860" y="18288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6" name="bg object 76"/>
          <p:cNvSpPr/>
          <p:nvPr/>
        </p:nvSpPr>
        <p:spPr>
          <a:xfrm>
            <a:off x="4610234" y="38891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7" name="bg object 77"/>
          <p:cNvSpPr/>
          <p:nvPr/>
        </p:nvSpPr>
        <p:spPr>
          <a:xfrm>
            <a:off x="4610234" y="388185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8" name="bg object 78"/>
          <p:cNvSpPr/>
          <p:nvPr/>
        </p:nvSpPr>
        <p:spPr>
          <a:xfrm>
            <a:off x="4610234" y="38862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9" name="bg object 79"/>
          <p:cNvSpPr/>
          <p:nvPr/>
        </p:nvSpPr>
        <p:spPr>
          <a:xfrm>
            <a:off x="4610234" y="384080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0" name="bg object 80"/>
          <p:cNvSpPr/>
          <p:nvPr/>
        </p:nvSpPr>
        <p:spPr>
          <a:xfrm>
            <a:off x="4610234" y="384373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1" name="bg object 81"/>
          <p:cNvSpPr/>
          <p:nvPr/>
        </p:nvSpPr>
        <p:spPr>
          <a:xfrm>
            <a:off x="4610234" y="3837874"/>
            <a:ext cx="0" cy="43982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68579"/>
                </a:lnTo>
                <a:lnTo>
                  <a:pt x="0" y="68579"/>
                </a:lnTo>
              </a:path>
              <a:path h="68579">
                <a:moveTo>
                  <a:pt x="0" y="4571"/>
                </a:moveTo>
                <a:lnTo>
                  <a:pt x="0" y="2285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2" name="bg object 82"/>
          <p:cNvSpPr/>
          <p:nvPr/>
        </p:nvSpPr>
        <p:spPr>
          <a:xfrm>
            <a:off x="4610234" y="3909711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8"/>
                </a:moveTo>
                <a:lnTo>
                  <a:pt x="11429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3" name="bg object 83"/>
          <p:cNvSpPr/>
          <p:nvPr/>
        </p:nvSpPr>
        <p:spPr>
          <a:xfrm>
            <a:off x="4549428" y="3837881"/>
            <a:ext cx="67947" cy="61901"/>
          </a:xfrm>
          <a:custGeom>
            <a:avLst/>
            <a:gdLst/>
            <a:ahLst/>
            <a:cxnLst/>
            <a:rect l="l" t="t" r="r" b="b"/>
            <a:pathLst>
              <a:path w="112395" h="96520">
                <a:moveTo>
                  <a:pt x="100571" y="0"/>
                </a:moveTo>
                <a:lnTo>
                  <a:pt x="0" y="0"/>
                </a:lnTo>
                <a:lnTo>
                  <a:pt x="0" y="22860"/>
                </a:lnTo>
                <a:lnTo>
                  <a:pt x="100571" y="22860"/>
                </a:lnTo>
                <a:lnTo>
                  <a:pt x="100571" y="0"/>
                </a:lnTo>
                <a:close/>
              </a:path>
              <a:path w="112395" h="96520">
                <a:moveTo>
                  <a:pt x="112001" y="79997"/>
                </a:moveTo>
                <a:lnTo>
                  <a:pt x="89141" y="79997"/>
                </a:lnTo>
                <a:lnTo>
                  <a:pt x="89141" y="96012"/>
                </a:lnTo>
                <a:lnTo>
                  <a:pt x="112001" y="96012"/>
                </a:lnTo>
                <a:lnTo>
                  <a:pt x="112001" y="79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4" name="bg object 84"/>
          <p:cNvSpPr/>
          <p:nvPr/>
        </p:nvSpPr>
        <p:spPr>
          <a:xfrm>
            <a:off x="4396030" y="3837874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5" name="bg object 85"/>
          <p:cNvSpPr/>
          <p:nvPr/>
        </p:nvSpPr>
        <p:spPr>
          <a:xfrm>
            <a:off x="4304820" y="3837874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6" name="bg object 86"/>
          <p:cNvSpPr/>
          <p:nvPr/>
        </p:nvSpPr>
        <p:spPr>
          <a:xfrm>
            <a:off x="4549427" y="387452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7" name="bg object 87"/>
          <p:cNvSpPr/>
          <p:nvPr/>
        </p:nvSpPr>
        <p:spPr>
          <a:xfrm>
            <a:off x="4396030" y="3874526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8" name="bg object 88"/>
          <p:cNvSpPr/>
          <p:nvPr/>
        </p:nvSpPr>
        <p:spPr>
          <a:xfrm>
            <a:off x="4304820" y="387452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9" name="bg object 89"/>
          <p:cNvSpPr/>
          <p:nvPr/>
        </p:nvSpPr>
        <p:spPr>
          <a:xfrm>
            <a:off x="4549427" y="388185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0" name="bg object 90"/>
          <p:cNvSpPr/>
          <p:nvPr/>
        </p:nvSpPr>
        <p:spPr>
          <a:xfrm>
            <a:off x="4396030" y="3881856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1" name="bg object 91"/>
          <p:cNvSpPr/>
          <p:nvPr/>
        </p:nvSpPr>
        <p:spPr>
          <a:xfrm>
            <a:off x="4304820" y="388185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2" name="bg object 92"/>
          <p:cNvSpPr/>
          <p:nvPr/>
        </p:nvSpPr>
        <p:spPr>
          <a:xfrm>
            <a:off x="4549427" y="369713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3" name="bg object 93"/>
          <p:cNvSpPr/>
          <p:nvPr/>
        </p:nvSpPr>
        <p:spPr>
          <a:xfrm>
            <a:off x="4396030" y="369713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4" name="bg object 94"/>
          <p:cNvSpPr/>
          <p:nvPr/>
        </p:nvSpPr>
        <p:spPr>
          <a:xfrm>
            <a:off x="4304820" y="369713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5" name="bg object 95"/>
          <p:cNvSpPr/>
          <p:nvPr/>
        </p:nvSpPr>
        <p:spPr>
          <a:xfrm>
            <a:off x="4610234" y="37044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6" name="bg object 96"/>
          <p:cNvSpPr/>
          <p:nvPr/>
        </p:nvSpPr>
        <p:spPr>
          <a:xfrm>
            <a:off x="4304820" y="3676604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7" name="bg object 97"/>
          <p:cNvSpPr/>
          <p:nvPr/>
        </p:nvSpPr>
        <p:spPr>
          <a:xfrm>
            <a:off x="4396030" y="3676604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45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8" name="bg object 98"/>
          <p:cNvSpPr/>
          <p:nvPr/>
        </p:nvSpPr>
        <p:spPr>
          <a:xfrm>
            <a:off x="4549427" y="3676604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9" name="bg object 99"/>
          <p:cNvSpPr/>
          <p:nvPr/>
        </p:nvSpPr>
        <p:spPr>
          <a:xfrm>
            <a:off x="4603324" y="3688334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0"/>
                </a:moveTo>
                <a:lnTo>
                  <a:pt x="22859" y="0"/>
                </a:lnTo>
              </a:path>
              <a:path w="22859" h="20954">
                <a:moveTo>
                  <a:pt x="0" y="20574"/>
                </a:moveTo>
                <a:lnTo>
                  <a:pt x="22859" y="2057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0" name="bg object 100"/>
          <p:cNvSpPr/>
          <p:nvPr/>
        </p:nvSpPr>
        <p:spPr>
          <a:xfrm>
            <a:off x="4610234" y="3679537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0" y="9143"/>
                </a:moveTo>
                <a:lnTo>
                  <a:pt x="0" y="6857"/>
                </a:lnTo>
                <a:lnTo>
                  <a:pt x="0" y="4571"/>
                </a:lnTo>
                <a:lnTo>
                  <a:pt x="0" y="2285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1" name="bg object 101"/>
          <p:cNvSpPr/>
          <p:nvPr/>
        </p:nvSpPr>
        <p:spPr>
          <a:xfrm>
            <a:off x="4610234" y="366634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2" name="bg object 102"/>
          <p:cNvSpPr/>
          <p:nvPr/>
        </p:nvSpPr>
        <p:spPr>
          <a:xfrm>
            <a:off x="4610234" y="367367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3" name="bg object 103"/>
          <p:cNvSpPr/>
          <p:nvPr/>
        </p:nvSpPr>
        <p:spPr>
          <a:xfrm>
            <a:off x="4610234" y="366340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4" name="bg object 104"/>
          <p:cNvSpPr/>
          <p:nvPr/>
        </p:nvSpPr>
        <p:spPr>
          <a:xfrm>
            <a:off x="4610234" y="365754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5" name="bg object 105"/>
          <p:cNvSpPr/>
          <p:nvPr/>
        </p:nvSpPr>
        <p:spPr>
          <a:xfrm>
            <a:off x="4603324" y="3622359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6" name="bg object 106"/>
          <p:cNvSpPr/>
          <p:nvPr/>
        </p:nvSpPr>
        <p:spPr>
          <a:xfrm>
            <a:off x="4610234" y="3645817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7" name="bg object 107"/>
          <p:cNvSpPr/>
          <p:nvPr/>
        </p:nvSpPr>
        <p:spPr>
          <a:xfrm>
            <a:off x="4603324" y="3615762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4572"/>
                </a:moveTo>
                <a:lnTo>
                  <a:pt x="22859" y="4572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8" name="bg object 108"/>
          <p:cNvSpPr/>
          <p:nvPr/>
        </p:nvSpPr>
        <p:spPr>
          <a:xfrm>
            <a:off x="4610234" y="361063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9" name="bg object 109"/>
          <p:cNvSpPr/>
          <p:nvPr/>
        </p:nvSpPr>
        <p:spPr>
          <a:xfrm>
            <a:off x="4610234" y="361356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0" name="bg object 110"/>
          <p:cNvSpPr/>
          <p:nvPr/>
        </p:nvSpPr>
        <p:spPr>
          <a:xfrm>
            <a:off x="4603324" y="3609897"/>
            <a:ext cx="13820" cy="3258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0" y="0"/>
                </a:moveTo>
                <a:lnTo>
                  <a:pt x="22859" y="0"/>
                </a:lnTo>
              </a:path>
              <a:path w="22859" h="5079">
                <a:moveTo>
                  <a:pt x="0" y="4572"/>
                </a:moveTo>
                <a:lnTo>
                  <a:pt x="22859" y="457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1" name="bg object 111"/>
          <p:cNvSpPr/>
          <p:nvPr/>
        </p:nvSpPr>
        <p:spPr>
          <a:xfrm>
            <a:off x="4603324" y="3826878"/>
            <a:ext cx="13820" cy="8959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0" y="0"/>
                </a:moveTo>
                <a:lnTo>
                  <a:pt x="22859" y="0"/>
                </a:lnTo>
              </a:path>
              <a:path w="22859" h="13970">
                <a:moveTo>
                  <a:pt x="0" y="13716"/>
                </a:moveTo>
                <a:lnTo>
                  <a:pt x="22859" y="13716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2" name="bg object 112"/>
          <p:cNvSpPr/>
          <p:nvPr/>
        </p:nvSpPr>
        <p:spPr>
          <a:xfrm>
            <a:off x="4610234" y="373524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3" name="bg object 113"/>
          <p:cNvSpPr/>
          <p:nvPr/>
        </p:nvSpPr>
        <p:spPr>
          <a:xfrm>
            <a:off x="4610234" y="374111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4" name="bg object 114"/>
          <p:cNvSpPr/>
          <p:nvPr/>
        </p:nvSpPr>
        <p:spPr>
          <a:xfrm>
            <a:off x="4610234" y="37352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5" name="bg object 115"/>
          <p:cNvSpPr/>
          <p:nvPr/>
        </p:nvSpPr>
        <p:spPr>
          <a:xfrm>
            <a:off x="4610234" y="382321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6" name="bg object 116"/>
          <p:cNvSpPr/>
          <p:nvPr/>
        </p:nvSpPr>
        <p:spPr>
          <a:xfrm>
            <a:off x="4610234" y="382028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7" name="bg object 117"/>
          <p:cNvSpPr/>
          <p:nvPr/>
        </p:nvSpPr>
        <p:spPr>
          <a:xfrm>
            <a:off x="4610234" y="32162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8" name="bg object 118"/>
          <p:cNvSpPr/>
          <p:nvPr/>
        </p:nvSpPr>
        <p:spPr>
          <a:xfrm>
            <a:off x="4610234" y="321039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9" name="bg object 119"/>
          <p:cNvSpPr/>
          <p:nvPr/>
        </p:nvSpPr>
        <p:spPr>
          <a:xfrm>
            <a:off x="4603324" y="3181069"/>
            <a:ext cx="13820" cy="34616"/>
          </a:xfrm>
          <a:custGeom>
            <a:avLst/>
            <a:gdLst/>
            <a:ahLst/>
            <a:cxnLst/>
            <a:rect l="l" t="t" r="r" b="b"/>
            <a:pathLst>
              <a:path w="22859" h="53975">
                <a:moveTo>
                  <a:pt x="0" y="53721"/>
                </a:moveTo>
                <a:lnTo>
                  <a:pt x="22859" y="53721"/>
                </a:lnTo>
              </a:path>
              <a:path w="22859" h="53975">
                <a:moveTo>
                  <a:pt x="11429" y="45720"/>
                </a:moveTo>
                <a:lnTo>
                  <a:pt x="1142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0" name="bg object 120"/>
          <p:cNvSpPr/>
          <p:nvPr/>
        </p:nvSpPr>
        <p:spPr>
          <a:xfrm>
            <a:off x="4603324" y="3114362"/>
            <a:ext cx="13820" cy="36245"/>
          </a:xfrm>
          <a:custGeom>
            <a:avLst/>
            <a:gdLst/>
            <a:ahLst/>
            <a:cxnLst/>
            <a:rect l="l" t="t" r="r" b="b"/>
            <a:pathLst>
              <a:path w="22859" h="56514">
                <a:moveTo>
                  <a:pt x="11429" y="56007"/>
                </a:moveTo>
                <a:lnTo>
                  <a:pt x="11429" y="10286"/>
                </a:lnTo>
              </a:path>
              <a:path w="22859" h="56514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1" name="bg object 121"/>
          <p:cNvSpPr/>
          <p:nvPr/>
        </p:nvSpPr>
        <p:spPr>
          <a:xfrm>
            <a:off x="4610234" y="311656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2" name="bg object 122"/>
          <p:cNvSpPr/>
          <p:nvPr/>
        </p:nvSpPr>
        <p:spPr>
          <a:xfrm>
            <a:off x="4610234" y="31106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0" y="0"/>
                </a:moveTo>
                <a:lnTo>
                  <a:pt x="0" y="2286"/>
                </a:lnTo>
                <a:lnTo>
                  <a:pt x="0" y="457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3" name="bg object 123"/>
          <p:cNvSpPr/>
          <p:nvPr/>
        </p:nvSpPr>
        <p:spPr>
          <a:xfrm>
            <a:off x="4610234" y="3069647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4" name="bg object 124"/>
          <p:cNvSpPr/>
          <p:nvPr/>
        </p:nvSpPr>
        <p:spPr>
          <a:xfrm>
            <a:off x="4610234" y="3097503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5" name="bg object 125"/>
          <p:cNvSpPr/>
          <p:nvPr/>
        </p:nvSpPr>
        <p:spPr>
          <a:xfrm>
            <a:off x="4603324" y="3065981"/>
            <a:ext cx="13820" cy="3258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0" y="4572"/>
                </a:moveTo>
                <a:lnTo>
                  <a:pt x="22859" y="4572"/>
                </a:lnTo>
              </a:path>
              <a:path w="22859" h="5079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6" name="bg object 126"/>
          <p:cNvSpPr/>
          <p:nvPr/>
        </p:nvSpPr>
        <p:spPr>
          <a:xfrm>
            <a:off x="4610234" y="3038860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7" name="bg object 127"/>
          <p:cNvSpPr/>
          <p:nvPr/>
        </p:nvSpPr>
        <p:spPr>
          <a:xfrm>
            <a:off x="4610234" y="3056453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8" name="bg object 128"/>
          <p:cNvSpPr/>
          <p:nvPr/>
        </p:nvSpPr>
        <p:spPr>
          <a:xfrm>
            <a:off x="4610234" y="334380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9" name="bg object 129"/>
          <p:cNvSpPr/>
          <p:nvPr/>
        </p:nvSpPr>
        <p:spPr>
          <a:xfrm>
            <a:off x="4610234" y="333794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0" name="bg object 130"/>
          <p:cNvSpPr/>
          <p:nvPr/>
        </p:nvSpPr>
        <p:spPr>
          <a:xfrm>
            <a:off x="4610234" y="334233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1" name="bg object 131"/>
          <p:cNvSpPr/>
          <p:nvPr/>
        </p:nvSpPr>
        <p:spPr>
          <a:xfrm>
            <a:off x="4610234" y="3330610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2" name="bg object 132"/>
          <p:cNvSpPr/>
          <p:nvPr/>
        </p:nvSpPr>
        <p:spPr>
          <a:xfrm>
            <a:off x="4610234" y="333500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3" name="bg object 133"/>
          <p:cNvSpPr/>
          <p:nvPr/>
        </p:nvSpPr>
        <p:spPr>
          <a:xfrm>
            <a:off x="4610234" y="333207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4" name="bg object 134"/>
          <p:cNvSpPr/>
          <p:nvPr/>
        </p:nvSpPr>
        <p:spPr>
          <a:xfrm>
            <a:off x="4610234" y="33291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5" name="bg object 135"/>
          <p:cNvSpPr/>
          <p:nvPr/>
        </p:nvSpPr>
        <p:spPr>
          <a:xfrm>
            <a:off x="4610234" y="3293958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6" name="bg object 136"/>
          <p:cNvSpPr/>
          <p:nvPr/>
        </p:nvSpPr>
        <p:spPr>
          <a:xfrm>
            <a:off x="4603324" y="3317415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7" name="bg object 137"/>
          <p:cNvSpPr/>
          <p:nvPr/>
        </p:nvSpPr>
        <p:spPr>
          <a:xfrm>
            <a:off x="4610234" y="328516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8" name="bg object 138"/>
          <p:cNvSpPr/>
          <p:nvPr/>
        </p:nvSpPr>
        <p:spPr>
          <a:xfrm>
            <a:off x="4610234" y="329102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9" name="bg object 139"/>
          <p:cNvSpPr/>
          <p:nvPr/>
        </p:nvSpPr>
        <p:spPr>
          <a:xfrm>
            <a:off x="4610234" y="328076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0" name="bg object 140"/>
          <p:cNvSpPr/>
          <p:nvPr/>
        </p:nvSpPr>
        <p:spPr>
          <a:xfrm>
            <a:off x="4610234" y="32748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1" name="bg object 141"/>
          <p:cNvSpPr/>
          <p:nvPr/>
        </p:nvSpPr>
        <p:spPr>
          <a:xfrm>
            <a:off x="4603324" y="3260970"/>
            <a:ext cx="13820" cy="1262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1429" y="19430"/>
                </a:moveTo>
                <a:lnTo>
                  <a:pt x="11429" y="19430"/>
                </a:lnTo>
                <a:lnTo>
                  <a:pt x="11429" y="19430"/>
                </a:lnTo>
              </a:path>
              <a:path w="22859" h="19685">
                <a:moveTo>
                  <a:pt x="11429" y="8001"/>
                </a:moveTo>
                <a:lnTo>
                  <a:pt x="11429" y="10286"/>
                </a:lnTo>
                <a:lnTo>
                  <a:pt x="11429" y="12572"/>
                </a:lnTo>
                <a:lnTo>
                  <a:pt x="11429" y="14859"/>
                </a:lnTo>
                <a:lnTo>
                  <a:pt x="11429" y="17145"/>
                </a:lnTo>
              </a:path>
              <a:path w="22859" h="19685">
                <a:moveTo>
                  <a:pt x="0" y="0"/>
                </a:moveTo>
                <a:lnTo>
                  <a:pt x="22859" y="0"/>
                </a:lnTo>
              </a:path>
              <a:path w="22859" h="19685">
                <a:moveTo>
                  <a:pt x="0" y="6858"/>
                </a:moveTo>
                <a:lnTo>
                  <a:pt x="22859" y="685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2" name="bg object 142"/>
          <p:cNvSpPr/>
          <p:nvPr/>
        </p:nvSpPr>
        <p:spPr>
          <a:xfrm>
            <a:off x="4549427" y="3609164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3" name="bg object 143"/>
          <p:cNvSpPr/>
          <p:nvPr/>
        </p:nvSpPr>
        <p:spPr>
          <a:xfrm>
            <a:off x="4396030" y="3609164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20345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4" name="bg object 144"/>
          <p:cNvSpPr/>
          <p:nvPr/>
        </p:nvSpPr>
        <p:spPr>
          <a:xfrm>
            <a:off x="4304820" y="3609164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5" name="bg object 145"/>
          <p:cNvSpPr/>
          <p:nvPr/>
        </p:nvSpPr>
        <p:spPr>
          <a:xfrm>
            <a:off x="4549427" y="380268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6" name="bg object 146"/>
          <p:cNvSpPr/>
          <p:nvPr/>
        </p:nvSpPr>
        <p:spPr>
          <a:xfrm>
            <a:off x="4396030" y="3802688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7" name="bg object 147"/>
          <p:cNvSpPr/>
          <p:nvPr/>
        </p:nvSpPr>
        <p:spPr>
          <a:xfrm>
            <a:off x="4304820" y="380268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8" name="bg object 148"/>
          <p:cNvSpPr/>
          <p:nvPr/>
        </p:nvSpPr>
        <p:spPr>
          <a:xfrm>
            <a:off x="4549427" y="3516801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9" name="bg object 149"/>
          <p:cNvSpPr/>
          <p:nvPr/>
        </p:nvSpPr>
        <p:spPr>
          <a:xfrm>
            <a:off x="4396030" y="3516801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20345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0" name="bg object 150"/>
          <p:cNvSpPr/>
          <p:nvPr/>
        </p:nvSpPr>
        <p:spPr>
          <a:xfrm>
            <a:off x="4304820" y="3516801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1" name="bg object 151"/>
          <p:cNvSpPr/>
          <p:nvPr/>
        </p:nvSpPr>
        <p:spPr>
          <a:xfrm>
            <a:off x="4549427" y="341417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2" name="bg object 152"/>
          <p:cNvSpPr/>
          <p:nvPr/>
        </p:nvSpPr>
        <p:spPr>
          <a:xfrm>
            <a:off x="4396030" y="3414176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3" name="bg object 153"/>
          <p:cNvSpPr/>
          <p:nvPr/>
        </p:nvSpPr>
        <p:spPr>
          <a:xfrm>
            <a:off x="4304820" y="3414176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4" name="bg object 154"/>
          <p:cNvSpPr/>
          <p:nvPr/>
        </p:nvSpPr>
        <p:spPr>
          <a:xfrm>
            <a:off x="4549427" y="339658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5" name="bg object 155"/>
          <p:cNvSpPr/>
          <p:nvPr/>
        </p:nvSpPr>
        <p:spPr>
          <a:xfrm>
            <a:off x="4396030" y="3396583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6" name="bg object 156"/>
          <p:cNvSpPr/>
          <p:nvPr/>
        </p:nvSpPr>
        <p:spPr>
          <a:xfrm>
            <a:off x="4304820" y="3396583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7" name="bg object 157"/>
          <p:cNvSpPr/>
          <p:nvPr/>
        </p:nvSpPr>
        <p:spPr>
          <a:xfrm>
            <a:off x="4549427" y="320306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8" name="bg object 158"/>
          <p:cNvSpPr/>
          <p:nvPr/>
        </p:nvSpPr>
        <p:spPr>
          <a:xfrm>
            <a:off x="4396030" y="3203061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9" name="bg object 159"/>
          <p:cNvSpPr/>
          <p:nvPr/>
        </p:nvSpPr>
        <p:spPr>
          <a:xfrm>
            <a:off x="4304820" y="320306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0" name="bg object 160"/>
          <p:cNvSpPr/>
          <p:nvPr/>
        </p:nvSpPr>
        <p:spPr>
          <a:xfrm>
            <a:off x="4549427" y="3065248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1" name="bg object 161"/>
          <p:cNvSpPr/>
          <p:nvPr/>
        </p:nvSpPr>
        <p:spPr>
          <a:xfrm>
            <a:off x="4396030" y="3065248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20345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2" name="bg object 162"/>
          <p:cNvSpPr/>
          <p:nvPr/>
        </p:nvSpPr>
        <p:spPr>
          <a:xfrm>
            <a:off x="4304820" y="3065248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3" name="bg object 163"/>
          <p:cNvSpPr/>
          <p:nvPr/>
        </p:nvSpPr>
        <p:spPr>
          <a:xfrm>
            <a:off x="4549427" y="325290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4" name="bg object 164"/>
          <p:cNvSpPr/>
          <p:nvPr/>
        </p:nvSpPr>
        <p:spPr>
          <a:xfrm>
            <a:off x="4396030" y="325290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5" name="bg object 165"/>
          <p:cNvSpPr/>
          <p:nvPr/>
        </p:nvSpPr>
        <p:spPr>
          <a:xfrm>
            <a:off x="4304820" y="325290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6" name="bg object 166"/>
          <p:cNvSpPr/>
          <p:nvPr/>
        </p:nvSpPr>
        <p:spPr>
          <a:xfrm>
            <a:off x="4304820" y="311069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7" name="bg object 167"/>
          <p:cNvSpPr/>
          <p:nvPr/>
        </p:nvSpPr>
        <p:spPr>
          <a:xfrm>
            <a:off x="4396030" y="311069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8" name="bg object 168"/>
          <p:cNvSpPr/>
          <p:nvPr/>
        </p:nvSpPr>
        <p:spPr>
          <a:xfrm>
            <a:off x="4549427" y="311069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9" name="bg object 169"/>
          <p:cNvSpPr/>
          <p:nvPr/>
        </p:nvSpPr>
        <p:spPr>
          <a:xfrm>
            <a:off x="4304820" y="369713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0" name="bg object 170"/>
          <p:cNvSpPr/>
          <p:nvPr/>
        </p:nvSpPr>
        <p:spPr>
          <a:xfrm>
            <a:off x="4396030" y="369713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1" name="bg object 171"/>
          <p:cNvSpPr/>
          <p:nvPr/>
        </p:nvSpPr>
        <p:spPr>
          <a:xfrm>
            <a:off x="4549427" y="369713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2" name="bg object 172"/>
          <p:cNvSpPr/>
          <p:nvPr/>
        </p:nvSpPr>
        <p:spPr>
          <a:xfrm>
            <a:off x="4304820" y="381734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3" name="bg object 173"/>
          <p:cNvSpPr/>
          <p:nvPr/>
        </p:nvSpPr>
        <p:spPr>
          <a:xfrm>
            <a:off x="4396030" y="3817348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4" name="bg object 174"/>
          <p:cNvSpPr/>
          <p:nvPr/>
        </p:nvSpPr>
        <p:spPr>
          <a:xfrm>
            <a:off x="4549427" y="381734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5" name="bg object 175"/>
          <p:cNvSpPr/>
          <p:nvPr/>
        </p:nvSpPr>
        <p:spPr>
          <a:xfrm>
            <a:off x="4304820" y="325144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6" name="bg object 176"/>
          <p:cNvSpPr/>
          <p:nvPr/>
        </p:nvSpPr>
        <p:spPr>
          <a:xfrm>
            <a:off x="4396030" y="3251441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7" name="bg object 177"/>
          <p:cNvSpPr/>
          <p:nvPr/>
        </p:nvSpPr>
        <p:spPr>
          <a:xfrm>
            <a:off x="4549427" y="325144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8" name="bg object 178"/>
          <p:cNvSpPr/>
          <p:nvPr/>
        </p:nvSpPr>
        <p:spPr>
          <a:xfrm>
            <a:off x="4827202" y="314881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9" name="bg object 179"/>
          <p:cNvSpPr/>
          <p:nvPr/>
        </p:nvSpPr>
        <p:spPr>
          <a:xfrm>
            <a:off x="4820292" y="3442032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0" name="bg object 180"/>
          <p:cNvSpPr/>
          <p:nvPr/>
        </p:nvSpPr>
        <p:spPr>
          <a:xfrm>
            <a:off x="4827202" y="342150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1" name="bg object 181"/>
          <p:cNvSpPr/>
          <p:nvPr/>
        </p:nvSpPr>
        <p:spPr>
          <a:xfrm>
            <a:off x="4827202" y="342737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2" name="bg object 182"/>
          <p:cNvSpPr/>
          <p:nvPr/>
        </p:nvSpPr>
        <p:spPr>
          <a:xfrm>
            <a:off x="4827202" y="379095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3" name="bg object 183"/>
          <p:cNvSpPr/>
          <p:nvPr/>
        </p:nvSpPr>
        <p:spPr>
          <a:xfrm>
            <a:off x="4827202" y="378362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4" name="bg object 184"/>
          <p:cNvSpPr/>
          <p:nvPr/>
        </p:nvSpPr>
        <p:spPr>
          <a:xfrm>
            <a:off x="4827202" y="38862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5" name="bg object 185"/>
          <p:cNvSpPr/>
          <p:nvPr/>
        </p:nvSpPr>
        <p:spPr>
          <a:xfrm>
            <a:off x="4827202" y="388185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6" name="bg object 186"/>
          <p:cNvSpPr/>
          <p:nvPr/>
        </p:nvSpPr>
        <p:spPr>
          <a:xfrm>
            <a:off x="4827202" y="387452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7" name="bg object 187"/>
          <p:cNvSpPr/>
          <p:nvPr/>
        </p:nvSpPr>
        <p:spPr>
          <a:xfrm>
            <a:off x="4820292" y="3865729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6858"/>
                </a:moveTo>
                <a:lnTo>
                  <a:pt x="22859" y="6858"/>
                </a:lnTo>
              </a:path>
              <a:path w="22859" h="698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8" name="bg object 188"/>
          <p:cNvSpPr/>
          <p:nvPr/>
        </p:nvSpPr>
        <p:spPr>
          <a:xfrm>
            <a:off x="4827202" y="38452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9" name="bg object 189"/>
          <p:cNvSpPr/>
          <p:nvPr/>
        </p:nvSpPr>
        <p:spPr>
          <a:xfrm>
            <a:off x="4827202" y="383640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0" name="bg object 190"/>
          <p:cNvSpPr/>
          <p:nvPr/>
        </p:nvSpPr>
        <p:spPr>
          <a:xfrm>
            <a:off x="4827202" y="383054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1" name="bg object 191"/>
          <p:cNvSpPr/>
          <p:nvPr/>
        </p:nvSpPr>
        <p:spPr>
          <a:xfrm>
            <a:off x="4827202" y="379975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2" name="bg object 192"/>
          <p:cNvSpPr/>
          <p:nvPr/>
        </p:nvSpPr>
        <p:spPr>
          <a:xfrm>
            <a:off x="4827202" y="374551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3" name="bg object 193"/>
          <p:cNvSpPr/>
          <p:nvPr/>
        </p:nvSpPr>
        <p:spPr>
          <a:xfrm>
            <a:off x="4827202" y="3736713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4" name="bg object 194"/>
          <p:cNvSpPr/>
          <p:nvPr/>
        </p:nvSpPr>
        <p:spPr>
          <a:xfrm>
            <a:off x="4827202" y="373231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5" name="bg object 195"/>
          <p:cNvSpPr/>
          <p:nvPr/>
        </p:nvSpPr>
        <p:spPr>
          <a:xfrm>
            <a:off x="4827202" y="3724985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6" name="bg object 196"/>
          <p:cNvSpPr/>
          <p:nvPr/>
        </p:nvSpPr>
        <p:spPr>
          <a:xfrm>
            <a:off x="4827202" y="367953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7" name="bg object 197"/>
          <p:cNvSpPr/>
          <p:nvPr/>
        </p:nvSpPr>
        <p:spPr>
          <a:xfrm>
            <a:off x="4827202" y="367660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8" name="bg object 198"/>
          <p:cNvSpPr/>
          <p:nvPr/>
        </p:nvSpPr>
        <p:spPr>
          <a:xfrm>
            <a:off x="4827202" y="365754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9" name="bg object 199"/>
          <p:cNvSpPr/>
          <p:nvPr/>
        </p:nvSpPr>
        <p:spPr>
          <a:xfrm>
            <a:off x="4827202" y="366340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0" name="bg object 200"/>
          <p:cNvSpPr/>
          <p:nvPr/>
        </p:nvSpPr>
        <p:spPr>
          <a:xfrm>
            <a:off x="4820292" y="3602567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6858"/>
                </a:moveTo>
                <a:lnTo>
                  <a:pt x="22859" y="6858"/>
                </a:lnTo>
              </a:path>
              <a:path w="22859" h="698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1" name="bg object 201"/>
          <p:cNvSpPr/>
          <p:nvPr/>
        </p:nvSpPr>
        <p:spPr>
          <a:xfrm>
            <a:off x="4827202" y="358130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2" name="bg object 202"/>
          <p:cNvSpPr/>
          <p:nvPr/>
        </p:nvSpPr>
        <p:spPr>
          <a:xfrm>
            <a:off x="4827202" y="358864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3" name="bg object 203"/>
          <p:cNvSpPr/>
          <p:nvPr/>
        </p:nvSpPr>
        <p:spPr>
          <a:xfrm>
            <a:off x="4827202" y="352706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4" name="bg object 204"/>
          <p:cNvSpPr/>
          <p:nvPr/>
        </p:nvSpPr>
        <p:spPr>
          <a:xfrm>
            <a:off x="4827202" y="352120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5" name="bg object 205"/>
          <p:cNvSpPr/>
          <p:nvPr/>
        </p:nvSpPr>
        <p:spPr>
          <a:xfrm>
            <a:off x="4820292" y="3503607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0"/>
                </a:moveTo>
                <a:lnTo>
                  <a:pt x="22859" y="0"/>
                </a:lnTo>
              </a:path>
              <a:path w="22859" h="9525">
                <a:moveTo>
                  <a:pt x="0" y="9144"/>
                </a:moveTo>
                <a:lnTo>
                  <a:pt x="22859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6" name="bg object 206"/>
          <p:cNvSpPr/>
          <p:nvPr/>
        </p:nvSpPr>
        <p:spPr>
          <a:xfrm>
            <a:off x="4827202" y="336726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7" name="bg object 207"/>
          <p:cNvSpPr/>
          <p:nvPr/>
        </p:nvSpPr>
        <p:spPr>
          <a:xfrm>
            <a:off x="4827202" y="335993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8" name="bg object 208"/>
          <p:cNvSpPr/>
          <p:nvPr/>
        </p:nvSpPr>
        <p:spPr>
          <a:xfrm>
            <a:off x="4827202" y="334380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9" name="bg object 209"/>
          <p:cNvSpPr/>
          <p:nvPr/>
        </p:nvSpPr>
        <p:spPr>
          <a:xfrm>
            <a:off x="4827202" y="334820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0" name="bg object 210"/>
          <p:cNvSpPr/>
          <p:nvPr/>
        </p:nvSpPr>
        <p:spPr>
          <a:xfrm>
            <a:off x="4827202" y="329102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1" name="bg object 211"/>
          <p:cNvSpPr/>
          <p:nvPr/>
        </p:nvSpPr>
        <p:spPr>
          <a:xfrm>
            <a:off x="4827202" y="328516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2" name="bg object 212"/>
          <p:cNvSpPr/>
          <p:nvPr/>
        </p:nvSpPr>
        <p:spPr>
          <a:xfrm>
            <a:off x="4827202" y="327050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3" name="bg object 213"/>
          <p:cNvSpPr/>
          <p:nvPr/>
        </p:nvSpPr>
        <p:spPr>
          <a:xfrm>
            <a:off x="4827202" y="327343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4" name="bg object 214"/>
          <p:cNvSpPr/>
          <p:nvPr/>
        </p:nvSpPr>
        <p:spPr>
          <a:xfrm>
            <a:off x="4827202" y="321625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5" name="bg object 215"/>
          <p:cNvSpPr/>
          <p:nvPr/>
        </p:nvSpPr>
        <p:spPr>
          <a:xfrm>
            <a:off x="4827202" y="322358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6" name="bg object 216"/>
          <p:cNvSpPr/>
          <p:nvPr/>
        </p:nvSpPr>
        <p:spPr>
          <a:xfrm>
            <a:off x="4827202" y="320452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7" name="bg object 217"/>
          <p:cNvSpPr/>
          <p:nvPr/>
        </p:nvSpPr>
        <p:spPr>
          <a:xfrm>
            <a:off x="4827202" y="3200128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8" name="bg object 218"/>
          <p:cNvSpPr/>
          <p:nvPr/>
        </p:nvSpPr>
        <p:spPr>
          <a:xfrm>
            <a:off x="4827202" y="315761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9" name="bg object 219"/>
          <p:cNvSpPr/>
          <p:nvPr/>
        </p:nvSpPr>
        <p:spPr>
          <a:xfrm>
            <a:off x="4827202" y="316494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0" name="bg object 220"/>
          <p:cNvSpPr/>
          <p:nvPr/>
        </p:nvSpPr>
        <p:spPr>
          <a:xfrm>
            <a:off x="4827202" y="311216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1" name="bg object 221"/>
          <p:cNvSpPr/>
          <p:nvPr/>
        </p:nvSpPr>
        <p:spPr>
          <a:xfrm>
            <a:off x="4827202" y="311802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2" name="bg object 222"/>
          <p:cNvSpPr/>
          <p:nvPr/>
        </p:nvSpPr>
        <p:spPr>
          <a:xfrm>
            <a:off x="4827202" y="31062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3" name="bg object 223"/>
          <p:cNvSpPr/>
          <p:nvPr/>
        </p:nvSpPr>
        <p:spPr>
          <a:xfrm>
            <a:off x="4827202" y="307991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4" name="bg object 224"/>
          <p:cNvSpPr/>
          <p:nvPr/>
        </p:nvSpPr>
        <p:spPr>
          <a:xfrm>
            <a:off x="4827202" y="308430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5" name="bg object 225"/>
          <p:cNvSpPr/>
          <p:nvPr/>
        </p:nvSpPr>
        <p:spPr>
          <a:xfrm>
            <a:off x="4827202" y="307551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6" name="bg object 226"/>
          <p:cNvSpPr/>
          <p:nvPr/>
        </p:nvSpPr>
        <p:spPr>
          <a:xfrm>
            <a:off x="4827202" y="306231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7" name="bg object 227"/>
          <p:cNvSpPr/>
          <p:nvPr/>
        </p:nvSpPr>
        <p:spPr>
          <a:xfrm>
            <a:off x="4827202" y="306671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8" name="bg object 228"/>
          <p:cNvSpPr/>
          <p:nvPr/>
        </p:nvSpPr>
        <p:spPr>
          <a:xfrm>
            <a:off x="4610234" y="3062317"/>
            <a:ext cx="217276" cy="86743"/>
          </a:xfrm>
          <a:custGeom>
            <a:avLst/>
            <a:gdLst/>
            <a:ahLst/>
            <a:cxnLst/>
            <a:rect l="l" t="t" r="r" b="b"/>
            <a:pathLst>
              <a:path w="359409" h="135254">
                <a:moveTo>
                  <a:pt x="358902" y="0"/>
                </a:moveTo>
                <a:lnTo>
                  <a:pt x="358902" y="0"/>
                </a:lnTo>
                <a:lnTo>
                  <a:pt x="358902" y="0"/>
                </a:lnTo>
              </a:path>
              <a:path w="359409" h="135254">
                <a:moveTo>
                  <a:pt x="358902" y="134874"/>
                </a:moveTo>
                <a:lnTo>
                  <a:pt x="288035" y="134874"/>
                </a:lnTo>
              </a:path>
              <a:path w="359409" h="135254">
                <a:moveTo>
                  <a:pt x="251460" y="134874"/>
                </a:moveTo>
                <a:lnTo>
                  <a:pt x="107442" y="134874"/>
                </a:lnTo>
              </a:path>
              <a:path w="359409" h="135254">
                <a:moveTo>
                  <a:pt x="70866" y="134874"/>
                </a:moveTo>
                <a:lnTo>
                  <a:pt x="0" y="13487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9" name="bg object 229"/>
          <p:cNvSpPr/>
          <p:nvPr/>
        </p:nvSpPr>
        <p:spPr>
          <a:xfrm>
            <a:off x="4304820" y="3148816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0" name="bg object 230"/>
          <p:cNvSpPr/>
          <p:nvPr/>
        </p:nvSpPr>
        <p:spPr>
          <a:xfrm>
            <a:off x="4396030" y="3148816"/>
            <a:ext cx="12322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45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1" name="bg object 231"/>
          <p:cNvSpPr/>
          <p:nvPr/>
        </p:nvSpPr>
        <p:spPr>
          <a:xfrm>
            <a:off x="4549427" y="3148816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2" name="bg object 232"/>
          <p:cNvSpPr/>
          <p:nvPr/>
        </p:nvSpPr>
        <p:spPr>
          <a:xfrm>
            <a:off x="4549427" y="379535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3" name="bg object 233"/>
          <p:cNvSpPr/>
          <p:nvPr/>
        </p:nvSpPr>
        <p:spPr>
          <a:xfrm>
            <a:off x="4396030" y="379535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4" name="bg object 234"/>
          <p:cNvSpPr/>
          <p:nvPr/>
        </p:nvSpPr>
        <p:spPr>
          <a:xfrm>
            <a:off x="4304820" y="379535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5" name="bg object 235"/>
          <p:cNvSpPr/>
          <p:nvPr/>
        </p:nvSpPr>
        <p:spPr>
          <a:xfrm>
            <a:off x="4304821" y="3837881"/>
            <a:ext cx="522459" cy="58643"/>
          </a:xfrm>
          <a:custGeom>
            <a:avLst/>
            <a:gdLst/>
            <a:ahLst/>
            <a:cxnLst/>
            <a:rect l="l" t="t" r="r" b="b"/>
            <a:pathLst>
              <a:path w="864234" h="91439">
                <a:moveTo>
                  <a:pt x="86855" y="47993"/>
                </a:moveTo>
                <a:lnTo>
                  <a:pt x="0" y="47993"/>
                </a:lnTo>
                <a:lnTo>
                  <a:pt x="0" y="68567"/>
                </a:lnTo>
                <a:lnTo>
                  <a:pt x="0" y="70853"/>
                </a:lnTo>
                <a:lnTo>
                  <a:pt x="0" y="91427"/>
                </a:lnTo>
                <a:lnTo>
                  <a:pt x="86855" y="91427"/>
                </a:lnTo>
                <a:lnTo>
                  <a:pt x="86855" y="70853"/>
                </a:lnTo>
                <a:lnTo>
                  <a:pt x="86855" y="68567"/>
                </a:lnTo>
                <a:lnTo>
                  <a:pt x="86855" y="47993"/>
                </a:lnTo>
                <a:close/>
              </a:path>
              <a:path w="864234" h="91439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91439">
                <a:moveTo>
                  <a:pt x="304038" y="47993"/>
                </a:moveTo>
                <a:lnTo>
                  <a:pt x="130302" y="47993"/>
                </a:lnTo>
                <a:lnTo>
                  <a:pt x="130302" y="68567"/>
                </a:lnTo>
                <a:lnTo>
                  <a:pt x="130302" y="70853"/>
                </a:lnTo>
                <a:lnTo>
                  <a:pt x="130302" y="91427"/>
                </a:lnTo>
                <a:lnTo>
                  <a:pt x="304038" y="91427"/>
                </a:lnTo>
                <a:lnTo>
                  <a:pt x="304038" y="70853"/>
                </a:lnTo>
                <a:lnTo>
                  <a:pt x="304038" y="68567"/>
                </a:lnTo>
                <a:lnTo>
                  <a:pt x="304038" y="47993"/>
                </a:lnTo>
                <a:close/>
              </a:path>
              <a:path w="864234" h="91439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91439">
                <a:moveTo>
                  <a:pt x="518922" y="47993"/>
                </a:moveTo>
                <a:lnTo>
                  <a:pt x="345186" y="47993"/>
                </a:lnTo>
                <a:lnTo>
                  <a:pt x="345186" y="68567"/>
                </a:lnTo>
                <a:lnTo>
                  <a:pt x="345186" y="70853"/>
                </a:lnTo>
                <a:lnTo>
                  <a:pt x="345186" y="91427"/>
                </a:lnTo>
                <a:lnTo>
                  <a:pt x="518922" y="91427"/>
                </a:lnTo>
                <a:lnTo>
                  <a:pt x="518922" y="70853"/>
                </a:lnTo>
                <a:lnTo>
                  <a:pt x="518922" y="68567"/>
                </a:lnTo>
                <a:lnTo>
                  <a:pt x="518922" y="47993"/>
                </a:lnTo>
                <a:close/>
              </a:path>
              <a:path w="864234" h="91439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91439">
                <a:moveTo>
                  <a:pt x="733793" y="47993"/>
                </a:moveTo>
                <a:lnTo>
                  <a:pt x="562343" y="47993"/>
                </a:lnTo>
                <a:lnTo>
                  <a:pt x="562343" y="68567"/>
                </a:lnTo>
                <a:lnTo>
                  <a:pt x="562343" y="70853"/>
                </a:lnTo>
                <a:lnTo>
                  <a:pt x="562343" y="91427"/>
                </a:lnTo>
                <a:lnTo>
                  <a:pt x="733793" y="91427"/>
                </a:lnTo>
                <a:lnTo>
                  <a:pt x="733793" y="70853"/>
                </a:lnTo>
                <a:lnTo>
                  <a:pt x="733793" y="68567"/>
                </a:lnTo>
                <a:lnTo>
                  <a:pt x="733793" y="47993"/>
                </a:lnTo>
                <a:close/>
              </a:path>
              <a:path w="864234" h="91439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91439">
                <a:moveTo>
                  <a:pt x="864095" y="47993"/>
                </a:moveTo>
                <a:lnTo>
                  <a:pt x="777240" y="47993"/>
                </a:lnTo>
                <a:lnTo>
                  <a:pt x="777240" y="68567"/>
                </a:lnTo>
                <a:lnTo>
                  <a:pt x="777240" y="70853"/>
                </a:lnTo>
                <a:lnTo>
                  <a:pt x="777240" y="91427"/>
                </a:lnTo>
                <a:lnTo>
                  <a:pt x="864095" y="91427"/>
                </a:lnTo>
                <a:lnTo>
                  <a:pt x="864095" y="70853"/>
                </a:lnTo>
                <a:lnTo>
                  <a:pt x="864095" y="68567"/>
                </a:lnTo>
                <a:lnTo>
                  <a:pt x="864095" y="47993"/>
                </a:lnTo>
                <a:close/>
              </a:path>
              <a:path w="864234" h="91439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6" name="bg object 236"/>
          <p:cNvSpPr/>
          <p:nvPr/>
        </p:nvSpPr>
        <p:spPr>
          <a:xfrm>
            <a:off x="4610234" y="3802688"/>
            <a:ext cx="217276" cy="0"/>
          </a:xfrm>
          <a:custGeom>
            <a:avLst/>
            <a:gdLst/>
            <a:ahLst/>
            <a:cxnLst/>
            <a:rect l="l" t="t" r="r" b="b"/>
            <a:pathLst>
              <a:path w="359409">
                <a:moveTo>
                  <a:pt x="0" y="0"/>
                </a:moveTo>
                <a:lnTo>
                  <a:pt x="70866" y="0"/>
                </a:lnTo>
              </a:path>
              <a:path w="359409">
                <a:moveTo>
                  <a:pt x="107442" y="0"/>
                </a:moveTo>
                <a:lnTo>
                  <a:pt x="251460" y="0"/>
                </a:lnTo>
              </a:path>
              <a:path w="359409">
                <a:moveTo>
                  <a:pt x="288035" y="0"/>
                </a:moveTo>
                <a:lnTo>
                  <a:pt x="35890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7" name="bg object 237"/>
          <p:cNvSpPr/>
          <p:nvPr/>
        </p:nvSpPr>
        <p:spPr>
          <a:xfrm>
            <a:off x="4304821" y="3746977"/>
            <a:ext cx="522459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867" y="0"/>
                </a:lnTo>
              </a:path>
              <a:path w="864234">
                <a:moveTo>
                  <a:pt x="130302" y="0"/>
                </a:moveTo>
                <a:lnTo>
                  <a:pt x="304037" y="0"/>
                </a:lnTo>
              </a:path>
              <a:path w="864234">
                <a:moveTo>
                  <a:pt x="345185" y="0"/>
                </a:moveTo>
                <a:lnTo>
                  <a:pt x="518921" y="0"/>
                </a:lnTo>
              </a:path>
              <a:path w="864234">
                <a:moveTo>
                  <a:pt x="562355" y="0"/>
                </a:moveTo>
                <a:lnTo>
                  <a:pt x="733805" y="0"/>
                </a:lnTo>
              </a:path>
              <a:path w="864234">
                <a:moveTo>
                  <a:pt x="777240" y="0"/>
                </a:moveTo>
                <a:lnTo>
                  <a:pt x="86410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8" name="bg object 238"/>
          <p:cNvSpPr/>
          <p:nvPr/>
        </p:nvSpPr>
        <p:spPr>
          <a:xfrm>
            <a:off x="4304821" y="3673672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9" name="bg object 239"/>
          <p:cNvSpPr/>
          <p:nvPr/>
        </p:nvSpPr>
        <p:spPr>
          <a:xfrm>
            <a:off x="4304821" y="3263178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0" name="bg object 240"/>
          <p:cNvSpPr/>
          <p:nvPr/>
        </p:nvSpPr>
        <p:spPr>
          <a:xfrm>
            <a:off x="4304821" y="3204527"/>
            <a:ext cx="522459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864107" y="0"/>
                </a:moveTo>
                <a:lnTo>
                  <a:pt x="777240" y="0"/>
                </a:lnTo>
              </a:path>
              <a:path w="864234">
                <a:moveTo>
                  <a:pt x="733805" y="0"/>
                </a:moveTo>
                <a:lnTo>
                  <a:pt x="562355" y="0"/>
                </a:lnTo>
              </a:path>
              <a:path w="864234">
                <a:moveTo>
                  <a:pt x="518921" y="0"/>
                </a:moveTo>
                <a:lnTo>
                  <a:pt x="345185" y="0"/>
                </a:lnTo>
              </a:path>
              <a:path w="864234">
                <a:moveTo>
                  <a:pt x="304037" y="0"/>
                </a:moveTo>
                <a:lnTo>
                  <a:pt x="130302" y="0"/>
                </a:lnTo>
              </a:path>
              <a:path w="864234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1" name="bg object 241"/>
          <p:cNvSpPr/>
          <p:nvPr/>
        </p:nvSpPr>
        <p:spPr>
          <a:xfrm>
            <a:off x="4304821" y="3054994"/>
            <a:ext cx="522459" cy="58643"/>
          </a:xfrm>
          <a:custGeom>
            <a:avLst/>
            <a:gdLst/>
            <a:ahLst/>
            <a:cxnLst/>
            <a:rect l="l" t="t" r="r" b="b"/>
            <a:pathLst>
              <a:path w="864234" h="91439">
                <a:moveTo>
                  <a:pt x="86855" y="68567"/>
                </a:moveTo>
                <a:lnTo>
                  <a:pt x="0" y="68567"/>
                </a:lnTo>
                <a:lnTo>
                  <a:pt x="0" y="91427"/>
                </a:lnTo>
                <a:lnTo>
                  <a:pt x="86855" y="91427"/>
                </a:lnTo>
                <a:lnTo>
                  <a:pt x="86855" y="68567"/>
                </a:lnTo>
                <a:close/>
              </a:path>
              <a:path w="864234" h="91439">
                <a:moveTo>
                  <a:pt x="86855" y="0"/>
                </a:moveTo>
                <a:lnTo>
                  <a:pt x="0" y="0"/>
                </a:lnTo>
                <a:lnTo>
                  <a:pt x="0" y="20574"/>
                </a:lnTo>
                <a:lnTo>
                  <a:pt x="0" y="22860"/>
                </a:lnTo>
                <a:lnTo>
                  <a:pt x="0" y="43434"/>
                </a:lnTo>
                <a:lnTo>
                  <a:pt x="86855" y="43434"/>
                </a:lnTo>
                <a:lnTo>
                  <a:pt x="86855" y="22860"/>
                </a:lnTo>
                <a:lnTo>
                  <a:pt x="86855" y="20574"/>
                </a:lnTo>
                <a:lnTo>
                  <a:pt x="86855" y="0"/>
                </a:lnTo>
                <a:close/>
              </a:path>
              <a:path w="864234" h="91439">
                <a:moveTo>
                  <a:pt x="304038" y="68567"/>
                </a:moveTo>
                <a:lnTo>
                  <a:pt x="130302" y="68567"/>
                </a:lnTo>
                <a:lnTo>
                  <a:pt x="130302" y="91427"/>
                </a:lnTo>
                <a:lnTo>
                  <a:pt x="304038" y="91427"/>
                </a:lnTo>
                <a:lnTo>
                  <a:pt x="304038" y="68567"/>
                </a:lnTo>
                <a:close/>
              </a:path>
              <a:path w="864234" h="91439">
                <a:moveTo>
                  <a:pt x="304038" y="0"/>
                </a:moveTo>
                <a:lnTo>
                  <a:pt x="130302" y="0"/>
                </a:lnTo>
                <a:lnTo>
                  <a:pt x="130302" y="20574"/>
                </a:lnTo>
                <a:lnTo>
                  <a:pt x="130302" y="22860"/>
                </a:lnTo>
                <a:lnTo>
                  <a:pt x="130302" y="43434"/>
                </a:lnTo>
                <a:lnTo>
                  <a:pt x="304038" y="43434"/>
                </a:lnTo>
                <a:lnTo>
                  <a:pt x="304038" y="22860"/>
                </a:lnTo>
                <a:lnTo>
                  <a:pt x="304038" y="20574"/>
                </a:lnTo>
                <a:lnTo>
                  <a:pt x="304038" y="0"/>
                </a:lnTo>
                <a:close/>
              </a:path>
              <a:path w="864234" h="91439">
                <a:moveTo>
                  <a:pt x="518922" y="68567"/>
                </a:moveTo>
                <a:lnTo>
                  <a:pt x="345186" y="68567"/>
                </a:lnTo>
                <a:lnTo>
                  <a:pt x="345186" y="91427"/>
                </a:lnTo>
                <a:lnTo>
                  <a:pt x="518922" y="91427"/>
                </a:lnTo>
                <a:lnTo>
                  <a:pt x="518922" y="68567"/>
                </a:lnTo>
                <a:close/>
              </a:path>
              <a:path w="864234" h="91439">
                <a:moveTo>
                  <a:pt x="518922" y="0"/>
                </a:moveTo>
                <a:lnTo>
                  <a:pt x="345186" y="0"/>
                </a:lnTo>
                <a:lnTo>
                  <a:pt x="345186" y="20574"/>
                </a:lnTo>
                <a:lnTo>
                  <a:pt x="345186" y="22860"/>
                </a:lnTo>
                <a:lnTo>
                  <a:pt x="345186" y="43434"/>
                </a:lnTo>
                <a:lnTo>
                  <a:pt x="518922" y="43434"/>
                </a:lnTo>
                <a:lnTo>
                  <a:pt x="518922" y="22860"/>
                </a:lnTo>
                <a:lnTo>
                  <a:pt x="518922" y="20574"/>
                </a:lnTo>
                <a:lnTo>
                  <a:pt x="518922" y="0"/>
                </a:lnTo>
                <a:close/>
              </a:path>
              <a:path w="864234" h="91439">
                <a:moveTo>
                  <a:pt x="733793" y="68567"/>
                </a:moveTo>
                <a:lnTo>
                  <a:pt x="562343" y="68567"/>
                </a:lnTo>
                <a:lnTo>
                  <a:pt x="562343" y="91427"/>
                </a:lnTo>
                <a:lnTo>
                  <a:pt x="733793" y="91427"/>
                </a:lnTo>
                <a:lnTo>
                  <a:pt x="733793" y="68567"/>
                </a:lnTo>
                <a:close/>
              </a:path>
              <a:path w="864234" h="91439">
                <a:moveTo>
                  <a:pt x="733793" y="0"/>
                </a:moveTo>
                <a:lnTo>
                  <a:pt x="562343" y="0"/>
                </a:lnTo>
                <a:lnTo>
                  <a:pt x="562343" y="20574"/>
                </a:lnTo>
                <a:lnTo>
                  <a:pt x="562343" y="22860"/>
                </a:lnTo>
                <a:lnTo>
                  <a:pt x="562343" y="43434"/>
                </a:lnTo>
                <a:lnTo>
                  <a:pt x="733793" y="43434"/>
                </a:lnTo>
                <a:lnTo>
                  <a:pt x="733793" y="22860"/>
                </a:lnTo>
                <a:lnTo>
                  <a:pt x="733793" y="20574"/>
                </a:lnTo>
                <a:lnTo>
                  <a:pt x="733793" y="0"/>
                </a:lnTo>
                <a:close/>
              </a:path>
              <a:path w="864234" h="91439">
                <a:moveTo>
                  <a:pt x="864095" y="68567"/>
                </a:moveTo>
                <a:lnTo>
                  <a:pt x="777240" y="68567"/>
                </a:lnTo>
                <a:lnTo>
                  <a:pt x="777240" y="91427"/>
                </a:lnTo>
                <a:lnTo>
                  <a:pt x="864095" y="91427"/>
                </a:lnTo>
                <a:lnTo>
                  <a:pt x="864095" y="68567"/>
                </a:lnTo>
                <a:close/>
              </a:path>
              <a:path w="864234" h="91439">
                <a:moveTo>
                  <a:pt x="864095" y="0"/>
                </a:moveTo>
                <a:lnTo>
                  <a:pt x="777240" y="0"/>
                </a:lnTo>
                <a:lnTo>
                  <a:pt x="777240" y="20574"/>
                </a:lnTo>
                <a:lnTo>
                  <a:pt x="777240" y="22860"/>
                </a:lnTo>
                <a:lnTo>
                  <a:pt x="777240" y="43434"/>
                </a:lnTo>
                <a:lnTo>
                  <a:pt x="864095" y="43434"/>
                </a:lnTo>
                <a:lnTo>
                  <a:pt x="864095" y="22860"/>
                </a:lnTo>
                <a:lnTo>
                  <a:pt x="864095" y="2057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2" name="bg object 242"/>
          <p:cNvSpPr/>
          <p:nvPr/>
        </p:nvSpPr>
        <p:spPr>
          <a:xfrm>
            <a:off x="4610226" y="3160544"/>
            <a:ext cx="217276" cy="16290"/>
          </a:xfrm>
          <a:custGeom>
            <a:avLst/>
            <a:gdLst/>
            <a:ahLst/>
            <a:cxnLst/>
            <a:rect l="l" t="t" r="r" b="b"/>
            <a:pathLst>
              <a:path w="359409" h="25400">
                <a:moveTo>
                  <a:pt x="70878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70878" y="25146"/>
                </a:lnTo>
                <a:lnTo>
                  <a:pt x="70878" y="22860"/>
                </a:lnTo>
                <a:lnTo>
                  <a:pt x="70878" y="2286"/>
                </a:lnTo>
                <a:lnTo>
                  <a:pt x="70878" y="0"/>
                </a:lnTo>
                <a:close/>
              </a:path>
              <a:path w="359409" h="25400">
                <a:moveTo>
                  <a:pt x="251472" y="0"/>
                </a:moveTo>
                <a:lnTo>
                  <a:pt x="107454" y="0"/>
                </a:lnTo>
                <a:lnTo>
                  <a:pt x="107454" y="2286"/>
                </a:lnTo>
                <a:lnTo>
                  <a:pt x="107454" y="22860"/>
                </a:lnTo>
                <a:lnTo>
                  <a:pt x="107454" y="25146"/>
                </a:lnTo>
                <a:lnTo>
                  <a:pt x="251472" y="25146"/>
                </a:lnTo>
                <a:lnTo>
                  <a:pt x="251472" y="22860"/>
                </a:lnTo>
                <a:lnTo>
                  <a:pt x="251472" y="2286"/>
                </a:lnTo>
                <a:lnTo>
                  <a:pt x="251472" y="0"/>
                </a:lnTo>
                <a:close/>
              </a:path>
              <a:path w="359409" h="25400">
                <a:moveTo>
                  <a:pt x="358902" y="0"/>
                </a:moveTo>
                <a:lnTo>
                  <a:pt x="288036" y="0"/>
                </a:lnTo>
                <a:lnTo>
                  <a:pt x="288036" y="2286"/>
                </a:lnTo>
                <a:lnTo>
                  <a:pt x="288036" y="22860"/>
                </a:lnTo>
                <a:lnTo>
                  <a:pt x="288036" y="25146"/>
                </a:lnTo>
                <a:lnTo>
                  <a:pt x="358902" y="25146"/>
                </a:lnTo>
                <a:lnTo>
                  <a:pt x="358902" y="22860"/>
                </a:lnTo>
                <a:lnTo>
                  <a:pt x="358902" y="2286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3" name="bg object 243"/>
          <p:cNvSpPr/>
          <p:nvPr/>
        </p:nvSpPr>
        <p:spPr>
          <a:xfrm>
            <a:off x="4610234" y="3405380"/>
            <a:ext cx="217276" cy="0"/>
          </a:xfrm>
          <a:custGeom>
            <a:avLst/>
            <a:gdLst/>
            <a:ahLst/>
            <a:cxnLst/>
            <a:rect l="l" t="t" r="r" b="b"/>
            <a:pathLst>
              <a:path w="359409">
                <a:moveTo>
                  <a:pt x="358902" y="0"/>
                </a:moveTo>
                <a:lnTo>
                  <a:pt x="288035" y="0"/>
                </a:lnTo>
              </a:path>
              <a:path w="359409">
                <a:moveTo>
                  <a:pt x="251460" y="0"/>
                </a:moveTo>
                <a:lnTo>
                  <a:pt x="107442" y="0"/>
                </a:lnTo>
              </a:path>
              <a:path w="359409">
                <a:moveTo>
                  <a:pt x="70866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4" name="bg object 244"/>
          <p:cNvSpPr/>
          <p:nvPr/>
        </p:nvSpPr>
        <p:spPr>
          <a:xfrm>
            <a:off x="4304821" y="3402447"/>
            <a:ext cx="522459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867" y="0"/>
                </a:lnTo>
              </a:path>
              <a:path w="864234">
                <a:moveTo>
                  <a:pt x="130302" y="0"/>
                </a:moveTo>
                <a:lnTo>
                  <a:pt x="304037" y="0"/>
                </a:lnTo>
              </a:path>
              <a:path w="864234">
                <a:moveTo>
                  <a:pt x="345185" y="0"/>
                </a:moveTo>
                <a:lnTo>
                  <a:pt x="518921" y="0"/>
                </a:lnTo>
              </a:path>
              <a:path w="864234">
                <a:moveTo>
                  <a:pt x="562355" y="0"/>
                </a:moveTo>
                <a:lnTo>
                  <a:pt x="733805" y="0"/>
                </a:lnTo>
              </a:path>
              <a:path w="864234">
                <a:moveTo>
                  <a:pt x="777240" y="0"/>
                </a:moveTo>
                <a:lnTo>
                  <a:pt x="86410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5" name="bg object 245"/>
          <p:cNvSpPr/>
          <p:nvPr/>
        </p:nvSpPr>
        <p:spPr>
          <a:xfrm>
            <a:off x="4827202" y="340391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6" name="bg object 246"/>
          <p:cNvSpPr/>
          <p:nvPr/>
        </p:nvSpPr>
        <p:spPr>
          <a:xfrm>
            <a:off x="4827202" y="339511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7" name="bg object 247"/>
          <p:cNvSpPr/>
          <p:nvPr/>
        </p:nvSpPr>
        <p:spPr>
          <a:xfrm>
            <a:off x="4610226" y="3727925"/>
            <a:ext cx="217276" cy="17919"/>
          </a:xfrm>
          <a:custGeom>
            <a:avLst/>
            <a:gdLst/>
            <a:ahLst/>
            <a:cxnLst/>
            <a:rect l="l" t="t" r="r" b="b"/>
            <a:pathLst>
              <a:path w="359409" h="27939">
                <a:moveTo>
                  <a:pt x="70878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70878" y="27419"/>
                </a:lnTo>
                <a:lnTo>
                  <a:pt x="70878" y="22860"/>
                </a:lnTo>
                <a:lnTo>
                  <a:pt x="70878" y="4559"/>
                </a:lnTo>
                <a:lnTo>
                  <a:pt x="70878" y="0"/>
                </a:lnTo>
                <a:close/>
              </a:path>
              <a:path w="359409" h="27939">
                <a:moveTo>
                  <a:pt x="251472" y="0"/>
                </a:moveTo>
                <a:lnTo>
                  <a:pt x="107454" y="0"/>
                </a:lnTo>
                <a:lnTo>
                  <a:pt x="107454" y="4559"/>
                </a:lnTo>
                <a:lnTo>
                  <a:pt x="107454" y="22860"/>
                </a:lnTo>
                <a:lnTo>
                  <a:pt x="107454" y="27419"/>
                </a:lnTo>
                <a:lnTo>
                  <a:pt x="251472" y="27419"/>
                </a:lnTo>
                <a:lnTo>
                  <a:pt x="251472" y="22860"/>
                </a:lnTo>
                <a:lnTo>
                  <a:pt x="251472" y="4559"/>
                </a:lnTo>
                <a:lnTo>
                  <a:pt x="251472" y="0"/>
                </a:lnTo>
                <a:close/>
              </a:path>
              <a:path w="359409" h="27939">
                <a:moveTo>
                  <a:pt x="358902" y="0"/>
                </a:moveTo>
                <a:lnTo>
                  <a:pt x="288036" y="0"/>
                </a:lnTo>
                <a:lnTo>
                  <a:pt x="288036" y="4559"/>
                </a:lnTo>
                <a:lnTo>
                  <a:pt x="288036" y="22860"/>
                </a:lnTo>
                <a:lnTo>
                  <a:pt x="288036" y="27419"/>
                </a:lnTo>
                <a:lnTo>
                  <a:pt x="358902" y="27419"/>
                </a:lnTo>
                <a:lnTo>
                  <a:pt x="358902" y="22860"/>
                </a:lnTo>
                <a:lnTo>
                  <a:pt x="358902" y="4559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8" name="bg object 248"/>
          <p:cNvSpPr/>
          <p:nvPr/>
        </p:nvSpPr>
        <p:spPr>
          <a:xfrm>
            <a:off x="4304821" y="3837881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9" name="bg object 249"/>
          <p:cNvSpPr/>
          <p:nvPr/>
        </p:nvSpPr>
        <p:spPr>
          <a:xfrm>
            <a:off x="4304821" y="3098968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0" name="bg object 250"/>
          <p:cNvSpPr/>
          <p:nvPr/>
        </p:nvSpPr>
        <p:spPr>
          <a:xfrm>
            <a:off x="4549427" y="3160544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1" name="bg object 251"/>
          <p:cNvSpPr/>
          <p:nvPr/>
        </p:nvSpPr>
        <p:spPr>
          <a:xfrm>
            <a:off x="4396030" y="3160544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2" name="bg object 252"/>
          <p:cNvSpPr/>
          <p:nvPr/>
        </p:nvSpPr>
        <p:spPr>
          <a:xfrm>
            <a:off x="4304820" y="3160544"/>
            <a:ext cx="61037" cy="16290"/>
          </a:xfrm>
          <a:custGeom>
            <a:avLst/>
            <a:gdLst/>
            <a:ahLst/>
            <a:cxnLst/>
            <a:rect l="l" t="t" r="r" b="b"/>
            <a:pathLst>
              <a:path w="100965" h="25400">
                <a:moveTo>
                  <a:pt x="100584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100584" y="25146"/>
                </a:lnTo>
                <a:lnTo>
                  <a:pt x="100584" y="22860"/>
                </a:lnTo>
                <a:lnTo>
                  <a:pt x="100584" y="2286"/>
                </a:lnTo>
                <a:lnTo>
                  <a:pt x="100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3" name="bg object 253"/>
          <p:cNvSpPr/>
          <p:nvPr/>
        </p:nvSpPr>
        <p:spPr>
          <a:xfrm>
            <a:off x="4396030" y="316201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4" name="bg object 254"/>
          <p:cNvSpPr/>
          <p:nvPr/>
        </p:nvSpPr>
        <p:spPr>
          <a:xfrm>
            <a:off x="4549427" y="316201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5" name="bg object 255"/>
          <p:cNvSpPr/>
          <p:nvPr/>
        </p:nvSpPr>
        <p:spPr>
          <a:xfrm>
            <a:off x="4549427" y="3205992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6" name="bg object 256"/>
          <p:cNvSpPr/>
          <p:nvPr/>
        </p:nvSpPr>
        <p:spPr>
          <a:xfrm>
            <a:off x="4396030" y="3205992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7" name="bg object 257"/>
          <p:cNvSpPr/>
          <p:nvPr/>
        </p:nvSpPr>
        <p:spPr>
          <a:xfrm>
            <a:off x="4304820" y="3205992"/>
            <a:ext cx="61037" cy="17919"/>
          </a:xfrm>
          <a:custGeom>
            <a:avLst/>
            <a:gdLst/>
            <a:ahLst/>
            <a:cxnLst/>
            <a:rect l="l" t="t" r="r" b="b"/>
            <a:pathLst>
              <a:path w="100965" h="27939">
                <a:moveTo>
                  <a:pt x="100584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100584" y="27432"/>
                </a:lnTo>
                <a:lnTo>
                  <a:pt x="100584" y="22860"/>
                </a:lnTo>
                <a:lnTo>
                  <a:pt x="100584" y="4572"/>
                </a:lnTo>
                <a:lnTo>
                  <a:pt x="100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8" name="bg object 258"/>
          <p:cNvSpPr/>
          <p:nvPr/>
        </p:nvSpPr>
        <p:spPr>
          <a:xfrm>
            <a:off x="4396030" y="3208925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9" name="bg object 259"/>
          <p:cNvSpPr/>
          <p:nvPr/>
        </p:nvSpPr>
        <p:spPr>
          <a:xfrm>
            <a:off x="4549427" y="3208925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0" name="bg object 260"/>
          <p:cNvSpPr/>
          <p:nvPr/>
        </p:nvSpPr>
        <p:spPr>
          <a:xfrm>
            <a:off x="4304820" y="339804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1" name="bg object 261"/>
          <p:cNvSpPr/>
          <p:nvPr/>
        </p:nvSpPr>
        <p:spPr>
          <a:xfrm>
            <a:off x="4396030" y="3398049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2" name="bg object 262"/>
          <p:cNvSpPr/>
          <p:nvPr/>
        </p:nvSpPr>
        <p:spPr>
          <a:xfrm>
            <a:off x="4549427" y="339804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3" name="bg object 263"/>
          <p:cNvSpPr/>
          <p:nvPr/>
        </p:nvSpPr>
        <p:spPr>
          <a:xfrm>
            <a:off x="4549427" y="3466955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4" name="bg object 264"/>
          <p:cNvSpPr/>
          <p:nvPr/>
        </p:nvSpPr>
        <p:spPr>
          <a:xfrm>
            <a:off x="4396030" y="3466955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5" name="bg object 265"/>
          <p:cNvSpPr/>
          <p:nvPr/>
        </p:nvSpPr>
        <p:spPr>
          <a:xfrm>
            <a:off x="4304820" y="3466954"/>
            <a:ext cx="61037" cy="17919"/>
          </a:xfrm>
          <a:custGeom>
            <a:avLst/>
            <a:gdLst/>
            <a:ahLst/>
            <a:cxnLst/>
            <a:rect l="l" t="t" r="r" b="b"/>
            <a:pathLst>
              <a:path w="100965" h="27939">
                <a:moveTo>
                  <a:pt x="100584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100584" y="27444"/>
                </a:lnTo>
                <a:lnTo>
                  <a:pt x="100584" y="22860"/>
                </a:lnTo>
                <a:lnTo>
                  <a:pt x="100584" y="4584"/>
                </a:lnTo>
                <a:lnTo>
                  <a:pt x="100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6" name="bg object 266"/>
          <p:cNvSpPr/>
          <p:nvPr/>
        </p:nvSpPr>
        <p:spPr>
          <a:xfrm>
            <a:off x="4396030" y="346988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7" name="bg object 267"/>
          <p:cNvSpPr/>
          <p:nvPr/>
        </p:nvSpPr>
        <p:spPr>
          <a:xfrm>
            <a:off x="4549427" y="346988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8" name="bg object 268"/>
          <p:cNvSpPr/>
          <p:nvPr/>
        </p:nvSpPr>
        <p:spPr>
          <a:xfrm>
            <a:off x="4549427" y="372791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9" name="bg object 269"/>
          <p:cNvSpPr/>
          <p:nvPr/>
        </p:nvSpPr>
        <p:spPr>
          <a:xfrm>
            <a:off x="4396030" y="372791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0" name="bg object 270"/>
          <p:cNvSpPr/>
          <p:nvPr/>
        </p:nvSpPr>
        <p:spPr>
          <a:xfrm>
            <a:off x="4304820" y="3727925"/>
            <a:ext cx="61037" cy="17919"/>
          </a:xfrm>
          <a:custGeom>
            <a:avLst/>
            <a:gdLst/>
            <a:ahLst/>
            <a:cxnLst/>
            <a:rect l="l" t="t" r="r" b="b"/>
            <a:pathLst>
              <a:path w="100965" h="27939">
                <a:moveTo>
                  <a:pt x="100584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100584" y="27419"/>
                </a:lnTo>
                <a:lnTo>
                  <a:pt x="100584" y="22860"/>
                </a:lnTo>
                <a:lnTo>
                  <a:pt x="100584" y="4559"/>
                </a:lnTo>
                <a:lnTo>
                  <a:pt x="100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1" name="bg object 271"/>
          <p:cNvSpPr/>
          <p:nvPr/>
        </p:nvSpPr>
        <p:spPr>
          <a:xfrm>
            <a:off x="4396030" y="3730849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2" name="bg object 272"/>
          <p:cNvSpPr/>
          <p:nvPr/>
        </p:nvSpPr>
        <p:spPr>
          <a:xfrm>
            <a:off x="4549427" y="3730849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3" name="bg object 273"/>
          <p:cNvSpPr/>
          <p:nvPr/>
        </p:nvSpPr>
        <p:spPr>
          <a:xfrm>
            <a:off x="4549427" y="377483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4" name="bg object 274"/>
          <p:cNvSpPr/>
          <p:nvPr/>
        </p:nvSpPr>
        <p:spPr>
          <a:xfrm>
            <a:off x="4396030" y="3774831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5" name="bg object 275"/>
          <p:cNvSpPr/>
          <p:nvPr/>
        </p:nvSpPr>
        <p:spPr>
          <a:xfrm>
            <a:off x="4304820" y="3774831"/>
            <a:ext cx="61037" cy="16290"/>
          </a:xfrm>
          <a:custGeom>
            <a:avLst/>
            <a:gdLst/>
            <a:ahLst/>
            <a:cxnLst/>
            <a:rect l="l" t="t" r="r" b="b"/>
            <a:pathLst>
              <a:path w="100965" h="25400">
                <a:moveTo>
                  <a:pt x="100584" y="0"/>
                </a:moveTo>
                <a:lnTo>
                  <a:pt x="0" y="0"/>
                </a:lnTo>
                <a:lnTo>
                  <a:pt x="0" y="2298"/>
                </a:lnTo>
                <a:lnTo>
                  <a:pt x="0" y="22860"/>
                </a:lnTo>
                <a:lnTo>
                  <a:pt x="0" y="25158"/>
                </a:lnTo>
                <a:lnTo>
                  <a:pt x="100584" y="25158"/>
                </a:lnTo>
                <a:lnTo>
                  <a:pt x="100584" y="22860"/>
                </a:lnTo>
                <a:lnTo>
                  <a:pt x="100584" y="2298"/>
                </a:lnTo>
                <a:lnTo>
                  <a:pt x="100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6" name="bg object 276"/>
          <p:cNvSpPr/>
          <p:nvPr/>
        </p:nvSpPr>
        <p:spPr>
          <a:xfrm>
            <a:off x="4396030" y="3776298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7" name="bg object 277"/>
          <p:cNvSpPr/>
          <p:nvPr/>
        </p:nvSpPr>
        <p:spPr>
          <a:xfrm>
            <a:off x="4549427" y="3776298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8" name="bg object 278"/>
          <p:cNvSpPr/>
          <p:nvPr/>
        </p:nvSpPr>
        <p:spPr>
          <a:xfrm>
            <a:off x="4827202" y="361063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9" name="bg object 279"/>
          <p:cNvSpPr/>
          <p:nvPr/>
        </p:nvSpPr>
        <p:spPr>
          <a:xfrm>
            <a:off x="4827202" y="361502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0" name="bg object 280"/>
          <p:cNvSpPr/>
          <p:nvPr/>
        </p:nvSpPr>
        <p:spPr>
          <a:xfrm>
            <a:off x="4827202" y="3541725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1" name="bg object 281"/>
          <p:cNvSpPr/>
          <p:nvPr/>
        </p:nvSpPr>
        <p:spPr>
          <a:xfrm>
            <a:off x="4827202" y="354612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2" name="bg object 282"/>
          <p:cNvSpPr/>
          <p:nvPr/>
        </p:nvSpPr>
        <p:spPr>
          <a:xfrm>
            <a:off x="4827202" y="347428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3" name="bg object 283"/>
          <p:cNvSpPr/>
          <p:nvPr/>
        </p:nvSpPr>
        <p:spPr>
          <a:xfrm>
            <a:off x="4827202" y="332621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4" name="bg object 284"/>
          <p:cNvSpPr/>
          <p:nvPr/>
        </p:nvSpPr>
        <p:spPr>
          <a:xfrm>
            <a:off x="4827202" y="333500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5" name="bg object 285"/>
          <p:cNvSpPr/>
          <p:nvPr/>
        </p:nvSpPr>
        <p:spPr>
          <a:xfrm>
            <a:off x="4304820" y="3106299"/>
            <a:ext cx="443764" cy="14661"/>
          </a:xfrm>
          <a:custGeom>
            <a:avLst/>
            <a:gdLst/>
            <a:ahLst/>
            <a:cxnLst/>
            <a:rect l="l" t="t" r="r" b="b"/>
            <a:pathLst>
              <a:path w="734059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734059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734059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734059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6" name="bg object 286"/>
          <p:cNvSpPr/>
          <p:nvPr/>
        </p:nvSpPr>
        <p:spPr>
          <a:xfrm>
            <a:off x="4774689" y="3113630"/>
            <a:ext cx="52591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7" name="bg object 287"/>
          <p:cNvSpPr/>
          <p:nvPr/>
        </p:nvSpPr>
        <p:spPr>
          <a:xfrm>
            <a:off x="4304821" y="3106299"/>
            <a:ext cx="522459" cy="37059"/>
          </a:xfrm>
          <a:custGeom>
            <a:avLst/>
            <a:gdLst/>
            <a:ahLst/>
            <a:cxnLst/>
            <a:rect l="l" t="t" r="r" b="b"/>
            <a:pathLst>
              <a:path w="864234" h="57785">
                <a:moveTo>
                  <a:pt x="86855" y="32004"/>
                </a:moveTo>
                <a:lnTo>
                  <a:pt x="0" y="32004"/>
                </a:lnTo>
                <a:lnTo>
                  <a:pt x="0" y="34302"/>
                </a:lnTo>
                <a:lnTo>
                  <a:pt x="0" y="54864"/>
                </a:lnTo>
                <a:lnTo>
                  <a:pt x="0" y="57162"/>
                </a:lnTo>
                <a:lnTo>
                  <a:pt x="86855" y="57162"/>
                </a:lnTo>
                <a:lnTo>
                  <a:pt x="86855" y="54864"/>
                </a:lnTo>
                <a:lnTo>
                  <a:pt x="86855" y="34302"/>
                </a:lnTo>
                <a:lnTo>
                  <a:pt x="86855" y="32004"/>
                </a:lnTo>
                <a:close/>
              </a:path>
              <a:path w="864234" h="57785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57785">
                <a:moveTo>
                  <a:pt x="304038" y="32004"/>
                </a:moveTo>
                <a:lnTo>
                  <a:pt x="130302" y="32004"/>
                </a:lnTo>
                <a:lnTo>
                  <a:pt x="130302" y="34302"/>
                </a:lnTo>
                <a:lnTo>
                  <a:pt x="130302" y="54864"/>
                </a:lnTo>
                <a:lnTo>
                  <a:pt x="130302" y="57162"/>
                </a:lnTo>
                <a:lnTo>
                  <a:pt x="304038" y="57162"/>
                </a:lnTo>
                <a:lnTo>
                  <a:pt x="304038" y="54864"/>
                </a:lnTo>
                <a:lnTo>
                  <a:pt x="304038" y="34302"/>
                </a:lnTo>
                <a:lnTo>
                  <a:pt x="304038" y="32004"/>
                </a:lnTo>
                <a:close/>
              </a:path>
              <a:path w="864234" h="57785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57785">
                <a:moveTo>
                  <a:pt x="518922" y="32004"/>
                </a:moveTo>
                <a:lnTo>
                  <a:pt x="345186" y="32004"/>
                </a:lnTo>
                <a:lnTo>
                  <a:pt x="345186" y="34302"/>
                </a:lnTo>
                <a:lnTo>
                  <a:pt x="345186" y="54864"/>
                </a:lnTo>
                <a:lnTo>
                  <a:pt x="345186" y="57162"/>
                </a:lnTo>
                <a:lnTo>
                  <a:pt x="518922" y="57162"/>
                </a:lnTo>
                <a:lnTo>
                  <a:pt x="518922" y="54864"/>
                </a:lnTo>
                <a:lnTo>
                  <a:pt x="518922" y="34302"/>
                </a:lnTo>
                <a:lnTo>
                  <a:pt x="518922" y="32004"/>
                </a:lnTo>
                <a:close/>
              </a:path>
              <a:path w="864234" h="57785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57785">
                <a:moveTo>
                  <a:pt x="733793" y="32004"/>
                </a:moveTo>
                <a:lnTo>
                  <a:pt x="562343" y="32004"/>
                </a:lnTo>
                <a:lnTo>
                  <a:pt x="562343" y="34302"/>
                </a:lnTo>
                <a:lnTo>
                  <a:pt x="562343" y="54864"/>
                </a:lnTo>
                <a:lnTo>
                  <a:pt x="562343" y="57162"/>
                </a:lnTo>
                <a:lnTo>
                  <a:pt x="733793" y="57162"/>
                </a:lnTo>
                <a:lnTo>
                  <a:pt x="733793" y="54864"/>
                </a:lnTo>
                <a:lnTo>
                  <a:pt x="733793" y="34302"/>
                </a:lnTo>
                <a:lnTo>
                  <a:pt x="733793" y="32004"/>
                </a:lnTo>
                <a:close/>
              </a:path>
              <a:path w="864234" h="57785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57785">
                <a:moveTo>
                  <a:pt x="864095" y="32004"/>
                </a:moveTo>
                <a:lnTo>
                  <a:pt x="777240" y="32004"/>
                </a:lnTo>
                <a:lnTo>
                  <a:pt x="777240" y="34302"/>
                </a:lnTo>
                <a:lnTo>
                  <a:pt x="777240" y="54864"/>
                </a:lnTo>
                <a:lnTo>
                  <a:pt x="777240" y="57162"/>
                </a:lnTo>
                <a:lnTo>
                  <a:pt x="864095" y="57162"/>
                </a:lnTo>
                <a:lnTo>
                  <a:pt x="864095" y="54864"/>
                </a:lnTo>
                <a:lnTo>
                  <a:pt x="864095" y="34302"/>
                </a:lnTo>
                <a:lnTo>
                  <a:pt x="864095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8" name="bg object 288"/>
          <p:cNvSpPr/>
          <p:nvPr/>
        </p:nvSpPr>
        <p:spPr>
          <a:xfrm>
            <a:off x="4610226" y="3205992"/>
            <a:ext cx="217276" cy="17919"/>
          </a:xfrm>
          <a:custGeom>
            <a:avLst/>
            <a:gdLst/>
            <a:ahLst/>
            <a:cxnLst/>
            <a:rect l="l" t="t" r="r" b="b"/>
            <a:pathLst>
              <a:path w="359409" h="27939">
                <a:moveTo>
                  <a:pt x="70878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70878" y="27432"/>
                </a:lnTo>
                <a:lnTo>
                  <a:pt x="70878" y="22860"/>
                </a:lnTo>
                <a:lnTo>
                  <a:pt x="70878" y="4572"/>
                </a:lnTo>
                <a:lnTo>
                  <a:pt x="70878" y="0"/>
                </a:lnTo>
                <a:close/>
              </a:path>
              <a:path w="359409" h="27939">
                <a:moveTo>
                  <a:pt x="251472" y="0"/>
                </a:moveTo>
                <a:lnTo>
                  <a:pt x="107454" y="0"/>
                </a:lnTo>
                <a:lnTo>
                  <a:pt x="107454" y="4572"/>
                </a:lnTo>
                <a:lnTo>
                  <a:pt x="107454" y="22860"/>
                </a:lnTo>
                <a:lnTo>
                  <a:pt x="107454" y="27432"/>
                </a:lnTo>
                <a:lnTo>
                  <a:pt x="251472" y="27432"/>
                </a:lnTo>
                <a:lnTo>
                  <a:pt x="251472" y="22860"/>
                </a:lnTo>
                <a:lnTo>
                  <a:pt x="251472" y="4572"/>
                </a:lnTo>
                <a:lnTo>
                  <a:pt x="251472" y="0"/>
                </a:lnTo>
                <a:close/>
              </a:path>
              <a:path w="359409" h="27939">
                <a:moveTo>
                  <a:pt x="358902" y="0"/>
                </a:moveTo>
                <a:lnTo>
                  <a:pt x="288036" y="0"/>
                </a:lnTo>
                <a:lnTo>
                  <a:pt x="288036" y="4572"/>
                </a:lnTo>
                <a:lnTo>
                  <a:pt x="288036" y="22860"/>
                </a:lnTo>
                <a:lnTo>
                  <a:pt x="288036" y="27432"/>
                </a:lnTo>
                <a:lnTo>
                  <a:pt x="358902" y="27432"/>
                </a:lnTo>
                <a:lnTo>
                  <a:pt x="358902" y="22860"/>
                </a:lnTo>
                <a:lnTo>
                  <a:pt x="358902" y="4572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9" name="bg object 289"/>
          <p:cNvSpPr/>
          <p:nvPr/>
        </p:nvSpPr>
        <p:spPr>
          <a:xfrm>
            <a:off x="4304821" y="3261703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32"/>
                </a:lnTo>
                <a:lnTo>
                  <a:pt x="86855" y="27432"/>
                </a:lnTo>
                <a:lnTo>
                  <a:pt x="86855" y="22860"/>
                </a:lnTo>
                <a:lnTo>
                  <a:pt x="86855" y="4584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84"/>
                </a:lnTo>
                <a:lnTo>
                  <a:pt x="130302" y="22860"/>
                </a:lnTo>
                <a:lnTo>
                  <a:pt x="130302" y="27432"/>
                </a:lnTo>
                <a:lnTo>
                  <a:pt x="304038" y="27432"/>
                </a:lnTo>
                <a:lnTo>
                  <a:pt x="304038" y="22860"/>
                </a:lnTo>
                <a:lnTo>
                  <a:pt x="304038" y="4584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5186" y="0"/>
                </a:lnTo>
                <a:lnTo>
                  <a:pt x="345186" y="4584"/>
                </a:lnTo>
                <a:lnTo>
                  <a:pt x="345186" y="22860"/>
                </a:lnTo>
                <a:lnTo>
                  <a:pt x="345186" y="27432"/>
                </a:lnTo>
                <a:lnTo>
                  <a:pt x="518922" y="27432"/>
                </a:lnTo>
                <a:lnTo>
                  <a:pt x="518922" y="22860"/>
                </a:lnTo>
                <a:lnTo>
                  <a:pt x="518922" y="4584"/>
                </a:lnTo>
                <a:lnTo>
                  <a:pt x="518922" y="0"/>
                </a:lnTo>
                <a:close/>
              </a:path>
              <a:path w="864234" h="27939">
                <a:moveTo>
                  <a:pt x="733793" y="0"/>
                </a:moveTo>
                <a:lnTo>
                  <a:pt x="562343" y="0"/>
                </a:lnTo>
                <a:lnTo>
                  <a:pt x="562343" y="4584"/>
                </a:lnTo>
                <a:lnTo>
                  <a:pt x="562343" y="22860"/>
                </a:lnTo>
                <a:lnTo>
                  <a:pt x="562343" y="27432"/>
                </a:lnTo>
                <a:lnTo>
                  <a:pt x="733793" y="27432"/>
                </a:lnTo>
                <a:lnTo>
                  <a:pt x="733793" y="22860"/>
                </a:lnTo>
                <a:lnTo>
                  <a:pt x="733793" y="4584"/>
                </a:lnTo>
                <a:lnTo>
                  <a:pt x="733793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7240" y="0"/>
                </a:lnTo>
                <a:lnTo>
                  <a:pt x="777240" y="4584"/>
                </a:lnTo>
                <a:lnTo>
                  <a:pt x="777240" y="22860"/>
                </a:lnTo>
                <a:lnTo>
                  <a:pt x="777240" y="27432"/>
                </a:lnTo>
                <a:lnTo>
                  <a:pt x="864095" y="27432"/>
                </a:lnTo>
                <a:lnTo>
                  <a:pt x="864095" y="22860"/>
                </a:lnTo>
                <a:lnTo>
                  <a:pt x="864095" y="458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0" name="bg object 290"/>
          <p:cNvSpPr/>
          <p:nvPr/>
        </p:nvSpPr>
        <p:spPr>
          <a:xfrm>
            <a:off x="4304821" y="3326211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86855" y="27444"/>
                </a:lnTo>
                <a:lnTo>
                  <a:pt x="86855" y="22860"/>
                </a:lnTo>
                <a:lnTo>
                  <a:pt x="86855" y="4584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84"/>
                </a:lnTo>
                <a:lnTo>
                  <a:pt x="130302" y="22860"/>
                </a:lnTo>
                <a:lnTo>
                  <a:pt x="130302" y="27444"/>
                </a:lnTo>
                <a:lnTo>
                  <a:pt x="304038" y="27444"/>
                </a:lnTo>
                <a:lnTo>
                  <a:pt x="304038" y="22860"/>
                </a:lnTo>
                <a:lnTo>
                  <a:pt x="304038" y="4584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5186" y="0"/>
                </a:lnTo>
                <a:lnTo>
                  <a:pt x="345186" y="4584"/>
                </a:lnTo>
                <a:lnTo>
                  <a:pt x="345186" y="22860"/>
                </a:lnTo>
                <a:lnTo>
                  <a:pt x="345186" y="27444"/>
                </a:lnTo>
                <a:lnTo>
                  <a:pt x="518922" y="27444"/>
                </a:lnTo>
                <a:lnTo>
                  <a:pt x="518922" y="22860"/>
                </a:lnTo>
                <a:lnTo>
                  <a:pt x="518922" y="4584"/>
                </a:lnTo>
                <a:lnTo>
                  <a:pt x="518922" y="0"/>
                </a:lnTo>
                <a:close/>
              </a:path>
              <a:path w="864234" h="27939">
                <a:moveTo>
                  <a:pt x="733793" y="0"/>
                </a:moveTo>
                <a:lnTo>
                  <a:pt x="562343" y="0"/>
                </a:lnTo>
                <a:lnTo>
                  <a:pt x="562343" y="4584"/>
                </a:lnTo>
                <a:lnTo>
                  <a:pt x="562343" y="22860"/>
                </a:lnTo>
                <a:lnTo>
                  <a:pt x="562343" y="27444"/>
                </a:lnTo>
                <a:lnTo>
                  <a:pt x="733793" y="27444"/>
                </a:lnTo>
                <a:lnTo>
                  <a:pt x="733793" y="22860"/>
                </a:lnTo>
                <a:lnTo>
                  <a:pt x="733793" y="4584"/>
                </a:lnTo>
                <a:lnTo>
                  <a:pt x="733793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7240" y="0"/>
                </a:lnTo>
                <a:lnTo>
                  <a:pt x="777240" y="4584"/>
                </a:lnTo>
                <a:lnTo>
                  <a:pt x="777240" y="22860"/>
                </a:lnTo>
                <a:lnTo>
                  <a:pt x="777240" y="27444"/>
                </a:lnTo>
                <a:lnTo>
                  <a:pt x="864095" y="27444"/>
                </a:lnTo>
                <a:lnTo>
                  <a:pt x="864095" y="22860"/>
                </a:lnTo>
                <a:lnTo>
                  <a:pt x="864095" y="458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1" name="bg object 291"/>
          <p:cNvSpPr/>
          <p:nvPr/>
        </p:nvSpPr>
        <p:spPr>
          <a:xfrm>
            <a:off x="4610226" y="3466954"/>
            <a:ext cx="217276" cy="17919"/>
          </a:xfrm>
          <a:custGeom>
            <a:avLst/>
            <a:gdLst/>
            <a:ahLst/>
            <a:cxnLst/>
            <a:rect l="l" t="t" r="r" b="b"/>
            <a:pathLst>
              <a:path w="359409" h="27939">
                <a:moveTo>
                  <a:pt x="70878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70878" y="27444"/>
                </a:lnTo>
                <a:lnTo>
                  <a:pt x="70878" y="22860"/>
                </a:lnTo>
                <a:lnTo>
                  <a:pt x="70878" y="4584"/>
                </a:lnTo>
                <a:lnTo>
                  <a:pt x="70878" y="0"/>
                </a:lnTo>
                <a:close/>
              </a:path>
              <a:path w="359409" h="27939">
                <a:moveTo>
                  <a:pt x="251472" y="0"/>
                </a:moveTo>
                <a:lnTo>
                  <a:pt x="107454" y="0"/>
                </a:lnTo>
                <a:lnTo>
                  <a:pt x="107454" y="4584"/>
                </a:lnTo>
                <a:lnTo>
                  <a:pt x="107454" y="22860"/>
                </a:lnTo>
                <a:lnTo>
                  <a:pt x="107454" y="27444"/>
                </a:lnTo>
                <a:lnTo>
                  <a:pt x="251472" y="27444"/>
                </a:lnTo>
                <a:lnTo>
                  <a:pt x="251472" y="22860"/>
                </a:lnTo>
                <a:lnTo>
                  <a:pt x="251472" y="4584"/>
                </a:lnTo>
                <a:lnTo>
                  <a:pt x="251472" y="0"/>
                </a:lnTo>
                <a:close/>
              </a:path>
              <a:path w="359409" h="27939">
                <a:moveTo>
                  <a:pt x="358902" y="0"/>
                </a:moveTo>
                <a:lnTo>
                  <a:pt x="288036" y="0"/>
                </a:lnTo>
                <a:lnTo>
                  <a:pt x="288036" y="4584"/>
                </a:lnTo>
                <a:lnTo>
                  <a:pt x="288036" y="22860"/>
                </a:lnTo>
                <a:lnTo>
                  <a:pt x="288036" y="27444"/>
                </a:lnTo>
                <a:lnTo>
                  <a:pt x="358902" y="27444"/>
                </a:lnTo>
                <a:lnTo>
                  <a:pt x="358902" y="22860"/>
                </a:lnTo>
                <a:lnTo>
                  <a:pt x="358902" y="4584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2" name="bg object 292"/>
          <p:cNvSpPr/>
          <p:nvPr/>
        </p:nvSpPr>
        <p:spPr>
          <a:xfrm>
            <a:off x="4304821" y="3538792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86855" y="27432"/>
                </a:lnTo>
                <a:lnTo>
                  <a:pt x="86855" y="22860"/>
                </a:lnTo>
                <a:lnTo>
                  <a:pt x="86855" y="4572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72"/>
                </a:lnTo>
                <a:lnTo>
                  <a:pt x="130302" y="22860"/>
                </a:lnTo>
                <a:lnTo>
                  <a:pt x="130302" y="27432"/>
                </a:lnTo>
                <a:lnTo>
                  <a:pt x="304038" y="27432"/>
                </a:lnTo>
                <a:lnTo>
                  <a:pt x="304038" y="22860"/>
                </a:lnTo>
                <a:lnTo>
                  <a:pt x="304038" y="4572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5186" y="0"/>
                </a:lnTo>
                <a:lnTo>
                  <a:pt x="345186" y="4572"/>
                </a:lnTo>
                <a:lnTo>
                  <a:pt x="345186" y="22860"/>
                </a:lnTo>
                <a:lnTo>
                  <a:pt x="345186" y="27432"/>
                </a:lnTo>
                <a:lnTo>
                  <a:pt x="518922" y="27432"/>
                </a:lnTo>
                <a:lnTo>
                  <a:pt x="518922" y="22860"/>
                </a:lnTo>
                <a:lnTo>
                  <a:pt x="518922" y="4572"/>
                </a:lnTo>
                <a:lnTo>
                  <a:pt x="518922" y="0"/>
                </a:lnTo>
                <a:close/>
              </a:path>
              <a:path w="864234" h="27939">
                <a:moveTo>
                  <a:pt x="733793" y="0"/>
                </a:moveTo>
                <a:lnTo>
                  <a:pt x="562343" y="0"/>
                </a:lnTo>
                <a:lnTo>
                  <a:pt x="562343" y="4572"/>
                </a:lnTo>
                <a:lnTo>
                  <a:pt x="562343" y="22860"/>
                </a:lnTo>
                <a:lnTo>
                  <a:pt x="562343" y="27432"/>
                </a:lnTo>
                <a:lnTo>
                  <a:pt x="733793" y="27432"/>
                </a:lnTo>
                <a:lnTo>
                  <a:pt x="733793" y="22860"/>
                </a:lnTo>
                <a:lnTo>
                  <a:pt x="733793" y="4572"/>
                </a:lnTo>
                <a:lnTo>
                  <a:pt x="733793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7240" y="0"/>
                </a:lnTo>
                <a:lnTo>
                  <a:pt x="777240" y="4572"/>
                </a:lnTo>
                <a:lnTo>
                  <a:pt x="777240" y="22860"/>
                </a:lnTo>
                <a:lnTo>
                  <a:pt x="777240" y="27432"/>
                </a:lnTo>
                <a:lnTo>
                  <a:pt x="864095" y="27432"/>
                </a:lnTo>
                <a:lnTo>
                  <a:pt x="864095" y="22860"/>
                </a:lnTo>
                <a:lnTo>
                  <a:pt x="864095" y="4572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3" name="bg object 293"/>
          <p:cNvSpPr/>
          <p:nvPr/>
        </p:nvSpPr>
        <p:spPr>
          <a:xfrm>
            <a:off x="4304821" y="3607698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86855" y="27444"/>
                </a:lnTo>
                <a:lnTo>
                  <a:pt x="86855" y="22860"/>
                </a:lnTo>
                <a:lnTo>
                  <a:pt x="86855" y="4584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84"/>
                </a:lnTo>
                <a:lnTo>
                  <a:pt x="130302" y="22860"/>
                </a:lnTo>
                <a:lnTo>
                  <a:pt x="130302" y="27444"/>
                </a:lnTo>
                <a:lnTo>
                  <a:pt x="304038" y="27444"/>
                </a:lnTo>
                <a:lnTo>
                  <a:pt x="304038" y="22860"/>
                </a:lnTo>
                <a:lnTo>
                  <a:pt x="304038" y="4584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5186" y="0"/>
                </a:lnTo>
                <a:lnTo>
                  <a:pt x="345186" y="4584"/>
                </a:lnTo>
                <a:lnTo>
                  <a:pt x="345186" y="22860"/>
                </a:lnTo>
                <a:lnTo>
                  <a:pt x="345186" y="27444"/>
                </a:lnTo>
                <a:lnTo>
                  <a:pt x="518922" y="27444"/>
                </a:lnTo>
                <a:lnTo>
                  <a:pt x="518922" y="22860"/>
                </a:lnTo>
                <a:lnTo>
                  <a:pt x="518922" y="4584"/>
                </a:lnTo>
                <a:lnTo>
                  <a:pt x="518922" y="0"/>
                </a:lnTo>
                <a:close/>
              </a:path>
              <a:path w="864234" h="27939">
                <a:moveTo>
                  <a:pt x="733793" y="0"/>
                </a:moveTo>
                <a:lnTo>
                  <a:pt x="562343" y="0"/>
                </a:lnTo>
                <a:lnTo>
                  <a:pt x="562343" y="4584"/>
                </a:lnTo>
                <a:lnTo>
                  <a:pt x="562343" y="22860"/>
                </a:lnTo>
                <a:lnTo>
                  <a:pt x="562343" y="27444"/>
                </a:lnTo>
                <a:lnTo>
                  <a:pt x="733793" y="27444"/>
                </a:lnTo>
                <a:lnTo>
                  <a:pt x="733793" y="22860"/>
                </a:lnTo>
                <a:lnTo>
                  <a:pt x="733793" y="4584"/>
                </a:lnTo>
                <a:lnTo>
                  <a:pt x="733793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7240" y="0"/>
                </a:lnTo>
                <a:lnTo>
                  <a:pt x="777240" y="4584"/>
                </a:lnTo>
                <a:lnTo>
                  <a:pt x="777240" y="22860"/>
                </a:lnTo>
                <a:lnTo>
                  <a:pt x="777240" y="27444"/>
                </a:lnTo>
                <a:lnTo>
                  <a:pt x="864095" y="27444"/>
                </a:lnTo>
                <a:lnTo>
                  <a:pt x="864095" y="22860"/>
                </a:lnTo>
                <a:lnTo>
                  <a:pt x="864095" y="458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4" name="bg object 294"/>
          <p:cNvSpPr/>
          <p:nvPr/>
        </p:nvSpPr>
        <p:spPr>
          <a:xfrm>
            <a:off x="4304821" y="3672214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86855" y="27419"/>
                </a:lnTo>
                <a:lnTo>
                  <a:pt x="86855" y="22860"/>
                </a:lnTo>
                <a:lnTo>
                  <a:pt x="86855" y="4559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59"/>
                </a:lnTo>
                <a:lnTo>
                  <a:pt x="130302" y="22860"/>
                </a:lnTo>
                <a:lnTo>
                  <a:pt x="130302" y="27419"/>
                </a:lnTo>
                <a:lnTo>
                  <a:pt x="304038" y="27419"/>
                </a:lnTo>
                <a:lnTo>
                  <a:pt x="304038" y="22860"/>
                </a:lnTo>
                <a:lnTo>
                  <a:pt x="304038" y="4559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5186" y="0"/>
                </a:lnTo>
                <a:lnTo>
                  <a:pt x="345186" y="4559"/>
                </a:lnTo>
                <a:lnTo>
                  <a:pt x="345186" y="22860"/>
                </a:lnTo>
                <a:lnTo>
                  <a:pt x="345186" y="27419"/>
                </a:lnTo>
                <a:lnTo>
                  <a:pt x="518922" y="27419"/>
                </a:lnTo>
                <a:lnTo>
                  <a:pt x="518922" y="22860"/>
                </a:lnTo>
                <a:lnTo>
                  <a:pt x="518922" y="4559"/>
                </a:lnTo>
                <a:lnTo>
                  <a:pt x="518922" y="0"/>
                </a:lnTo>
                <a:close/>
              </a:path>
              <a:path w="864234" h="27939">
                <a:moveTo>
                  <a:pt x="733793" y="0"/>
                </a:moveTo>
                <a:lnTo>
                  <a:pt x="562343" y="0"/>
                </a:lnTo>
                <a:lnTo>
                  <a:pt x="562343" y="4559"/>
                </a:lnTo>
                <a:lnTo>
                  <a:pt x="562343" y="22860"/>
                </a:lnTo>
                <a:lnTo>
                  <a:pt x="562343" y="27419"/>
                </a:lnTo>
                <a:lnTo>
                  <a:pt x="733793" y="27419"/>
                </a:lnTo>
                <a:lnTo>
                  <a:pt x="733793" y="22860"/>
                </a:lnTo>
                <a:lnTo>
                  <a:pt x="733793" y="4559"/>
                </a:lnTo>
                <a:lnTo>
                  <a:pt x="733793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7240" y="0"/>
                </a:lnTo>
                <a:lnTo>
                  <a:pt x="777240" y="4559"/>
                </a:lnTo>
                <a:lnTo>
                  <a:pt x="777240" y="22860"/>
                </a:lnTo>
                <a:lnTo>
                  <a:pt x="777240" y="27419"/>
                </a:lnTo>
                <a:lnTo>
                  <a:pt x="864095" y="27419"/>
                </a:lnTo>
                <a:lnTo>
                  <a:pt x="864095" y="22860"/>
                </a:lnTo>
                <a:lnTo>
                  <a:pt x="864095" y="4559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5" name="bg object 295"/>
          <p:cNvSpPr/>
          <p:nvPr/>
        </p:nvSpPr>
        <p:spPr>
          <a:xfrm>
            <a:off x="4610226" y="3774831"/>
            <a:ext cx="217276" cy="16290"/>
          </a:xfrm>
          <a:custGeom>
            <a:avLst/>
            <a:gdLst/>
            <a:ahLst/>
            <a:cxnLst/>
            <a:rect l="l" t="t" r="r" b="b"/>
            <a:pathLst>
              <a:path w="359409" h="25400">
                <a:moveTo>
                  <a:pt x="70878" y="0"/>
                </a:moveTo>
                <a:lnTo>
                  <a:pt x="0" y="0"/>
                </a:lnTo>
                <a:lnTo>
                  <a:pt x="0" y="2298"/>
                </a:lnTo>
                <a:lnTo>
                  <a:pt x="0" y="22860"/>
                </a:lnTo>
                <a:lnTo>
                  <a:pt x="0" y="25158"/>
                </a:lnTo>
                <a:lnTo>
                  <a:pt x="70878" y="25158"/>
                </a:lnTo>
                <a:lnTo>
                  <a:pt x="70878" y="22860"/>
                </a:lnTo>
                <a:lnTo>
                  <a:pt x="70878" y="2298"/>
                </a:lnTo>
                <a:lnTo>
                  <a:pt x="70878" y="0"/>
                </a:lnTo>
                <a:close/>
              </a:path>
              <a:path w="359409" h="25400">
                <a:moveTo>
                  <a:pt x="251472" y="0"/>
                </a:moveTo>
                <a:lnTo>
                  <a:pt x="107454" y="0"/>
                </a:lnTo>
                <a:lnTo>
                  <a:pt x="107454" y="2298"/>
                </a:lnTo>
                <a:lnTo>
                  <a:pt x="107454" y="22860"/>
                </a:lnTo>
                <a:lnTo>
                  <a:pt x="107454" y="25158"/>
                </a:lnTo>
                <a:lnTo>
                  <a:pt x="251472" y="25158"/>
                </a:lnTo>
                <a:lnTo>
                  <a:pt x="251472" y="22860"/>
                </a:lnTo>
                <a:lnTo>
                  <a:pt x="251472" y="2298"/>
                </a:lnTo>
                <a:lnTo>
                  <a:pt x="251472" y="0"/>
                </a:lnTo>
                <a:close/>
              </a:path>
              <a:path w="359409" h="25400">
                <a:moveTo>
                  <a:pt x="358902" y="0"/>
                </a:moveTo>
                <a:lnTo>
                  <a:pt x="288036" y="0"/>
                </a:lnTo>
                <a:lnTo>
                  <a:pt x="288036" y="2298"/>
                </a:lnTo>
                <a:lnTo>
                  <a:pt x="288036" y="22860"/>
                </a:lnTo>
                <a:lnTo>
                  <a:pt x="288036" y="25158"/>
                </a:lnTo>
                <a:lnTo>
                  <a:pt x="358902" y="25158"/>
                </a:lnTo>
                <a:lnTo>
                  <a:pt x="358902" y="22860"/>
                </a:lnTo>
                <a:lnTo>
                  <a:pt x="358902" y="2298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6" name="bg object 296"/>
          <p:cNvSpPr/>
          <p:nvPr/>
        </p:nvSpPr>
        <p:spPr>
          <a:xfrm>
            <a:off x="4304821" y="3808552"/>
            <a:ext cx="522459" cy="37059"/>
          </a:xfrm>
          <a:custGeom>
            <a:avLst/>
            <a:gdLst/>
            <a:ahLst/>
            <a:cxnLst/>
            <a:rect l="l" t="t" r="r" b="b"/>
            <a:pathLst>
              <a:path w="864234" h="57785">
                <a:moveTo>
                  <a:pt x="86855" y="34302"/>
                </a:moveTo>
                <a:lnTo>
                  <a:pt x="0" y="34302"/>
                </a:lnTo>
                <a:lnTo>
                  <a:pt x="0" y="57162"/>
                </a:lnTo>
                <a:lnTo>
                  <a:pt x="86855" y="57162"/>
                </a:lnTo>
                <a:lnTo>
                  <a:pt x="86855" y="34302"/>
                </a:lnTo>
                <a:close/>
              </a:path>
              <a:path w="864234" h="57785">
                <a:moveTo>
                  <a:pt x="86855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86855" y="25146"/>
                </a:lnTo>
                <a:lnTo>
                  <a:pt x="86855" y="22860"/>
                </a:lnTo>
                <a:lnTo>
                  <a:pt x="86855" y="2286"/>
                </a:lnTo>
                <a:lnTo>
                  <a:pt x="86855" y="0"/>
                </a:lnTo>
                <a:close/>
              </a:path>
              <a:path w="864234" h="57785">
                <a:moveTo>
                  <a:pt x="304038" y="34302"/>
                </a:moveTo>
                <a:lnTo>
                  <a:pt x="130302" y="34302"/>
                </a:lnTo>
                <a:lnTo>
                  <a:pt x="130302" y="57162"/>
                </a:lnTo>
                <a:lnTo>
                  <a:pt x="304038" y="57162"/>
                </a:lnTo>
                <a:lnTo>
                  <a:pt x="304038" y="34302"/>
                </a:lnTo>
                <a:close/>
              </a:path>
              <a:path w="864234" h="57785">
                <a:moveTo>
                  <a:pt x="304038" y="0"/>
                </a:moveTo>
                <a:lnTo>
                  <a:pt x="130302" y="0"/>
                </a:lnTo>
                <a:lnTo>
                  <a:pt x="130302" y="2286"/>
                </a:lnTo>
                <a:lnTo>
                  <a:pt x="130302" y="22860"/>
                </a:lnTo>
                <a:lnTo>
                  <a:pt x="130302" y="25146"/>
                </a:lnTo>
                <a:lnTo>
                  <a:pt x="304038" y="25146"/>
                </a:lnTo>
                <a:lnTo>
                  <a:pt x="304038" y="22860"/>
                </a:lnTo>
                <a:lnTo>
                  <a:pt x="304038" y="2286"/>
                </a:lnTo>
                <a:lnTo>
                  <a:pt x="304038" y="0"/>
                </a:lnTo>
                <a:close/>
              </a:path>
              <a:path w="864234" h="57785">
                <a:moveTo>
                  <a:pt x="518922" y="34302"/>
                </a:moveTo>
                <a:lnTo>
                  <a:pt x="345186" y="34302"/>
                </a:lnTo>
                <a:lnTo>
                  <a:pt x="345186" y="57162"/>
                </a:lnTo>
                <a:lnTo>
                  <a:pt x="518922" y="57162"/>
                </a:lnTo>
                <a:lnTo>
                  <a:pt x="518922" y="34302"/>
                </a:lnTo>
                <a:close/>
              </a:path>
              <a:path w="864234" h="57785">
                <a:moveTo>
                  <a:pt x="518922" y="0"/>
                </a:moveTo>
                <a:lnTo>
                  <a:pt x="345186" y="0"/>
                </a:lnTo>
                <a:lnTo>
                  <a:pt x="345186" y="2286"/>
                </a:lnTo>
                <a:lnTo>
                  <a:pt x="345186" y="22860"/>
                </a:lnTo>
                <a:lnTo>
                  <a:pt x="345186" y="25146"/>
                </a:lnTo>
                <a:lnTo>
                  <a:pt x="518922" y="25146"/>
                </a:lnTo>
                <a:lnTo>
                  <a:pt x="518922" y="22860"/>
                </a:lnTo>
                <a:lnTo>
                  <a:pt x="518922" y="2286"/>
                </a:lnTo>
                <a:lnTo>
                  <a:pt x="518922" y="0"/>
                </a:lnTo>
                <a:close/>
              </a:path>
              <a:path w="864234" h="57785">
                <a:moveTo>
                  <a:pt x="733793" y="34302"/>
                </a:moveTo>
                <a:lnTo>
                  <a:pt x="562343" y="34302"/>
                </a:lnTo>
                <a:lnTo>
                  <a:pt x="562343" y="57162"/>
                </a:lnTo>
                <a:lnTo>
                  <a:pt x="733793" y="57162"/>
                </a:lnTo>
                <a:lnTo>
                  <a:pt x="733793" y="34302"/>
                </a:lnTo>
                <a:close/>
              </a:path>
              <a:path w="864234" h="57785">
                <a:moveTo>
                  <a:pt x="733793" y="0"/>
                </a:moveTo>
                <a:lnTo>
                  <a:pt x="562343" y="0"/>
                </a:lnTo>
                <a:lnTo>
                  <a:pt x="562343" y="2286"/>
                </a:lnTo>
                <a:lnTo>
                  <a:pt x="562343" y="22860"/>
                </a:lnTo>
                <a:lnTo>
                  <a:pt x="562343" y="25146"/>
                </a:lnTo>
                <a:lnTo>
                  <a:pt x="733793" y="25146"/>
                </a:lnTo>
                <a:lnTo>
                  <a:pt x="733793" y="22860"/>
                </a:lnTo>
                <a:lnTo>
                  <a:pt x="733793" y="2286"/>
                </a:lnTo>
                <a:lnTo>
                  <a:pt x="733793" y="0"/>
                </a:lnTo>
                <a:close/>
              </a:path>
              <a:path w="864234" h="57785">
                <a:moveTo>
                  <a:pt x="864095" y="0"/>
                </a:moveTo>
                <a:lnTo>
                  <a:pt x="777240" y="0"/>
                </a:lnTo>
                <a:lnTo>
                  <a:pt x="777240" y="2286"/>
                </a:lnTo>
                <a:lnTo>
                  <a:pt x="777240" y="22860"/>
                </a:lnTo>
                <a:lnTo>
                  <a:pt x="777240" y="25146"/>
                </a:lnTo>
                <a:lnTo>
                  <a:pt x="864095" y="25146"/>
                </a:lnTo>
                <a:lnTo>
                  <a:pt x="864095" y="22860"/>
                </a:lnTo>
                <a:lnTo>
                  <a:pt x="864095" y="2286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7" name="bg object 297"/>
          <p:cNvSpPr/>
          <p:nvPr/>
        </p:nvSpPr>
        <p:spPr>
          <a:xfrm>
            <a:off x="4774689" y="3837874"/>
            <a:ext cx="52591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8" name="bg object 298"/>
          <p:cNvSpPr/>
          <p:nvPr/>
        </p:nvSpPr>
        <p:spPr>
          <a:xfrm>
            <a:off x="4304821" y="3830551"/>
            <a:ext cx="522459" cy="21991"/>
          </a:xfrm>
          <a:custGeom>
            <a:avLst/>
            <a:gdLst/>
            <a:ahLst/>
            <a:cxnLst/>
            <a:rect l="l" t="t" r="r" b="b"/>
            <a:pathLst>
              <a:path w="864234" h="34289">
                <a:moveTo>
                  <a:pt x="86855" y="0"/>
                </a:moveTo>
                <a:lnTo>
                  <a:pt x="0" y="0"/>
                </a:lnTo>
                <a:lnTo>
                  <a:pt x="0" y="11430"/>
                </a:lnTo>
                <a:lnTo>
                  <a:pt x="0" y="22860"/>
                </a:lnTo>
                <a:lnTo>
                  <a:pt x="0" y="34290"/>
                </a:lnTo>
                <a:lnTo>
                  <a:pt x="86855" y="34290"/>
                </a:lnTo>
                <a:lnTo>
                  <a:pt x="86855" y="22860"/>
                </a:lnTo>
                <a:lnTo>
                  <a:pt x="86855" y="11430"/>
                </a:lnTo>
                <a:lnTo>
                  <a:pt x="86855" y="0"/>
                </a:lnTo>
                <a:close/>
              </a:path>
              <a:path w="864234" h="34289">
                <a:moveTo>
                  <a:pt x="304038" y="0"/>
                </a:moveTo>
                <a:lnTo>
                  <a:pt x="130302" y="0"/>
                </a:lnTo>
                <a:lnTo>
                  <a:pt x="130302" y="11430"/>
                </a:lnTo>
                <a:lnTo>
                  <a:pt x="130302" y="22860"/>
                </a:lnTo>
                <a:lnTo>
                  <a:pt x="130302" y="34290"/>
                </a:lnTo>
                <a:lnTo>
                  <a:pt x="304038" y="34290"/>
                </a:lnTo>
                <a:lnTo>
                  <a:pt x="304038" y="22860"/>
                </a:lnTo>
                <a:lnTo>
                  <a:pt x="304038" y="11430"/>
                </a:lnTo>
                <a:lnTo>
                  <a:pt x="304038" y="0"/>
                </a:lnTo>
                <a:close/>
              </a:path>
              <a:path w="864234" h="34289">
                <a:moveTo>
                  <a:pt x="518922" y="0"/>
                </a:moveTo>
                <a:lnTo>
                  <a:pt x="345186" y="0"/>
                </a:lnTo>
                <a:lnTo>
                  <a:pt x="345186" y="11430"/>
                </a:lnTo>
                <a:lnTo>
                  <a:pt x="345186" y="22860"/>
                </a:lnTo>
                <a:lnTo>
                  <a:pt x="345186" y="34290"/>
                </a:lnTo>
                <a:lnTo>
                  <a:pt x="518922" y="34290"/>
                </a:lnTo>
                <a:lnTo>
                  <a:pt x="518922" y="22860"/>
                </a:lnTo>
                <a:lnTo>
                  <a:pt x="518922" y="11430"/>
                </a:lnTo>
                <a:lnTo>
                  <a:pt x="518922" y="0"/>
                </a:lnTo>
                <a:close/>
              </a:path>
              <a:path w="864234" h="34289">
                <a:moveTo>
                  <a:pt x="733793" y="0"/>
                </a:moveTo>
                <a:lnTo>
                  <a:pt x="562343" y="0"/>
                </a:lnTo>
                <a:lnTo>
                  <a:pt x="562343" y="11430"/>
                </a:lnTo>
                <a:lnTo>
                  <a:pt x="562343" y="22860"/>
                </a:lnTo>
                <a:lnTo>
                  <a:pt x="562343" y="34290"/>
                </a:lnTo>
                <a:lnTo>
                  <a:pt x="733793" y="34290"/>
                </a:lnTo>
                <a:lnTo>
                  <a:pt x="733793" y="22860"/>
                </a:lnTo>
                <a:lnTo>
                  <a:pt x="733793" y="11430"/>
                </a:lnTo>
                <a:lnTo>
                  <a:pt x="733793" y="0"/>
                </a:lnTo>
                <a:close/>
              </a:path>
              <a:path w="864234" h="34289">
                <a:moveTo>
                  <a:pt x="864095" y="11430"/>
                </a:moveTo>
                <a:lnTo>
                  <a:pt x="777240" y="11430"/>
                </a:lnTo>
                <a:lnTo>
                  <a:pt x="777240" y="34290"/>
                </a:lnTo>
                <a:lnTo>
                  <a:pt x="864095" y="34290"/>
                </a:lnTo>
                <a:lnTo>
                  <a:pt x="864095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9" name="bg object 299"/>
          <p:cNvSpPr/>
          <p:nvPr/>
        </p:nvSpPr>
        <p:spPr>
          <a:xfrm>
            <a:off x="4304821" y="3098968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0" name="bg object 300"/>
          <p:cNvSpPr/>
          <p:nvPr/>
        </p:nvSpPr>
        <p:spPr>
          <a:xfrm>
            <a:off x="4827202" y="3120960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8"/>
                </a:moveTo>
                <a:lnTo>
                  <a:pt x="11429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1" name="bg object 301"/>
          <p:cNvSpPr/>
          <p:nvPr/>
        </p:nvSpPr>
        <p:spPr>
          <a:xfrm>
            <a:off x="4827202" y="3140019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8"/>
                </a:moveTo>
                <a:lnTo>
                  <a:pt x="11429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2" name="bg object 302"/>
          <p:cNvSpPr/>
          <p:nvPr/>
        </p:nvSpPr>
        <p:spPr>
          <a:xfrm>
            <a:off x="4827202" y="340538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3" name="bg object 303"/>
          <p:cNvSpPr/>
          <p:nvPr/>
        </p:nvSpPr>
        <p:spPr>
          <a:xfrm>
            <a:off x="4827202" y="3449362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4" name="bg object 304"/>
          <p:cNvSpPr/>
          <p:nvPr/>
        </p:nvSpPr>
        <p:spPr>
          <a:xfrm>
            <a:off x="4827202" y="3464023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5"/>
                </a:moveTo>
                <a:lnTo>
                  <a:pt x="11429" y="571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5" name="bg object 305"/>
          <p:cNvSpPr/>
          <p:nvPr/>
        </p:nvSpPr>
        <p:spPr>
          <a:xfrm>
            <a:off x="4827202" y="343030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6" name="bg object 306"/>
          <p:cNvSpPr/>
          <p:nvPr/>
        </p:nvSpPr>
        <p:spPr>
          <a:xfrm>
            <a:off x="4827202" y="343616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7" name="bg object 307"/>
          <p:cNvSpPr/>
          <p:nvPr/>
        </p:nvSpPr>
        <p:spPr>
          <a:xfrm>
            <a:off x="4820292" y="3746977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8" name="bg object 308"/>
          <p:cNvSpPr/>
          <p:nvPr/>
        </p:nvSpPr>
        <p:spPr>
          <a:xfrm>
            <a:off x="4827202" y="3771900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9" name="bg object 309"/>
          <p:cNvSpPr/>
          <p:nvPr/>
        </p:nvSpPr>
        <p:spPr>
          <a:xfrm>
            <a:off x="4827202" y="38891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0" name="bg object 310"/>
          <p:cNvSpPr/>
          <p:nvPr/>
        </p:nvSpPr>
        <p:spPr>
          <a:xfrm>
            <a:off x="4820292" y="3876724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0"/>
                </a:moveTo>
                <a:lnTo>
                  <a:pt x="22859" y="0"/>
                </a:lnTo>
              </a:path>
              <a:path w="22859" h="6985">
                <a:moveTo>
                  <a:pt x="0" y="6858"/>
                </a:moveTo>
                <a:lnTo>
                  <a:pt x="22859" y="68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1" name="bg object 311"/>
          <p:cNvSpPr/>
          <p:nvPr/>
        </p:nvSpPr>
        <p:spPr>
          <a:xfrm>
            <a:off x="4827202" y="3867195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2" name="bg object 312"/>
          <p:cNvSpPr/>
          <p:nvPr/>
        </p:nvSpPr>
        <p:spPr>
          <a:xfrm>
            <a:off x="4827202" y="387159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3" name="bg object 313"/>
          <p:cNvSpPr/>
          <p:nvPr/>
        </p:nvSpPr>
        <p:spPr>
          <a:xfrm>
            <a:off x="4827202" y="3845204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4" name="bg object 314"/>
          <p:cNvSpPr/>
          <p:nvPr/>
        </p:nvSpPr>
        <p:spPr>
          <a:xfrm>
            <a:off x="4827202" y="3858398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5" name="bg object 315"/>
          <p:cNvSpPr/>
          <p:nvPr/>
        </p:nvSpPr>
        <p:spPr>
          <a:xfrm>
            <a:off x="4820292" y="3840072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6858"/>
                </a:moveTo>
                <a:lnTo>
                  <a:pt x="22859" y="6858"/>
                </a:lnTo>
              </a:path>
              <a:path w="22859" h="698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6" name="bg object 316"/>
          <p:cNvSpPr/>
          <p:nvPr/>
        </p:nvSpPr>
        <p:spPr>
          <a:xfrm>
            <a:off x="4827202" y="3802687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7" name="bg object 317"/>
          <p:cNvSpPr/>
          <p:nvPr/>
        </p:nvSpPr>
        <p:spPr>
          <a:xfrm>
            <a:off x="4827202" y="3821746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8" name="bg object 318"/>
          <p:cNvSpPr/>
          <p:nvPr/>
        </p:nvSpPr>
        <p:spPr>
          <a:xfrm>
            <a:off x="4827202" y="379828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9" name="bg object 319"/>
          <p:cNvSpPr/>
          <p:nvPr/>
        </p:nvSpPr>
        <p:spPr>
          <a:xfrm>
            <a:off x="4827202" y="379389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0" name="bg object 320"/>
          <p:cNvSpPr/>
          <p:nvPr/>
        </p:nvSpPr>
        <p:spPr>
          <a:xfrm>
            <a:off x="4827202" y="374111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1" name="bg object 321"/>
          <p:cNvSpPr/>
          <p:nvPr/>
        </p:nvSpPr>
        <p:spPr>
          <a:xfrm>
            <a:off x="4827202" y="373524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2" name="bg object 322"/>
          <p:cNvSpPr/>
          <p:nvPr/>
        </p:nvSpPr>
        <p:spPr>
          <a:xfrm>
            <a:off x="4820292" y="3685402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20574"/>
                </a:moveTo>
                <a:lnTo>
                  <a:pt x="22859" y="20574"/>
                </a:lnTo>
                <a:lnTo>
                  <a:pt x="22859" y="0"/>
                </a:lnTo>
                <a:lnTo>
                  <a:pt x="0" y="0"/>
                </a:lnTo>
                <a:lnTo>
                  <a:pt x="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3" name="bg object 323"/>
          <p:cNvSpPr/>
          <p:nvPr/>
        </p:nvSpPr>
        <p:spPr>
          <a:xfrm>
            <a:off x="4827202" y="3711791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6"/>
                </a:moveTo>
                <a:lnTo>
                  <a:pt x="11429" y="10286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4" name="bg object 324"/>
          <p:cNvSpPr/>
          <p:nvPr/>
        </p:nvSpPr>
        <p:spPr>
          <a:xfrm>
            <a:off x="4827202" y="368246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5" name="bg object 325"/>
          <p:cNvSpPr/>
          <p:nvPr/>
        </p:nvSpPr>
        <p:spPr>
          <a:xfrm>
            <a:off x="4827202" y="367367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6" name="bg object 326"/>
          <p:cNvSpPr/>
          <p:nvPr/>
        </p:nvSpPr>
        <p:spPr>
          <a:xfrm>
            <a:off x="4827202" y="366634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7" name="bg object 327"/>
          <p:cNvSpPr/>
          <p:nvPr/>
        </p:nvSpPr>
        <p:spPr>
          <a:xfrm>
            <a:off x="4820292" y="3622359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8" name="bg object 328"/>
          <p:cNvSpPr/>
          <p:nvPr/>
        </p:nvSpPr>
        <p:spPr>
          <a:xfrm>
            <a:off x="4827202" y="3645817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9" name="bg object 329"/>
          <p:cNvSpPr/>
          <p:nvPr/>
        </p:nvSpPr>
        <p:spPr>
          <a:xfrm>
            <a:off x="4820292" y="3618695"/>
            <a:ext cx="13820" cy="3258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0" y="4571"/>
                </a:moveTo>
                <a:lnTo>
                  <a:pt x="22859" y="4571"/>
                </a:lnTo>
              </a:path>
              <a:path w="22859" h="5079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0" name="bg object 330"/>
          <p:cNvSpPr/>
          <p:nvPr/>
        </p:nvSpPr>
        <p:spPr>
          <a:xfrm>
            <a:off x="4827202" y="361356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1" name="bg object 331"/>
          <p:cNvSpPr/>
          <p:nvPr/>
        </p:nvSpPr>
        <p:spPr>
          <a:xfrm>
            <a:off x="4827202" y="360769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2" name="bg object 332"/>
          <p:cNvSpPr/>
          <p:nvPr/>
        </p:nvSpPr>
        <p:spPr>
          <a:xfrm>
            <a:off x="4827202" y="361209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3" name="bg object 333"/>
          <p:cNvSpPr/>
          <p:nvPr/>
        </p:nvSpPr>
        <p:spPr>
          <a:xfrm>
            <a:off x="4827202" y="3597436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4" name="bg object 334"/>
          <p:cNvSpPr/>
          <p:nvPr/>
        </p:nvSpPr>
        <p:spPr>
          <a:xfrm>
            <a:off x="4827202" y="359157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5" name="bg object 335"/>
          <p:cNvSpPr/>
          <p:nvPr/>
        </p:nvSpPr>
        <p:spPr>
          <a:xfrm>
            <a:off x="4820292" y="3551988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1"/>
                </a:moveTo>
                <a:lnTo>
                  <a:pt x="22859" y="16001"/>
                </a:lnTo>
                <a:lnTo>
                  <a:pt x="22859" y="0"/>
                </a:lnTo>
                <a:lnTo>
                  <a:pt x="0" y="0"/>
                </a:lnTo>
                <a:lnTo>
                  <a:pt x="0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6" name="bg object 336"/>
          <p:cNvSpPr/>
          <p:nvPr/>
        </p:nvSpPr>
        <p:spPr>
          <a:xfrm>
            <a:off x="4827202" y="3572513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8"/>
                </a:moveTo>
                <a:lnTo>
                  <a:pt x="11429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7" name="bg object 337"/>
          <p:cNvSpPr/>
          <p:nvPr/>
        </p:nvSpPr>
        <p:spPr>
          <a:xfrm>
            <a:off x="4827202" y="354465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8" name="bg object 338"/>
          <p:cNvSpPr/>
          <p:nvPr/>
        </p:nvSpPr>
        <p:spPr>
          <a:xfrm>
            <a:off x="4827202" y="354905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9" name="bg object 339"/>
          <p:cNvSpPr/>
          <p:nvPr/>
        </p:nvSpPr>
        <p:spPr>
          <a:xfrm>
            <a:off x="4827202" y="3538793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0" name="bg object 340"/>
          <p:cNvSpPr/>
          <p:nvPr/>
        </p:nvSpPr>
        <p:spPr>
          <a:xfrm>
            <a:off x="4827202" y="354319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1" name="bg object 341"/>
          <p:cNvSpPr/>
          <p:nvPr/>
        </p:nvSpPr>
        <p:spPr>
          <a:xfrm>
            <a:off x="4827202" y="3529996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2" name="bg object 342"/>
          <p:cNvSpPr/>
          <p:nvPr/>
        </p:nvSpPr>
        <p:spPr>
          <a:xfrm>
            <a:off x="4827202" y="3538793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3" name="bg object 343"/>
          <p:cNvSpPr/>
          <p:nvPr/>
        </p:nvSpPr>
        <p:spPr>
          <a:xfrm>
            <a:off x="4827202" y="351826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4" name="bg object 344"/>
          <p:cNvSpPr/>
          <p:nvPr/>
        </p:nvSpPr>
        <p:spPr>
          <a:xfrm>
            <a:off x="4827202" y="351093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5" name="bg object 345"/>
          <p:cNvSpPr/>
          <p:nvPr/>
        </p:nvSpPr>
        <p:spPr>
          <a:xfrm>
            <a:off x="4827202" y="3480150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6" name="bg object 346"/>
          <p:cNvSpPr/>
          <p:nvPr/>
        </p:nvSpPr>
        <p:spPr>
          <a:xfrm>
            <a:off x="4827202" y="3494810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5"/>
                </a:moveTo>
                <a:lnTo>
                  <a:pt x="11429" y="571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7" name="bg object 347"/>
          <p:cNvSpPr/>
          <p:nvPr/>
        </p:nvSpPr>
        <p:spPr>
          <a:xfrm>
            <a:off x="4820292" y="3472820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8" name="bg object 348"/>
          <p:cNvSpPr/>
          <p:nvPr/>
        </p:nvSpPr>
        <p:spPr>
          <a:xfrm>
            <a:off x="4827202" y="3408311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9" name="bg object 349"/>
          <p:cNvSpPr/>
          <p:nvPr/>
        </p:nvSpPr>
        <p:spPr>
          <a:xfrm>
            <a:off x="4827202" y="341710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0" name="bg object 350"/>
          <p:cNvSpPr/>
          <p:nvPr/>
        </p:nvSpPr>
        <p:spPr>
          <a:xfrm>
            <a:off x="4827202" y="340098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1" name="bg object 351"/>
          <p:cNvSpPr/>
          <p:nvPr/>
        </p:nvSpPr>
        <p:spPr>
          <a:xfrm>
            <a:off x="4827202" y="3392185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2" name="bg object 352"/>
          <p:cNvSpPr/>
          <p:nvPr/>
        </p:nvSpPr>
        <p:spPr>
          <a:xfrm>
            <a:off x="4827202" y="3370194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3" name="bg object 353"/>
          <p:cNvSpPr/>
          <p:nvPr/>
        </p:nvSpPr>
        <p:spPr>
          <a:xfrm>
            <a:off x="4820292" y="3389253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1"/>
                </a:moveTo>
                <a:lnTo>
                  <a:pt x="22859" y="16001"/>
                </a:lnTo>
                <a:lnTo>
                  <a:pt x="22859" y="0"/>
                </a:lnTo>
                <a:lnTo>
                  <a:pt x="0" y="0"/>
                </a:lnTo>
                <a:lnTo>
                  <a:pt x="0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4" name="bg object 354"/>
          <p:cNvSpPr/>
          <p:nvPr/>
        </p:nvSpPr>
        <p:spPr>
          <a:xfrm>
            <a:off x="4827202" y="334966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5" name="bg object 355"/>
          <p:cNvSpPr/>
          <p:nvPr/>
        </p:nvSpPr>
        <p:spPr>
          <a:xfrm>
            <a:off x="4827202" y="335699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6" name="bg object 356"/>
          <p:cNvSpPr/>
          <p:nvPr/>
        </p:nvSpPr>
        <p:spPr>
          <a:xfrm>
            <a:off x="4827202" y="333794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7" name="bg object 357"/>
          <p:cNvSpPr/>
          <p:nvPr/>
        </p:nvSpPr>
        <p:spPr>
          <a:xfrm>
            <a:off x="4827202" y="334233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8" name="bg object 358"/>
          <p:cNvSpPr/>
          <p:nvPr/>
        </p:nvSpPr>
        <p:spPr>
          <a:xfrm>
            <a:off x="4827202" y="333207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9" name="bg object 359"/>
          <p:cNvSpPr/>
          <p:nvPr/>
        </p:nvSpPr>
        <p:spPr>
          <a:xfrm>
            <a:off x="4827202" y="33291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0" name="bg object 360"/>
          <p:cNvSpPr/>
          <p:nvPr/>
        </p:nvSpPr>
        <p:spPr>
          <a:xfrm>
            <a:off x="4827202" y="3293958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1" name="bg object 361"/>
          <p:cNvSpPr/>
          <p:nvPr/>
        </p:nvSpPr>
        <p:spPr>
          <a:xfrm>
            <a:off x="4820292" y="3317415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2" name="bg object 362"/>
          <p:cNvSpPr/>
          <p:nvPr/>
        </p:nvSpPr>
        <p:spPr>
          <a:xfrm>
            <a:off x="4827202" y="32748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3" name="bg object 363"/>
          <p:cNvSpPr/>
          <p:nvPr/>
        </p:nvSpPr>
        <p:spPr>
          <a:xfrm>
            <a:off x="4827202" y="328076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4" name="bg object 364"/>
          <p:cNvSpPr/>
          <p:nvPr/>
        </p:nvSpPr>
        <p:spPr>
          <a:xfrm>
            <a:off x="4827202" y="326610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5" name="bg object 365"/>
          <p:cNvSpPr/>
          <p:nvPr/>
        </p:nvSpPr>
        <p:spPr>
          <a:xfrm>
            <a:off x="4827202" y="3226518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6" name="bg object 366"/>
          <p:cNvSpPr/>
          <p:nvPr/>
        </p:nvSpPr>
        <p:spPr>
          <a:xfrm>
            <a:off x="4820292" y="3252908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20574"/>
                </a:moveTo>
                <a:lnTo>
                  <a:pt x="22859" y="20574"/>
                </a:lnTo>
                <a:lnTo>
                  <a:pt x="22859" y="0"/>
                </a:lnTo>
                <a:lnTo>
                  <a:pt x="0" y="0"/>
                </a:lnTo>
                <a:lnTo>
                  <a:pt x="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7" name="bg object 367"/>
          <p:cNvSpPr/>
          <p:nvPr/>
        </p:nvSpPr>
        <p:spPr>
          <a:xfrm>
            <a:off x="4827202" y="320745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8" name="bg object 368"/>
          <p:cNvSpPr/>
          <p:nvPr/>
        </p:nvSpPr>
        <p:spPr>
          <a:xfrm>
            <a:off x="4827202" y="321332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9" name="bg object 369"/>
          <p:cNvSpPr/>
          <p:nvPr/>
        </p:nvSpPr>
        <p:spPr>
          <a:xfrm>
            <a:off x="4827202" y="3167875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0" name="bg object 370"/>
          <p:cNvSpPr/>
          <p:nvPr/>
        </p:nvSpPr>
        <p:spPr>
          <a:xfrm>
            <a:off x="4820292" y="3192798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1" name="bg object 371"/>
          <p:cNvSpPr/>
          <p:nvPr/>
        </p:nvSpPr>
        <p:spPr>
          <a:xfrm>
            <a:off x="4827202" y="315174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2" name="bg object 372"/>
          <p:cNvSpPr/>
          <p:nvPr/>
        </p:nvSpPr>
        <p:spPr>
          <a:xfrm>
            <a:off x="4827202" y="315614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3" name="bg object 373"/>
          <p:cNvSpPr/>
          <p:nvPr/>
        </p:nvSpPr>
        <p:spPr>
          <a:xfrm>
            <a:off x="4820292" y="3107033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0"/>
                </a:moveTo>
                <a:lnTo>
                  <a:pt x="22859" y="0"/>
                </a:lnTo>
              </a:path>
              <a:path w="22859" h="6985">
                <a:moveTo>
                  <a:pt x="0" y="6858"/>
                </a:moveTo>
                <a:lnTo>
                  <a:pt x="22859" y="68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4" name="bg object 374"/>
          <p:cNvSpPr/>
          <p:nvPr/>
        </p:nvSpPr>
        <p:spPr>
          <a:xfrm>
            <a:off x="4827202" y="3087240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5" name="bg object 375"/>
          <p:cNvSpPr/>
          <p:nvPr/>
        </p:nvSpPr>
        <p:spPr>
          <a:xfrm>
            <a:off x="4827202" y="3098969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6" name="bg object 376"/>
          <p:cNvSpPr/>
          <p:nvPr/>
        </p:nvSpPr>
        <p:spPr>
          <a:xfrm>
            <a:off x="4827202" y="306964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7" name="bg object 377"/>
          <p:cNvSpPr/>
          <p:nvPr/>
        </p:nvSpPr>
        <p:spPr>
          <a:xfrm>
            <a:off x="4827202" y="307844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8" name="bg object 378"/>
          <p:cNvSpPr/>
          <p:nvPr/>
        </p:nvSpPr>
        <p:spPr>
          <a:xfrm>
            <a:off x="4820292" y="3070381"/>
            <a:ext cx="13820" cy="4480"/>
          </a:xfrm>
          <a:custGeom>
            <a:avLst/>
            <a:gdLst/>
            <a:ahLst/>
            <a:cxnLst/>
            <a:rect l="l" t="t" r="r" b="b"/>
            <a:pathLst>
              <a:path w="22859" h="6985">
                <a:moveTo>
                  <a:pt x="0" y="0"/>
                </a:moveTo>
                <a:lnTo>
                  <a:pt x="22859" y="0"/>
                </a:lnTo>
              </a:path>
              <a:path w="22859" h="6985">
                <a:moveTo>
                  <a:pt x="0" y="6858"/>
                </a:moveTo>
                <a:lnTo>
                  <a:pt x="22859" y="68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9" name="bg object 379"/>
          <p:cNvSpPr/>
          <p:nvPr/>
        </p:nvSpPr>
        <p:spPr>
          <a:xfrm>
            <a:off x="4827202" y="30623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0" name="bg object 380"/>
          <p:cNvSpPr/>
          <p:nvPr/>
        </p:nvSpPr>
        <p:spPr>
          <a:xfrm>
            <a:off x="4610226" y="3162010"/>
            <a:ext cx="217276" cy="14661"/>
          </a:xfrm>
          <a:custGeom>
            <a:avLst/>
            <a:gdLst/>
            <a:ahLst/>
            <a:cxnLst/>
            <a:rect l="l" t="t" r="r" b="b"/>
            <a:pathLst>
              <a:path w="359409" h="22860">
                <a:moveTo>
                  <a:pt x="70878" y="0"/>
                </a:moveTo>
                <a:lnTo>
                  <a:pt x="0" y="0"/>
                </a:lnTo>
                <a:lnTo>
                  <a:pt x="0" y="22860"/>
                </a:lnTo>
                <a:lnTo>
                  <a:pt x="70878" y="22860"/>
                </a:lnTo>
                <a:lnTo>
                  <a:pt x="70878" y="0"/>
                </a:lnTo>
                <a:close/>
              </a:path>
              <a:path w="359409" h="22860">
                <a:moveTo>
                  <a:pt x="251472" y="0"/>
                </a:moveTo>
                <a:lnTo>
                  <a:pt x="107454" y="0"/>
                </a:lnTo>
                <a:lnTo>
                  <a:pt x="107454" y="22860"/>
                </a:lnTo>
                <a:lnTo>
                  <a:pt x="251472" y="22860"/>
                </a:lnTo>
                <a:lnTo>
                  <a:pt x="251472" y="0"/>
                </a:lnTo>
                <a:close/>
              </a:path>
              <a:path w="359409" h="22860">
                <a:moveTo>
                  <a:pt x="358902" y="0"/>
                </a:moveTo>
                <a:lnTo>
                  <a:pt x="288036" y="0"/>
                </a:lnTo>
                <a:lnTo>
                  <a:pt x="288036" y="22860"/>
                </a:lnTo>
                <a:lnTo>
                  <a:pt x="358902" y="22860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1" name="bg object 381"/>
          <p:cNvSpPr/>
          <p:nvPr/>
        </p:nvSpPr>
        <p:spPr>
          <a:xfrm>
            <a:off x="4610226" y="3727925"/>
            <a:ext cx="217276" cy="14661"/>
          </a:xfrm>
          <a:custGeom>
            <a:avLst/>
            <a:gdLst/>
            <a:ahLst/>
            <a:cxnLst/>
            <a:rect l="l" t="t" r="r" b="b"/>
            <a:pathLst>
              <a:path w="359409" h="22860">
                <a:moveTo>
                  <a:pt x="70878" y="0"/>
                </a:moveTo>
                <a:lnTo>
                  <a:pt x="0" y="0"/>
                </a:lnTo>
                <a:lnTo>
                  <a:pt x="0" y="22860"/>
                </a:lnTo>
                <a:lnTo>
                  <a:pt x="70878" y="22860"/>
                </a:lnTo>
                <a:lnTo>
                  <a:pt x="70878" y="0"/>
                </a:lnTo>
                <a:close/>
              </a:path>
              <a:path w="359409" h="22860">
                <a:moveTo>
                  <a:pt x="251472" y="0"/>
                </a:moveTo>
                <a:lnTo>
                  <a:pt x="107454" y="0"/>
                </a:lnTo>
                <a:lnTo>
                  <a:pt x="107454" y="22860"/>
                </a:lnTo>
                <a:lnTo>
                  <a:pt x="251472" y="22860"/>
                </a:lnTo>
                <a:lnTo>
                  <a:pt x="251472" y="0"/>
                </a:lnTo>
                <a:close/>
              </a:path>
              <a:path w="359409" h="22860">
                <a:moveTo>
                  <a:pt x="358902" y="0"/>
                </a:moveTo>
                <a:lnTo>
                  <a:pt x="288036" y="0"/>
                </a:lnTo>
                <a:lnTo>
                  <a:pt x="288036" y="22860"/>
                </a:lnTo>
                <a:lnTo>
                  <a:pt x="358902" y="22860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2" name="bg object 382"/>
          <p:cNvSpPr/>
          <p:nvPr/>
        </p:nvSpPr>
        <p:spPr>
          <a:xfrm>
            <a:off x="4304820" y="316201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3" name="bg object 383"/>
          <p:cNvSpPr/>
          <p:nvPr/>
        </p:nvSpPr>
        <p:spPr>
          <a:xfrm>
            <a:off x="4396030" y="3162010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4" name="bg object 384"/>
          <p:cNvSpPr/>
          <p:nvPr/>
        </p:nvSpPr>
        <p:spPr>
          <a:xfrm>
            <a:off x="4549427" y="3162010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5" name="bg object 385"/>
          <p:cNvSpPr/>
          <p:nvPr/>
        </p:nvSpPr>
        <p:spPr>
          <a:xfrm>
            <a:off x="4304820" y="3208925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6" name="bg object 386"/>
          <p:cNvSpPr/>
          <p:nvPr/>
        </p:nvSpPr>
        <p:spPr>
          <a:xfrm>
            <a:off x="4396030" y="3208925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7" name="bg object 387"/>
          <p:cNvSpPr/>
          <p:nvPr/>
        </p:nvSpPr>
        <p:spPr>
          <a:xfrm>
            <a:off x="4549427" y="3208925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8" name="bg object 388"/>
          <p:cNvSpPr/>
          <p:nvPr/>
        </p:nvSpPr>
        <p:spPr>
          <a:xfrm>
            <a:off x="4304820" y="372791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9" name="bg object 389"/>
          <p:cNvSpPr/>
          <p:nvPr/>
        </p:nvSpPr>
        <p:spPr>
          <a:xfrm>
            <a:off x="4396030" y="3727917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0" name="bg object 390"/>
          <p:cNvSpPr/>
          <p:nvPr/>
        </p:nvSpPr>
        <p:spPr>
          <a:xfrm>
            <a:off x="4549427" y="3727917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1" name="bg object 391"/>
          <p:cNvSpPr/>
          <p:nvPr/>
        </p:nvSpPr>
        <p:spPr>
          <a:xfrm>
            <a:off x="4304820" y="377483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2" name="bg object 392"/>
          <p:cNvSpPr/>
          <p:nvPr/>
        </p:nvSpPr>
        <p:spPr>
          <a:xfrm>
            <a:off x="4396030" y="3774831"/>
            <a:ext cx="123225" cy="14661"/>
          </a:xfrm>
          <a:custGeom>
            <a:avLst/>
            <a:gdLst/>
            <a:ahLst/>
            <a:cxnLst/>
            <a:rect l="l" t="t" r="r" b="b"/>
            <a:pathLst>
              <a:path w="203834" h="22860">
                <a:moveTo>
                  <a:pt x="0" y="22859"/>
                </a:moveTo>
                <a:lnTo>
                  <a:pt x="203453" y="22859"/>
                </a:lnTo>
                <a:lnTo>
                  <a:pt x="20345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3" name="bg object 393"/>
          <p:cNvSpPr/>
          <p:nvPr/>
        </p:nvSpPr>
        <p:spPr>
          <a:xfrm>
            <a:off x="4549427" y="3774831"/>
            <a:ext cx="61037" cy="14661"/>
          </a:xfrm>
          <a:custGeom>
            <a:avLst/>
            <a:gdLst/>
            <a:ahLst/>
            <a:cxnLst/>
            <a:rect l="l" t="t" r="r" b="b"/>
            <a:pathLst>
              <a:path w="100965" h="22860">
                <a:moveTo>
                  <a:pt x="0" y="22859"/>
                </a:moveTo>
                <a:lnTo>
                  <a:pt x="100583" y="22859"/>
                </a:lnTo>
                <a:lnTo>
                  <a:pt x="100583" y="0"/>
                </a:ln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4" name="bg object 394"/>
          <p:cNvSpPr/>
          <p:nvPr/>
        </p:nvSpPr>
        <p:spPr>
          <a:xfrm>
            <a:off x="4304821" y="3774832"/>
            <a:ext cx="522459" cy="70453"/>
          </a:xfrm>
          <a:custGeom>
            <a:avLst/>
            <a:gdLst/>
            <a:ahLst/>
            <a:cxnLst/>
            <a:rect l="l" t="t" r="r" b="b"/>
            <a:pathLst>
              <a:path w="864234" h="109854">
                <a:moveTo>
                  <a:pt x="86855" y="86880"/>
                </a:moveTo>
                <a:lnTo>
                  <a:pt x="0" y="86880"/>
                </a:lnTo>
                <a:lnTo>
                  <a:pt x="0" y="109740"/>
                </a:lnTo>
                <a:lnTo>
                  <a:pt x="86855" y="109740"/>
                </a:lnTo>
                <a:lnTo>
                  <a:pt x="86855" y="86880"/>
                </a:lnTo>
                <a:close/>
              </a:path>
              <a:path w="864234" h="109854">
                <a:moveTo>
                  <a:pt x="86855" y="52578"/>
                </a:moveTo>
                <a:lnTo>
                  <a:pt x="0" y="52578"/>
                </a:lnTo>
                <a:lnTo>
                  <a:pt x="0" y="75438"/>
                </a:lnTo>
                <a:lnTo>
                  <a:pt x="86855" y="75438"/>
                </a:lnTo>
                <a:lnTo>
                  <a:pt x="86855" y="52578"/>
                </a:lnTo>
                <a:close/>
              </a:path>
              <a:path w="864234" h="109854">
                <a:moveTo>
                  <a:pt x="304038" y="86880"/>
                </a:moveTo>
                <a:lnTo>
                  <a:pt x="130302" y="86880"/>
                </a:lnTo>
                <a:lnTo>
                  <a:pt x="130302" y="109740"/>
                </a:lnTo>
                <a:lnTo>
                  <a:pt x="304038" y="109740"/>
                </a:lnTo>
                <a:lnTo>
                  <a:pt x="304038" y="86880"/>
                </a:lnTo>
                <a:close/>
              </a:path>
              <a:path w="864234" h="109854">
                <a:moveTo>
                  <a:pt x="304038" y="52578"/>
                </a:moveTo>
                <a:lnTo>
                  <a:pt x="130302" y="52578"/>
                </a:lnTo>
                <a:lnTo>
                  <a:pt x="130302" y="75438"/>
                </a:lnTo>
                <a:lnTo>
                  <a:pt x="304038" y="75438"/>
                </a:lnTo>
                <a:lnTo>
                  <a:pt x="304038" y="52578"/>
                </a:lnTo>
                <a:close/>
              </a:path>
              <a:path w="864234" h="109854">
                <a:moveTo>
                  <a:pt x="518922" y="86880"/>
                </a:moveTo>
                <a:lnTo>
                  <a:pt x="345186" y="86880"/>
                </a:lnTo>
                <a:lnTo>
                  <a:pt x="345186" y="109740"/>
                </a:lnTo>
                <a:lnTo>
                  <a:pt x="518922" y="109740"/>
                </a:lnTo>
                <a:lnTo>
                  <a:pt x="518922" y="86880"/>
                </a:lnTo>
                <a:close/>
              </a:path>
              <a:path w="864234" h="109854">
                <a:moveTo>
                  <a:pt x="518922" y="52578"/>
                </a:moveTo>
                <a:lnTo>
                  <a:pt x="345186" y="52578"/>
                </a:lnTo>
                <a:lnTo>
                  <a:pt x="345186" y="75438"/>
                </a:lnTo>
                <a:lnTo>
                  <a:pt x="518922" y="75438"/>
                </a:lnTo>
                <a:lnTo>
                  <a:pt x="518922" y="52578"/>
                </a:lnTo>
                <a:close/>
              </a:path>
              <a:path w="864234" h="109854">
                <a:moveTo>
                  <a:pt x="576072" y="0"/>
                </a:moveTo>
                <a:lnTo>
                  <a:pt x="505193" y="0"/>
                </a:lnTo>
                <a:lnTo>
                  <a:pt x="505193" y="22860"/>
                </a:lnTo>
                <a:lnTo>
                  <a:pt x="576072" y="22860"/>
                </a:lnTo>
                <a:lnTo>
                  <a:pt x="576072" y="0"/>
                </a:lnTo>
                <a:close/>
              </a:path>
              <a:path w="864234" h="109854">
                <a:moveTo>
                  <a:pt x="733793" y="86880"/>
                </a:moveTo>
                <a:lnTo>
                  <a:pt x="562343" y="86880"/>
                </a:lnTo>
                <a:lnTo>
                  <a:pt x="562343" y="109740"/>
                </a:lnTo>
                <a:lnTo>
                  <a:pt x="733793" y="109740"/>
                </a:lnTo>
                <a:lnTo>
                  <a:pt x="733793" y="86880"/>
                </a:lnTo>
                <a:close/>
              </a:path>
              <a:path w="864234" h="109854">
                <a:moveTo>
                  <a:pt x="733793" y="52578"/>
                </a:moveTo>
                <a:lnTo>
                  <a:pt x="562343" y="52578"/>
                </a:lnTo>
                <a:lnTo>
                  <a:pt x="562343" y="75438"/>
                </a:lnTo>
                <a:lnTo>
                  <a:pt x="733793" y="75438"/>
                </a:lnTo>
                <a:lnTo>
                  <a:pt x="733793" y="52578"/>
                </a:lnTo>
                <a:close/>
              </a:path>
              <a:path w="864234" h="109854">
                <a:moveTo>
                  <a:pt x="756666" y="0"/>
                </a:moveTo>
                <a:lnTo>
                  <a:pt x="612648" y="0"/>
                </a:lnTo>
                <a:lnTo>
                  <a:pt x="612648" y="22860"/>
                </a:lnTo>
                <a:lnTo>
                  <a:pt x="756666" y="22860"/>
                </a:lnTo>
                <a:lnTo>
                  <a:pt x="756666" y="0"/>
                </a:lnTo>
                <a:close/>
              </a:path>
              <a:path w="864234" h="109854">
                <a:moveTo>
                  <a:pt x="864095" y="86880"/>
                </a:moveTo>
                <a:lnTo>
                  <a:pt x="777240" y="86880"/>
                </a:lnTo>
                <a:lnTo>
                  <a:pt x="777240" y="109740"/>
                </a:lnTo>
                <a:lnTo>
                  <a:pt x="864095" y="109740"/>
                </a:lnTo>
                <a:lnTo>
                  <a:pt x="864095" y="86880"/>
                </a:lnTo>
                <a:close/>
              </a:path>
              <a:path w="864234" h="109854">
                <a:moveTo>
                  <a:pt x="864095" y="52578"/>
                </a:moveTo>
                <a:lnTo>
                  <a:pt x="777240" y="52578"/>
                </a:lnTo>
                <a:lnTo>
                  <a:pt x="777240" y="75438"/>
                </a:lnTo>
                <a:lnTo>
                  <a:pt x="864095" y="75438"/>
                </a:lnTo>
                <a:lnTo>
                  <a:pt x="864095" y="52578"/>
                </a:lnTo>
                <a:close/>
              </a:path>
              <a:path w="864234" h="109854">
                <a:moveTo>
                  <a:pt x="864095" y="0"/>
                </a:moveTo>
                <a:lnTo>
                  <a:pt x="793229" y="0"/>
                </a:lnTo>
                <a:lnTo>
                  <a:pt x="793229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5" name="bg object 395"/>
          <p:cNvSpPr/>
          <p:nvPr/>
        </p:nvSpPr>
        <p:spPr>
          <a:xfrm>
            <a:off x="4304821" y="3670740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6" name="bg object 396"/>
          <p:cNvSpPr/>
          <p:nvPr/>
        </p:nvSpPr>
        <p:spPr>
          <a:xfrm>
            <a:off x="4304821" y="3266101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7" name="bg object 397"/>
          <p:cNvSpPr/>
          <p:nvPr/>
        </p:nvSpPr>
        <p:spPr>
          <a:xfrm>
            <a:off x="4610226" y="3208924"/>
            <a:ext cx="217276" cy="14661"/>
          </a:xfrm>
          <a:custGeom>
            <a:avLst/>
            <a:gdLst/>
            <a:ahLst/>
            <a:cxnLst/>
            <a:rect l="l" t="t" r="r" b="b"/>
            <a:pathLst>
              <a:path w="359409" h="22860">
                <a:moveTo>
                  <a:pt x="70878" y="0"/>
                </a:moveTo>
                <a:lnTo>
                  <a:pt x="0" y="0"/>
                </a:lnTo>
                <a:lnTo>
                  <a:pt x="0" y="22860"/>
                </a:lnTo>
                <a:lnTo>
                  <a:pt x="70878" y="22860"/>
                </a:lnTo>
                <a:lnTo>
                  <a:pt x="70878" y="0"/>
                </a:lnTo>
                <a:close/>
              </a:path>
              <a:path w="359409" h="22860">
                <a:moveTo>
                  <a:pt x="251472" y="0"/>
                </a:moveTo>
                <a:lnTo>
                  <a:pt x="107454" y="0"/>
                </a:lnTo>
                <a:lnTo>
                  <a:pt x="107454" y="22860"/>
                </a:lnTo>
                <a:lnTo>
                  <a:pt x="251472" y="22860"/>
                </a:lnTo>
                <a:lnTo>
                  <a:pt x="251472" y="0"/>
                </a:lnTo>
                <a:close/>
              </a:path>
              <a:path w="359409" h="22860">
                <a:moveTo>
                  <a:pt x="358902" y="0"/>
                </a:moveTo>
                <a:lnTo>
                  <a:pt x="288036" y="0"/>
                </a:lnTo>
                <a:lnTo>
                  <a:pt x="288036" y="22860"/>
                </a:lnTo>
                <a:lnTo>
                  <a:pt x="358902" y="22860"/>
                </a:lnTo>
                <a:lnTo>
                  <a:pt x="358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8" name="bg object 398"/>
          <p:cNvSpPr/>
          <p:nvPr/>
        </p:nvSpPr>
        <p:spPr>
          <a:xfrm>
            <a:off x="4304821" y="3106299"/>
            <a:ext cx="522459" cy="37059"/>
          </a:xfrm>
          <a:custGeom>
            <a:avLst/>
            <a:gdLst/>
            <a:ahLst/>
            <a:cxnLst/>
            <a:rect l="l" t="t" r="r" b="b"/>
            <a:pathLst>
              <a:path w="864234" h="57785">
                <a:moveTo>
                  <a:pt x="86855" y="34302"/>
                </a:moveTo>
                <a:lnTo>
                  <a:pt x="0" y="34302"/>
                </a:lnTo>
                <a:lnTo>
                  <a:pt x="0" y="57162"/>
                </a:lnTo>
                <a:lnTo>
                  <a:pt x="86855" y="57162"/>
                </a:lnTo>
                <a:lnTo>
                  <a:pt x="86855" y="34302"/>
                </a:lnTo>
                <a:close/>
              </a:path>
              <a:path w="864234" h="57785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57785">
                <a:moveTo>
                  <a:pt x="304038" y="34302"/>
                </a:moveTo>
                <a:lnTo>
                  <a:pt x="130302" y="34302"/>
                </a:lnTo>
                <a:lnTo>
                  <a:pt x="130302" y="57162"/>
                </a:lnTo>
                <a:lnTo>
                  <a:pt x="304038" y="57162"/>
                </a:lnTo>
                <a:lnTo>
                  <a:pt x="304038" y="34302"/>
                </a:lnTo>
                <a:close/>
              </a:path>
              <a:path w="864234" h="57785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57785">
                <a:moveTo>
                  <a:pt x="518922" y="34302"/>
                </a:moveTo>
                <a:lnTo>
                  <a:pt x="345186" y="34302"/>
                </a:lnTo>
                <a:lnTo>
                  <a:pt x="345186" y="57162"/>
                </a:lnTo>
                <a:lnTo>
                  <a:pt x="518922" y="57162"/>
                </a:lnTo>
                <a:lnTo>
                  <a:pt x="518922" y="34302"/>
                </a:lnTo>
                <a:close/>
              </a:path>
              <a:path w="864234" h="57785">
                <a:moveTo>
                  <a:pt x="518922" y="0"/>
                </a:moveTo>
                <a:lnTo>
                  <a:pt x="345186" y="0"/>
                </a:lnTo>
                <a:lnTo>
                  <a:pt x="345186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57785">
                <a:moveTo>
                  <a:pt x="733793" y="34302"/>
                </a:moveTo>
                <a:lnTo>
                  <a:pt x="562343" y="34302"/>
                </a:lnTo>
                <a:lnTo>
                  <a:pt x="562343" y="57162"/>
                </a:lnTo>
                <a:lnTo>
                  <a:pt x="733793" y="57162"/>
                </a:lnTo>
                <a:lnTo>
                  <a:pt x="733793" y="34302"/>
                </a:lnTo>
                <a:close/>
              </a:path>
              <a:path w="864234" h="57785">
                <a:moveTo>
                  <a:pt x="733793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3793" y="22860"/>
                </a:lnTo>
                <a:lnTo>
                  <a:pt x="733793" y="0"/>
                </a:lnTo>
                <a:close/>
              </a:path>
              <a:path w="864234" h="57785">
                <a:moveTo>
                  <a:pt x="864095" y="34302"/>
                </a:moveTo>
                <a:lnTo>
                  <a:pt x="777240" y="34302"/>
                </a:lnTo>
                <a:lnTo>
                  <a:pt x="777240" y="57162"/>
                </a:lnTo>
                <a:lnTo>
                  <a:pt x="864095" y="57162"/>
                </a:lnTo>
                <a:lnTo>
                  <a:pt x="864095" y="34302"/>
                </a:lnTo>
                <a:close/>
              </a:path>
              <a:path w="864234" h="57785">
                <a:moveTo>
                  <a:pt x="864095" y="0"/>
                </a:moveTo>
                <a:lnTo>
                  <a:pt x="777240" y="0"/>
                </a:lnTo>
                <a:lnTo>
                  <a:pt x="777240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9" name="bg object 399"/>
          <p:cNvSpPr/>
          <p:nvPr/>
        </p:nvSpPr>
        <p:spPr>
          <a:xfrm>
            <a:off x="5066283" y="3198663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8"/>
                </a:moveTo>
                <a:lnTo>
                  <a:pt x="0" y="777240"/>
                </a:lnTo>
              </a:path>
              <a:path h="864235">
                <a:moveTo>
                  <a:pt x="0" y="733805"/>
                </a:moveTo>
                <a:lnTo>
                  <a:pt x="0" y="562355"/>
                </a:lnTo>
              </a:path>
              <a:path h="864235">
                <a:moveTo>
                  <a:pt x="0" y="518921"/>
                </a:moveTo>
                <a:lnTo>
                  <a:pt x="0" y="345185"/>
                </a:lnTo>
              </a:path>
              <a:path h="864235">
                <a:moveTo>
                  <a:pt x="0" y="301752"/>
                </a:moveTo>
                <a:lnTo>
                  <a:pt x="0" y="130302"/>
                </a:lnTo>
              </a:path>
              <a:path h="864235">
                <a:moveTo>
                  <a:pt x="0" y="86867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0" name="bg object 400"/>
          <p:cNvSpPr/>
          <p:nvPr/>
        </p:nvSpPr>
        <p:spPr>
          <a:xfrm>
            <a:off x="4827202" y="3198662"/>
            <a:ext cx="239157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80009" y="0"/>
                </a:lnTo>
              </a:path>
              <a:path w="395604">
                <a:moveTo>
                  <a:pt x="118871" y="0"/>
                </a:moveTo>
                <a:lnTo>
                  <a:pt x="276606" y="0"/>
                </a:lnTo>
              </a:path>
              <a:path w="395604">
                <a:moveTo>
                  <a:pt x="317754" y="0"/>
                </a:moveTo>
                <a:lnTo>
                  <a:pt x="39547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1" name="bg object 401"/>
          <p:cNvSpPr/>
          <p:nvPr/>
        </p:nvSpPr>
        <p:spPr>
          <a:xfrm>
            <a:off x="4827202" y="3752841"/>
            <a:ext cx="239157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80009" y="0"/>
                </a:lnTo>
              </a:path>
              <a:path w="395604">
                <a:moveTo>
                  <a:pt x="118871" y="0"/>
                </a:moveTo>
                <a:lnTo>
                  <a:pt x="276606" y="0"/>
                </a:lnTo>
              </a:path>
              <a:path w="395604">
                <a:moveTo>
                  <a:pt x="317754" y="0"/>
                </a:moveTo>
                <a:lnTo>
                  <a:pt x="39547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2" name="bg object 402"/>
          <p:cNvSpPr/>
          <p:nvPr/>
        </p:nvSpPr>
        <p:spPr>
          <a:xfrm>
            <a:off x="4304821" y="2876124"/>
            <a:ext cx="1145879" cy="1199336"/>
          </a:xfrm>
          <a:custGeom>
            <a:avLst/>
            <a:gdLst/>
            <a:ahLst/>
            <a:cxnLst/>
            <a:rect l="l" t="t" r="r" b="b"/>
            <a:pathLst>
              <a:path w="1895475" h="1870075">
                <a:moveTo>
                  <a:pt x="1751076" y="1869947"/>
                </a:moveTo>
                <a:lnTo>
                  <a:pt x="1751076" y="0"/>
                </a:lnTo>
              </a:path>
              <a:path w="1895475" h="1870075">
                <a:moveTo>
                  <a:pt x="1751076" y="1869947"/>
                </a:moveTo>
                <a:lnTo>
                  <a:pt x="1895093" y="1725929"/>
                </a:lnTo>
                <a:lnTo>
                  <a:pt x="1895093" y="144017"/>
                </a:lnTo>
                <a:lnTo>
                  <a:pt x="1751076" y="0"/>
                </a:lnTo>
              </a:path>
              <a:path w="1895475" h="1870075">
                <a:moveTo>
                  <a:pt x="1751076" y="1869947"/>
                </a:moveTo>
                <a:lnTo>
                  <a:pt x="0" y="1869947"/>
                </a:lnTo>
                <a:lnTo>
                  <a:pt x="0" y="0"/>
                </a:lnTo>
                <a:lnTo>
                  <a:pt x="175107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3" name="bg object 403"/>
          <p:cNvSpPr/>
          <p:nvPr/>
        </p:nvSpPr>
        <p:spPr>
          <a:xfrm>
            <a:off x="5961796" y="3198663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8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4" name="bg object 404"/>
          <p:cNvSpPr/>
          <p:nvPr/>
        </p:nvSpPr>
        <p:spPr>
          <a:xfrm>
            <a:off x="5819453" y="3129757"/>
            <a:ext cx="22265" cy="692316"/>
          </a:xfrm>
          <a:custGeom>
            <a:avLst/>
            <a:gdLst/>
            <a:ahLst/>
            <a:cxnLst/>
            <a:rect l="l" t="t" r="r" b="b"/>
            <a:pathLst>
              <a:path w="36829" h="1079500">
                <a:moveTo>
                  <a:pt x="36576" y="1042415"/>
                </a:moveTo>
                <a:lnTo>
                  <a:pt x="36576" y="36575"/>
                </a:lnTo>
              </a:path>
              <a:path w="36829" h="1079500">
                <a:moveTo>
                  <a:pt x="0" y="1078991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5" name="bg object 405"/>
          <p:cNvSpPr/>
          <p:nvPr/>
        </p:nvSpPr>
        <p:spPr>
          <a:xfrm>
            <a:off x="5697841" y="3129757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1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6" name="bg object 406"/>
          <p:cNvSpPr/>
          <p:nvPr/>
        </p:nvSpPr>
        <p:spPr>
          <a:xfrm>
            <a:off x="5654999" y="3175205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6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7" name="bg object 407"/>
          <p:cNvSpPr/>
          <p:nvPr/>
        </p:nvSpPr>
        <p:spPr>
          <a:xfrm>
            <a:off x="5594193" y="3175205"/>
            <a:ext cx="0" cy="601093"/>
          </a:xfrm>
          <a:custGeom>
            <a:avLst/>
            <a:gdLst/>
            <a:ahLst/>
            <a:cxnLst/>
            <a:rect l="l" t="t" r="r" b="b"/>
            <a:pathLst>
              <a:path h="937260">
                <a:moveTo>
                  <a:pt x="0" y="93726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8" name="bg object 408"/>
          <p:cNvSpPr/>
          <p:nvPr/>
        </p:nvSpPr>
        <p:spPr>
          <a:xfrm>
            <a:off x="5549970" y="3129757"/>
            <a:ext cx="0" cy="692316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1078991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9" name="bg object 409"/>
          <p:cNvSpPr/>
          <p:nvPr/>
        </p:nvSpPr>
        <p:spPr>
          <a:xfrm>
            <a:off x="5841564" y="3752841"/>
            <a:ext cx="120538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19888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0" name="bg object 410"/>
          <p:cNvSpPr/>
          <p:nvPr/>
        </p:nvSpPr>
        <p:spPr>
          <a:xfrm>
            <a:off x="5841564" y="3198662"/>
            <a:ext cx="120538" cy="0"/>
          </a:xfrm>
          <a:custGeom>
            <a:avLst/>
            <a:gdLst/>
            <a:ahLst/>
            <a:cxnLst/>
            <a:rect l="l" t="t" r="r" b="b"/>
            <a:pathLst>
              <a:path w="199390">
                <a:moveTo>
                  <a:pt x="19888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1" name="bg object 411"/>
          <p:cNvSpPr/>
          <p:nvPr/>
        </p:nvSpPr>
        <p:spPr>
          <a:xfrm>
            <a:off x="5819453" y="3798289"/>
            <a:ext cx="22265" cy="2362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6" y="0"/>
                </a:moveTo>
                <a:lnTo>
                  <a:pt x="0" y="3657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2" name="bg object 412"/>
          <p:cNvSpPr/>
          <p:nvPr/>
        </p:nvSpPr>
        <p:spPr>
          <a:xfrm>
            <a:off x="5819453" y="3129757"/>
            <a:ext cx="22265" cy="2362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6" y="3657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3" name="bg object 413"/>
          <p:cNvSpPr/>
          <p:nvPr/>
        </p:nvSpPr>
        <p:spPr>
          <a:xfrm>
            <a:off x="5697841" y="3821747"/>
            <a:ext cx="121690" cy="0"/>
          </a:xfrm>
          <a:custGeom>
            <a:avLst/>
            <a:gdLst/>
            <a:ahLst/>
            <a:cxnLst/>
            <a:rect l="l" t="t" r="r" b="b"/>
            <a:pathLst>
              <a:path w="201295">
                <a:moveTo>
                  <a:pt x="201167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4" name="bg object 414"/>
          <p:cNvSpPr/>
          <p:nvPr/>
        </p:nvSpPr>
        <p:spPr>
          <a:xfrm>
            <a:off x="5654999" y="3129757"/>
            <a:ext cx="164684" cy="45611"/>
          </a:xfrm>
          <a:custGeom>
            <a:avLst/>
            <a:gdLst/>
            <a:ahLst/>
            <a:cxnLst/>
            <a:rect l="l" t="t" r="r" b="b"/>
            <a:pathLst>
              <a:path w="272415" h="71120">
                <a:moveTo>
                  <a:pt x="272033" y="0"/>
                </a:moveTo>
                <a:lnTo>
                  <a:pt x="70866" y="0"/>
                </a:lnTo>
                <a:lnTo>
                  <a:pt x="0" y="7086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5" name="bg object 415"/>
          <p:cNvSpPr/>
          <p:nvPr/>
        </p:nvSpPr>
        <p:spPr>
          <a:xfrm>
            <a:off x="5594193" y="3776298"/>
            <a:ext cx="103647" cy="45611"/>
          </a:xfrm>
          <a:custGeom>
            <a:avLst/>
            <a:gdLst/>
            <a:ahLst/>
            <a:cxnLst/>
            <a:rect l="l" t="t" r="r" b="b"/>
            <a:pathLst>
              <a:path w="171450" h="71120">
                <a:moveTo>
                  <a:pt x="0" y="0"/>
                </a:moveTo>
                <a:lnTo>
                  <a:pt x="100583" y="0"/>
                </a:lnTo>
                <a:lnTo>
                  <a:pt x="171450" y="7086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6" name="bg object 416"/>
          <p:cNvSpPr/>
          <p:nvPr/>
        </p:nvSpPr>
        <p:spPr>
          <a:xfrm>
            <a:off x="5594193" y="3175204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7" name="bg object 417"/>
          <p:cNvSpPr/>
          <p:nvPr/>
        </p:nvSpPr>
        <p:spPr>
          <a:xfrm>
            <a:off x="5549970" y="3776298"/>
            <a:ext cx="44530" cy="45611"/>
          </a:xfrm>
          <a:custGeom>
            <a:avLst/>
            <a:gdLst/>
            <a:ahLst/>
            <a:cxnLst/>
            <a:rect l="l" t="t" r="r" b="b"/>
            <a:pathLst>
              <a:path w="73659" h="71120">
                <a:moveTo>
                  <a:pt x="73152" y="0"/>
                </a:moveTo>
                <a:lnTo>
                  <a:pt x="0" y="7086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8" name="bg object 418"/>
          <p:cNvSpPr/>
          <p:nvPr/>
        </p:nvSpPr>
        <p:spPr>
          <a:xfrm>
            <a:off x="5549970" y="3129757"/>
            <a:ext cx="44530" cy="45611"/>
          </a:xfrm>
          <a:custGeom>
            <a:avLst/>
            <a:gdLst/>
            <a:ahLst/>
            <a:cxnLst/>
            <a:rect l="l" t="t" r="r" b="b"/>
            <a:pathLst>
              <a:path w="73659" h="71120">
                <a:moveTo>
                  <a:pt x="73152" y="7086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9" name="bg object 419"/>
          <p:cNvSpPr/>
          <p:nvPr/>
        </p:nvSpPr>
        <p:spPr>
          <a:xfrm>
            <a:off x="5450468" y="3821747"/>
            <a:ext cx="99809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59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0" name="bg object 420"/>
          <p:cNvSpPr/>
          <p:nvPr/>
        </p:nvSpPr>
        <p:spPr>
          <a:xfrm>
            <a:off x="5450468" y="3129757"/>
            <a:ext cx="99809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592" y="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1" name="bg object 421"/>
          <p:cNvSpPr/>
          <p:nvPr/>
        </p:nvSpPr>
        <p:spPr>
          <a:xfrm>
            <a:off x="7528944" y="1006872"/>
            <a:ext cx="0" cy="1629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-9144" y="12572"/>
                </a:moveTo>
                <a:lnTo>
                  <a:pt x="9144" y="12572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2" name="bg object 422"/>
          <p:cNvSpPr/>
          <p:nvPr/>
        </p:nvSpPr>
        <p:spPr>
          <a:xfrm>
            <a:off x="7515124" y="964356"/>
            <a:ext cx="13820" cy="42761"/>
          </a:xfrm>
          <a:custGeom>
            <a:avLst/>
            <a:gdLst/>
            <a:ahLst/>
            <a:cxnLst/>
            <a:rect l="l" t="t" r="r" b="b"/>
            <a:pathLst>
              <a:path w="22859" h="66675">
                <a:moveTo>
                  <a:pt x="22859" y="66293"/>
                </a:moveTo>
                <a:lnTo>
                  <a:pt x="4571" y="34289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3" name="bg object 423"/>
          <p:cNvSpPr/>
          <p:nvPr/>
        </p:nvSpPr>
        <p:spPr>
          <a:xfrm>
            <a:off x="7754204" y="788426"/>
            <a:ext cx="44530" cy="291994"/>
          </a:xfrm>
          <a:custGeom>
            <a:avLst/>
            <a:gdLst/>
            <a:ahLst/>
            <a:cxnLst/>
            <a:rect l="l" t="t" r="r" b="b"/>
            <a:pathLst>
              <a:path w="73659" h="455294">
                <a:moveTo>
                  <a:pt x="0" y="454914"/>
                </a:moveTo>
                <a:lnTo>
                  <a:pt x="0" y="98297"/>
                </a:lnTo>
              </a:path>
              <a:path w="73659" h="455294">
                <a:moveTo>
                  <a:pt x="0" y="454914"/>
                </a:moveTo>
                <a:lnTo>
                  <a:pt x="6858" y="427482"/>
                </a:lnTo>
                <a:lnTo>
                  <a:pt x="22860" y="400050"/>
                </a:lnTo>
                <a:lnTo>
                  <a:pt x="45720" y="377190"/>
                </a:lnTo>
                <a:lnTo>
                  <a:pt x="73152" y="356616"/>
                </a:lnTo>
              </a:path>
              <a:path w="73659" h="455294">
                <a:moveTo>
                  <a:pt x="73152" y="0"/>
                </a:moveTo>
                <a:lnTo>
                  <a:pt x="73152" y="356616"/>
                </a:lnTo>
              </a:path>
              <a:path w="73659" h="455294">
                <a:moveTo>
                  <a:pt x="0" y="98297"/>
                </a:moveTo>
                <a:lnTo>
                  <a:pt x="6858" y="70866"/>
                </a:lnTo>
                <a:lnTo>
                  <a:pt x="22860" y="43433"/>
                </a:lnTo>
                <a:lnTo>
                  <a:pt x="45720" y="20573"/>
                </a:lnTo>
                <a:lnTo>
                  <a:pt x="7315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4" name="bg object 424"/>
          <p:cNvSpPr/>
          <p:nvPr/>
        </p:nvSpPr>
        <p:spPr>
          <a:xfrm>
            <a:off x="8094168" y="844137"/>
            <a:ext cx="66411" cy="234573"/>
          </a:xfrm>
          <a:custGeom>
            <a:avLst/>
            <a:gdLst/>
            <a:ahLst/>
            <a:cxnLst/>
            <a:rect l="l" t="t" r="r" b="b"/>
            <a:pathLst>
              <a:path w="109855" h="365760">
                <a:moveTo>
                  <a:pt x="0" y="365759"/>
                </a:moveTo>
                <a:lnTo>
                  <a:pt x="0" y="9143"/>
                </a:lnTo>
              </a:path>
              <a:path w="109855" h="365760">
                <a:moveTo>
                  <a:pt x="0" y="365759"/>
                </a:moveTo>
                <a:lnTo>
                  <a:pt x="34289" y="358902"/>
                </a:lnTo>
                <a:lnTo>
                  <a:pt x="73152" y="356615"/>
                </a:lnTo>
                <a:lnTo>
                  <a:pt x="109728" y="361188"/>
                </a:lnTo>
              </a:path>
              <a:path w="109855" h="365760">
                <a:moveTo>
                  <a:pt x="109728" y="4571"/>
                </a:moveTo>
                <a:lnTo>
                  <a:pt x="109728" y="361188"/>
                </a:lnTo>
              </a:path>
              <a:path w="109855" h="365760">
                <a:moveTo>
                  <a:pt x="0" y="9143"/>
                </a:moveTo>
                <a:lnTo>
                  <a:pt x="34289" y="2286"/>
                </a:lnTo>
                <a:lnTo>
                  <a:pt x="73152" y="0"/>
                </a:lnTo>
                <a:lnTo>
                  <a:pt x="109728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5" name="bg object 425"/>
          <p:cNvSpPr/>
          <p:nvPr/>
        </p:nvSpPr>
        <p:spPr>
          <a:xfrm>
            <a:off x="8283497" y="1062583"/>
            <a:ext cx="11132" cy="69232"/>
          </a:xfrm>
          <a:custGeom>
            <a:avLst/>
            <a:gdLst/>
            <a:ahLst/>
            <a:cxnLst/>
            <a:rect l="l" t="t" r="r" b="b"/>
            <a:pathLst>
              <a:path w="18415" h="107950">
                <a:moveTo>
                  <a:pt x="0" y="107441"/>
                </a:moveTo>
                <a:lnTo>
                  <a:pt x="18288" y="107441"/>
                </a:lnTo>
                <a:lnTo>
                  <a:pt x="18288" y="0"/>
                </a:lnTo>
                <a:lnTo>
                  <a:pt x="0" y="0"/>
                </a:lnTo>
                <a:lnTo>
                  <a:pt x="0" y="10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6" name="bg object 426"/>
          <p:cNvSpPr/>
          <p:nvPr/>
        </p:nvSpPr>
        <p:spPr>
          <a:xfrm>
            <a:off x="8289025" y="1062583"/>
            <a:ext cx="34549" cy="32580"/>
          </a:xfrm>
          <a:custGeom>
            <a:avLst/>
            <a:gdLst/>
            <a:ahLst/>
            <a:cxnLst/>
            <a:rect l="l" t="t" r="r" b="b"/>
            <a:pathLst>
              <a:path w="57150" h="50800">
                <a:moveTo>
                  <a:pt x="0" y="0"/>
                </a:moveTo>
                <a:lnTo>
                  <a:pt x="32004" y="22859"/>
                </a:lnTo>
                <a:lnTo>
                  <a:pt x="57150" y="5029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7" name="bg object 427"/>
          <p:cNvSpPr/>
          <p:nvPr/>
        </p:nvSpPr>
        <p:spPr>
          <a:xfrm>
            <a:off x="8175704" y="1288358"/>
            <a:ext cx="11132" cy="52942"/>
          </a:xfrm>
          <a:custGeom>
            <a:avLst/>
            <a:gdLst/>
            <a:ahLst/>
            <a:cxnLst/>
            <a:rect l="l" t="t" r="r" b="b"/>
            <a:pathLst>
              <a:path w="18415" h="82550">
                <a:moveTo>
                  <a:pt x="16002" y="48006"/>
                </a:moveTo>
                <a:lnTo>
                  <a:pt x="16002" y="0"/>
                </a:lnTo>
              </a:path>
              <a:path w="18415" h="82550">
                <a:moveTo>
                  <a:pt x="16002" y="0"/>
                </a:moveTo>
                <a:lnTo>
                  <a:pt x="18287" y="27432"/>
                </a:lnTo>
                <a:lnTo>
                  <a:pt x="13715" y="54864"/>
                </a:lnTo>
                <a:lnTo>
                  <a:pt x="0" y="8229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28" name="bg object 4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65259" y="1335273"/>
            <a:ext cx="139578" cy="80634"/>
          </a:xfrm>
          <a:prstGeom prst="rect">
            <a:avLst/>
          </a:prstGeom>
        </p:spPr>
      </p:pic>
      <p:sp>
        <p:nvSpPr>
          <p:cNvPr id="429" name="bg object 429"/>
          <p:cNvSpPr/>
          <p:nvPr/>
        </p:nvSpPr>
        <p:spPr>
          <a:xfrm>
            <a:off x="7522034" y="1239978"/>
            <a:ext cx="81766" cy="48462"/>
          </a:xfrm>
          <a:custGeom>
            <a:avLst/>
            <a:gdLst/>
            <a:ahLst/>
            <a:cxnLst/>
            <a:rect l="l" t="t" r="r" b="b"/>
            <a:pathLst>
              <a:path w="135254" h="75564">
                <a:moveTo>
                  <a:pt x="134874" y="75437"/>
                </a:moveTo>
                <a:lnTo>
                  <a:pt x="134874" y="29718"/>
                </a:lnTo>
              </a:path>
              <a:path w="135254" h="75564">
                <a:moveTo>
                  <a:pt x="134874" y="29718"/>
                </a:moveTo>
                <a:lnTo>
                  <a:pt x="86868" y="27432"/>
                </a:lnTo>
                <a:lnTo>
                  <a:pt x="41147" y="18287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30" name="bg object 4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5876" y="1069913"/>
            <a:ext cx="89828" cy="79168"/>
          </a:xfrm>
          <a:prstGeom prst="rect">
            <a:avLst/>
          </a:prstGeom>
        </p:spPr>
      </p:pic>
      <p:pic>
        <p:nvPicPr>
          <p:cNvPr id="431" name="bg object 4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48676" y="1011270"/>
            <a:ext cx="107793" cy="79168"/>
          </a:xfrm>
          <a:prstGeom prst="rect">
            <a:avLst/>
          </a:prstGeom>
        </p:spPr>
      </p:pic>
      <p:sp>
        <p:nvSpPr>
          <p:cNvPr id="432" name="bg object 432"/>
          <p:cNvSpPr/>
          <p:nvPr/>
        </p:nvSpPr>
        <p:spPr>
          <a:xfrm>
            <a:off x="7559347" y="1228249"/>
            <a:ext cx="16891" cy="1629"/>
          </a:xfrm>
          <a:custGeom>
            <a:avLst/>
            <a:gdLst/>
            <a:ahLst/>
            <a:cxnLst/>
            <a:rect l="l" t="t" r="r" b="b"/>
            <a:pathLst>
              <a:path w="27940" h="2539">
                <a:moveTo>
                  <a:pt x="-9144" y="1142"/>
                </a:moveTo>
                <a:lnTo>
                  <a:pt x="36576" y="1142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3" name="bg object 433"/>
          <p:cNvSpPr/>
          <p:nvPr/>
        </p:nvSpPr>
        <p:spPr>
          <a:xfrm>
            <a:off x="7559347" y="1181335"/>
            <a:ext cx="19577" cy="47240"/>
          </a:xfrm>
          <a:custGeom>
            <a:avLst/>
            <a:gdLst/>
            <a:ahLst/>
            <a:cxnLst/>
            <a:rect l="l" t="t" r="r" b="b"/>
            <a:pathLst>
              <a:path w="32384" h="73660">
                <a:moveTo>
                  <a:pt x="32004" y="64008"/>
                </a:moveTo>
                <a:lnTo>
                  <a:pt x="32004" y="68580"/>
                </a:lnTo>
                <a:lnTo>
                  <a:pt x="32004" y="70866"/>
                </a:lnTo>
                <a:lnTo>
                  <a:pt x="27432" y="73152"/>
                </a:lnTo>
              </a:path>
              <a:path w="32384" h="73660">
                <a:moveTo>
                  <a:pt x="0" y="34290"/>
                </a:moveTo>
                <a:lnTo>
                  <a:pt x="32004" y="64008"/>
                </a:lnTo>
              </a:path>
              <a:path w="32384" h="73660">
                <a:moveTo>
                  <a:pt x="9144" y="0"/>
                </a:moveTo>
                <a:lnTo>
                  <a:pt x="0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4" name="bg object 434"/>
          <p:cNvSpPr/>
          <p:nvPr/>
        </p:nvSpPr>
        <p:spPr>
          <a:xfrm>
            <a:off x="7564875" y="1181335"/>
            <a:ext cx="42994" cy="1629"/>
          </a:xfrm>
          <a:custGeom>
            <a:avLst/>
            <a:gdLst/>
            <a:ahLst/>
            <a:cxnLst/>
            <a:rect l="l" t="t" r="r" b="b"/>
            <a:pathLst>
              <a:path w="71120" h="2539">
                <a:moveTo>
                  <a:pt x="-9144" y="1142"/>
                </a:moveTo>
                <a:lnTo>
                  <a:pt x="80010" y="1142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5" name="bg object 435"/>
          <p:cNvSpPr/>
          <p:nvPr/>
        </p:nvSpPr>
        <p:spPr>
          <a:xfrm>
            <a:off x="7522034" y="1172539"/>
            <a:ext cx="89828" cy="76562"/>
          </a:xfrm>
          <a:custGeom>
            <a:avLst/>
            <a:gdLst/>
            <a:ahLst/>
            <a:cxnLst/>
            <a:rect l="l" t="t" r="r" b="b"/>
            <a:pathLst>
              <a:path w="148590" h="119380">
                <a:moveTo>
                  <a:pt x="148590" y="6857"/>
                </a:moveTo>
                <a:lnTo>
                  <a:pt x="148590" y="11429"/>
                </a:lnTo>
                <a:lnTo>
                  <a:pt x="146304" y="13715"/>
                </a:lnTo>
                <a:lnTo>
                  <a:pt x="141732" y="16001"/>
                </a:lnTo>
              </a:path>
              <a:path w="148590" h="119380">
                <a:moveTo>
                  <a:pt x="144018" y="2285"/>
                </a:moveTo>
                <a:lnTo>
                  <a:pt x="148590" y="6857"/>
                </a:lnTo>
              </a:path>
              <a:path w="148590" h="119380">
                <a:moveTo>
                  <a:pt x="61721" y="4571"/>
                </a:moveTo>
                <a:lnTo>
                  <a:pt x="102870" y="0"/>
                </a:lnTo>
                <a:lnTo>
                  <a:pt x="144018" y="2285"/>
                </a:lnTo>
              </a:path>
              <a:path w="148590" h="119380">
                <a:moveTo>
                  <a:pt x="27432" y="118871"/>
                </a:moveTo>
                <a:lnTo>
                  <a:pt x="27432" y="29717"/>
                </a:lnTo>
              </a:path>
              <a:path w="148590" h="119380">
                <a:moveTo>
                  <a:pt x="0" y="105155"/>
                </a:moveTo>
                <a:lnTo>
                  <a:pt x="2285" y="77724"/>
                </a:lnTo>
                <a:lnTo>
                  <a:pt x="11430" y="52577"/>
                </a:lnTo>
                <a:lnTo>
                  <a:pt x="27432" y="2971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6" name="bg object 436"/>
          <p:cNvSpPr/>
          <p:nvPr/>
        </p:nvSpPr>
        <p:spPr>
          <a:xfrm>
            <a:off x="8092785" y="1333808"/>
            <a:ext cx="0" cy="19140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-9144" y="14858"/>
                </a:moveTo>
                <a:lnTo>
                  <a:pt x="9144" y="14858"/>
                </a:lnTo>
              </a:path>
            </a:pathLst>
          </a:custGeom>
          <a:ln w="29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7" name="bg object 437"/>
          <p:cNvSpPr/>
          <p:nvPr/>
        </p:nvSpPr>
        <p:spPr>
          <a:xfrm>
            <a:off x="8092785" y="1333808"/>
            <a:ext cx="82918" cy="10588"/>
          </a:xfrm>
          <a:custGeom>
            <a:avLst/>
            <a:gdLst/>
            <a:ahLst/>
            <a:cxnLst/>
            <a:rect l="l" t="t" r="r" b="b"/>
            <a:pathLst>
              <a:path w="137159" h="16510">
                <a:moveTo>
                  <a:pt x="137160" y="11429"/>
                </a:moveTo>
                <a:lnTo>
                  <a:pt x="91440" y="16002"/>
                </a:lnTo>
                <a:lnTo>
                  <a:pt x="43434" y="11429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8" name="bg object 438"/>
          <p:cNvSpPr/>
          <p:nvPr/>
        </p:nvSpPr>
        <p:spPr>
          <a:xfrm>
            <a:off x="8290406" y="1094836"/>
            <a:ext cx="33397" cy="32580"/>
          </a:xfrm>
          <a:custGeom>
            <a:avLst/>
            <a:gdLst/>
            <a:ahLst/>
            <a:cxnLst/>
            <a:rect l="l" t="t" r="r" b="b"/>
            <a:pathLst>
              <a:path w="55244" h="50800">
                <a:moveTo>
                  <a:pt x="54864" y="0"/>
                </a:moveTo>
                <a:lnTo>
                  <a:pt x="32004" y="27432"/>
                </a:lnTo>
                <a:lnTo>
                  <a:pt x="0" y="5029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9" name="bg object 439"/>
          <p:cNvSpPr/>
          <p:nvPr/>
        </p:nvSpPr>
        <p:spPr>
          <a:xfrm>
            <a:off x="8276587" y="1058184"/>
            <a:ext cx="11132" cy="77784"/>
          </a:xfrm>
          <a:custGeom>
            <a:avLst/>
            <a:gdLst/>
            <a:ahLst/>
            <a:cxnLst/>
            <a:rect l="l" t="t" r="r" b="b"/>
            <a:pathLst>
              <a:path w="18415" h="121285">
                <a:moveTo>
                  <a:pt x="0" y="121158"/>
                </a:moveTo>
                <a:lnTo>
                  <a:pt x="18288" y="121158"/>
                </a:lnTo>
                <a:lnTo>
                  <a:pt x="18288" y="0"/>
                </a:lnTo>
                <a:lnTo>
                  <a:pt x="0" y="0"/>
                </a:lnTo>
                <a:lnTo>
                  <a:pt x="0" y="121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0" name="bg object 440"/>
          <p:cNvSpPr/>
          <p:nvPr/>
        </p:nvSpPr>
        <p:spPr>
          <a:xfrm>
            <a:off x="8242038" y="1046455"/>
            <a:ext cx="40307" cy="102626"/>
          </a:xfrm>
          <a:custGeom>
            <a:avLst/>
            <a:gdLst/>
            <a:ahLst/>
            <a:cxnLst/>
            <a:rect l="l" t="t" r="r" b="b"/>
            <a:pathLst>
              <a:path w="66675" h="160019">
                <a:moveTo>
                  <a:pt x="0" y="0"/>
                </a:moveTo>
                <a:lnTo>
                  <a:pt x="34289" y="6858"/>
                </a:lnTo>
                <a:lnTo>
                  <a:pt x="66293" y="18288"/>
                </a:lnTo>
              </a:path>
              <a:path w="66675" h="160019">
                <a:moveTo>
                  <a:pt x="0" y="160020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1" name="bg object 441"/>
          <p:cNvSpPr/>
          <p:nvPr/>
        </p:nvSpPr>
        <p:spPr>
          <a:xfrm>
            <a:off x="8160502" y="847069"/>
            <a:ext cx="13820" cy="291994"/>
          </a:xfrm>
          <a:custGeom>
            <a:avLst/>
            <a:gdLst/>
            <a:ahLst/>
            <a:cxnLst/>
            <a:rect l="l" t="t" r="r" b="b"/>
            <a:pathLst>
              <a:path w="22859" h="455294">
                <a:moveTo>
                  <a:pt x="16002" y="454914"/>
                </a:moveTo>
                <a:lnTo>
                  <a:pt x="16002" y="98297"/>
                </a:lnTo>
              </a:path>
              <a:path w="22859" h="455294">
                <a:moveTo>
                  <a:pt x="0" y="0"/>
                </a:moveTo>
                <a:lnTo>
                  <a:pt x="16002" y="32004"/>
                </a:lnTo>
                <a:lnTo>
                  <a:pt x="22859" y="64007"/>
                </a:lnTo>
                <a:lnTo>
                  <a:pt x="16002" y="9829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2" name="bg object 442"/>
          <p:cNvSpPr/>
          <p:nvPr/>
        </p:nvSpPr>
        <p:spPr>
          <a:xfrm>
            <a:off x="7798427" y="788425"/>
            <a:ext cx="52591" cy="248012"/>
          </a:xfrm>
          <a:custGeom>
            <a:avLst/>
            <a:gdLst/>
            <a:ahLst/>
            <a:cxnLst/>
            <a:rect l="l" t="t" r="r" b="b"/>
            <a:pathLst>
              <a:path w="86995" h="386715">
                <a:moveTo>
                  <a:pt x="86868" y="386333"/>
                </a:moveTo>
                <a:lnTo>
                  <a:pt x="86868" y="29718"/>
                </a:lnTo>
              </a:path>
              <a:path w="86995" h="386715">
                <a:moveTo>
                  <a:pt x="0" y="0"/>
                </a:moveTo>
                <a:lnTo>
                  <a:pt x="48006" y="11430"/>
                </a:lnTo>
                <a:lnTo>
                  <a:pt x="86868" y="2971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3" name="bg object 443"/>
          <p:cNvSpPr/>
          <p:nvPr/>
        </p:nvSpPr>
        <p:spPr>
          <a:xfrm>
            <a:off x="7515125" y="943830"/>
            <a:ext cx="94050" cy="230500"/>
          </a:xfrm>
          <a:custGeom>
            <a:avLst/>
            <a:gdLst/>
            <a:ahLst/>
            <a:cxnLst/>
            <a:rect l="l" t="t" r="r" b="b"/>
            <a:pathLst>
              <a:path w="155575" h="359410">
                <a:moveTo>
                  <a:pt x="155447" y="358902"/>
                </a:moveTo>
                <a:lnTo>
                  <a:pt x="155447" y="2285"/>
                </a:lnTo>
              </a:path>
              <a:path w="155575" h="359410">
                <a:moveTo>
                  <a:pt x="0" y="32004"/>
                </a:moveTo>
                <a:lnTo>
                  <a:pt x="34289" y="16002"/>
                </a:lnTo>
                <a:lnTo>
                  <a:pt x="73151" y="4571"/>
                </a:lnTo>
                <a:lnTo>
                  <a:pt x="114300" y="0"/>
                </a:lnTo>
                <a:lnTo>
                  <a:pt x="155447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4" name="bg object 444"/>
          <p:cNvSpPr/>
          <p:nvPr/>
        </p:nvSpPr>
        <p:spPr>
          <a:xfrm>
            <a:off x="7569020" y="1228249"/>
            <a:ext cx="13820" cy="29322"/>
          </a:xfrm>
          <a:custGeom>
            <a:avLst/>
            <a:gdLst/>
            <a:ahLst/>
            <a:cxnLst/>
            <a:rect l="l" t="t" r="r" b="b"/>
            <a:pathLst>
              <a:path w="22859" h="45719">
                <a:moveTo>
                  <a:pt x="0" y="45720"/>
                </a:moveTo>
                <a:lnTo>
                  <a:pt x="22859" y="45720"/>
                </a:lnTo>
                <a:lnTo>
                  <a:pt x="22859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5" name="bg object 445"/>
          <p:cNvSpPr/>
          <p:nvPr/>
        </p:nvSpPr>
        <p:spPr>
          <a:xfrm>
            <a:off x="7763877" y="1081641"/>
            <a:ext cx="13820" cy="164527"/>
          </a:xfrm>
          <a:custGeom>
            <a:avLst/>
            <a:gdLst/>
            <a:ahLst/>
            <a:cxnLst/>
            <a:rect l="l" t="t" r="r" b="b"/>
            <a:pathLst>
              <a:path w="22859" h="256539">
                <a:moveTo>
                  <a:pt x="0" y="256032"/>
                </a:moveTo>
                <a:lnTo>
                  <a:pt x="22859" y="256032"/>
                </a:lnTo>
                <a:lnTo>
                  <a:pt x="22859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6" name="bg object 446"/>
          <p:cNvSpPr/>
          <p:nvPr/>
        </p:nvSpPr>
        <p:spPr>
          <a:xfrm>
            <a:off x="7768024" y="1215054"/>
            <a:ext cx="8445" cy="32580"/>
          </a:xfrm>
          <a:custGeom>
            <a:avLst/>
            <a:gdLst/>
            <a:ahLst/>
            <a:cxnLst/>
            <a:rect l="l" t="t" r="r" b="b"/>
            <a:pathLst>
              <a:path w="13970" h="50800">
                <a:moveTo>
                  <a:pt x="4571" y="48006"/>
                </a:moveTo>
                <a:lnTo>
                  <a:pt x="13715" y="0"/>
                </a:lnTo>
              </a:path>
              <a:path w="13970" h="50800">
                <a:moveTo>
                  <a:pt x="0" y="50292"/>
                </a:moveTo>
                <a:lnTo>
                  <a:pt x="4571" y="4800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7" name="bg object 447"/>
          <p:cNvSpPr/>
          <p:nvPr/>
        </p:nvSpPr>
        <p:spPr>
          <a:xfrm>
            <a:off x="7755585" y="1084573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0" y="253746"/>
                </a:moveTo>
                <a:lnTo>
                  <a:pt x="22859" y="253746"/>
                </a:lnTo>
                <a:lnTo>
                  <a:pt x="22859" y="0"/>
                </a:lnTo>
                <a:lnTo>
                  <a:pt x="0" y="0"/>
                </a:lnTo>
                <a:lnTo>
                  <a:pt x="0" y="25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8" name="bg object 448"/>
          <p:cNvSpPr/>
          <p:nvPr/>
        </p:nvSpPr>
        <p:spPr>
          <a:xfrm>
            <a:off x="7762495" y="1247309"/>
            <a:ext cx="3071" cy="1629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0" y="0"/>
                </a:moveTo>
                <a:lnTo>
                  <a:pt x="4571" y="22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9" name="bg object 449"/>
          <p:cNvSpPr/>
          <p:nvPr/>
        </p:nvSpPr>
        <p:spPr>
          <a:xfrm>
            <a:off x="7729329" y="836806"/>
            <a:ext cx="24952" cy="14661"/>
          </a:xfrm>
          <a:custGeom>
            <a:avLst/>
            <a:gdLst/>
            <a:ahLst/>
            <a:cxnLst/>
            <a:rect l="l" t="t" r="r" b="b"/>
            <a:pathLst>
              <a:path w="41275" h="22859">
                <a:moveTo>
                  <a:pt x="0" y="0"/>
                </a:moveTo>
                <a:lnTo>
                  <a:pt x="41147" y="2285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0" name="bg object 450"/>
          <p:cNvSpPr/>
          <p:nvPr/>
        </p:nvSpPr>
        <p:spPr>
          <a:xfrm>
            <a:off x="7729328" y="1228250"/>
            <a:ext cx="33397" cy="19140"/>
          </a:xfrm>
          <a:custGeom>
            <a:avLst/>
            <a:gdLst/>
            <a:ahLst/>
            <a:cxnLst/>
            <a:rect l="l" t="t" r="r" b="b"/>
            <a:pathLst>
              <a:path w="55245" h="29844">
                <a:moveTo>
                  <a:pt x="0" y="0"/>
                </a:moveTo>
                <a:lnTo>
                  <a:pt x="54864" y="2971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1" name="bg object 451"/>
          <p:cNvSpPr/>
          <p:nvPr/>
        </p:nvSpPr>
        <p:spPr>
          <a:xfrm>
            <a:off x="8091404" y="1109497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0" y="253746"/>
                </a:moveTo>
                <a:lnTo>
                  <a:pt x="22860" y="253746"/>
                </a:lnTo>
                <a:lnTo>
                  <a:pt x="22860" y="0"/>
                </a:lnTo>
                <a:lnTo>
                  <a:pt x="0" y="0"/>
                </a:lnTo>
                <a:lnTo>
                  <a:pt x="0" y="25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2" name="bg object 452"/>
          <p:cNvSpPr/>
          <p:nvPr/>
        </p:nvSpPr>
        <p:spPr>
          <a:xfrm>
            <a:off x="8098314" y="1259038"/>
            <a:ext cx="37620" cy="13439"/>
          </a:xfrm>
          <a:custGeom>
            <a:avLst/>
            <a:gdLst/>
            <a:ahLst/>
            <a:cxnLst/>
            <a:rect l="l" t="t" r="r" b="b"/>
            <a:pathLst>
              <a:path w="62230" h="20955">
                <a:moveTo>
                  <a:pt x="0" y="20573"/>
                </a:moveTo>
                <a:lnTo>
                  <a:pt x="61721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3" name="bg object 453"/>
          <p:cNvSpPr/>
          <p:nvPr/>
        </p:nvSpPr>
        <p:spPr>
          <a:xfrm>
            <a:off x="8095549" y="1272232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6" y="-9144"/>
                </a:moveTo>
                <a:lnTo>
                  <a:pt x="2286" y="9144"/>
                </a:lnTo>
              </a:path>
            </a:pathLst>
          </a:custGeom>
          <a:ln w="4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4" name="bg object 454"/>
          <p:cNvSpPr/>
          <p:nvPr/>
        </p:nvSpPr>
        <p:spPr>
          <a:xfrm>
            <a:off x="8091403" y="1269300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0"/>
                </a:moveTo>
                <a:lnTo>
                  <a:pt x="2285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5" name="bg object 455"/>
          <p:cNvSpPr/>
          <p:nvPr/>
        </p:nvSpPr>
        <p:spPr>
          <a:xfrm>
            <a:off x="7773552" y="1363129"/>
            <a:ext cx="3071" cy="8959"/>
          </a:xfrm>
          <a:custGeom>
            <a:avLst/>
            <a:gdLst/>
            <a:ahLst/>
            <a:cxnLst/>
            <a:rect l="l" t="t" r="r" b="b"/>
            <a:pathLst>
              <a:path w="5079" h="13969">
                <a:moveTo>
                  <a:pt x="4571" y="13716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6" name="bg object 456"/>
          <p:cNvSpPr/>
          <p:nvPr/>
        </p:nvSpPr>
        <p:spPr>
          <a:xfrm>
            <a:off x="7593896" y="1259037"/>
            <a:ext cx="9981" cy="14661"/>
          </a:xfrm>
          <a:custGeom>
            <a:avLst/>
            <a:gdLst/>
            <a:ahLst/>
            <a:cxnLst/>
            <a:rect l="l" t="t" r="r" b="b"/>
            <a:pathLst>
              <a:path w="16509" h="22860">
                <a:moveTo>
                  <a:pt x="0" y="22859"/>
                </a:moveTo>
                <a:lnTo>
                  <a:pt x="1600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7" name="bg object 457"/>
          <p:cNvSpPr/>
          <p:nvPr/>
        </p:nvSpPr>
        <p:spPr>
          <a:xfrm>
            <a:off x="7889636" y="835340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2"/>
                </a:moveTo>
                <a:lnTo>
                  <a:pt x="22860" y="610362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8" name="bg object 458"/>
          <p:cNvSpPr/>
          <p:nvPr/>
        </p:nvSpPr>
        <p:spPr>
          <a:xfrm>
            <a:off x="7856470" y="804553"/>
            <a:ext cx="42994" cy="423942"/>
          </a:xfrm>
          <a:custGeom>
            <a:avLst/>
            <a:gdLst/>
            <a:ahLst/>
            <a:cxnLst/>
            <a:rect l="l" t="t" r="r" b="b"/>
            <a:pathLst>
              <a:path w="71119" h="661035">
                <a:moveTo>
                  <a:pt x="66294" y="658367"/>
                </a:moveTo>
                <a:lnTo>
                  <a:pt x="70866" y="660653"/>
                </a:lnTo>
              </a:path>
              <a:path w="71119" h="661035">
                <a:moveTo>
                  <a:pt x="66294" y="48005"/>
                </a:moveTo>
                <a:lnTo>
                  <a:pt x="70866" y="50291"/>
                </a:lnTo>
              </a:path>
              <a:path w="71119" h="661035">
                <a:moveTo>
                  <a:pt x="32003" y="617219"/>
                </a:moveTo>
                <a:lnTo>
                  <a:pt x="66294" y="658367"/>
                </a:lnTo>
              </a:path>
              <a:path w="71119" h="661035">
                <a:moveTo>
                  <a:pt x="32003" y="4571"/>
                </a:moveTo>
                <a:lnTo>
                  <a:pt x="66294" y="48005"/>
                </a:lnTo>
              </a:path>
              <a:path w="71119" h="661035">
                <a:moveTo>
                  <a:pt x="0" y="612647"/>
                </a:moveTo>
                <a:lnTo>
                  <a:pt x="18288" y="610361"/>
                </a:lnTo>
              </a:path>
              <a:path w="71119" h="661035">
                <a:moveTo>
                  <a:pt x="0" y="2285"/>
                </a:moveTo>
                <a:lnTo>
                  <a:pt x="18288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9" name="bg object 459"/>
          <p:cNvSpPr/>
          <p:nvPr/>
        </p:nvSpPr>
        <p:spPr>
          <a:xfrm>
            <a:off x="7828830" y="1068446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0" y="253745"/>
                </a:moveTo>
                <a:lnTo>
                  <a:pt x="22859" y="253745"/>
                </a:lnTo>
                <a:lnTo>
                  <a:pt x="22859" y="0"/>
                </a:lnTo>
                <a:lnTo>
                  <a:pt x="0" y="0"/>
                </a:lnTo>
                <a:lnTo>
                  <a:pt x="0" y="253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0" name="bg object 460"/>
          <p:cNvSpPr/>
          <p:nvPr/>
        </p:nvSpPr>
        <p:spPr>
          <a:xfrm>
            <a:off x="7834358" y="1201860"/>
            <a:ext cx="15355" cy="30951"/>
          </a:xfrm>
          <a:custGeom>
            <a:avLst/>
            <a:gdLst/>
            <a:ahLst/>
            <a:cxnLst/>
            <a:rect l="l" t="t" r="r" b="b"/>
            <a:pathLst>
              <a:path w="25400" h="48260">
                <a:moveTo>
                  <a:pt x="2285" y="45719"/>
                </a:moveTo>
                <a:lnTo>
                  <a:pt x="25146" y="0"/>
                </a:lnTo>
              </a:path>
              <a:path w="25400" h="48260">
                <a:moveTo>
                  <a:pt x="0" y="48006"/>
                </a:moveTo>
                <a:lnTo>
                  <a:pt x="2285" y="4571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1" name="bg object 461"/>
          <p:cNvSpPr/>
          <p:nvPr/>
        </p:nvSpPr>
        <p:spPr>
          <a:xfrm>
            <a:off x="7820538" y="1069912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0" y="253746"/>
                </a:moveTo>
                <a:lnTo>
                  <a:pt x="22859" y="253746"/>
                </a:lnTo>
                <a:lnTo>
                  <a:pt x="22859" y="0"/>
                </a:lnTo>
                <a:lnTo>
                  <a:pt x="0" y="0"/>
                </a:lnTo>
                <a:lnTo>
                  <a:pt x="0" y="25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2" name="bg object 462"/>
          <p:cNvSpPr/>
          <p:nvPr/>
        </p:nvSpPr>
        <p:spPr>
          <a:xfrm>
            <a:off x="7827448" y="1232648"/>
            <a:ext cx="4223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3428" y="-9144"/>
                </a:moveTo>
                <a:lnTo>
                  <a:pt x="3428" y="9144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3" name="bg object 463"/>
          <p:cNvSpPr/>
          <p:nvPr/>
        </p:nvSpPr>
        <p:spPr>
          <a:xfrm>
            <a:off x="7781844" y="1206258"/>
            <a:ext cx="45682" cy="26471"/>
          </a:xfrm>
          <a:custGeom>
            <a:avLst/>
            <a:gdLst/>
            <a:ahLst/>
            <a:cxnLst/>
            <a:rect l="l" t="t" r="r" b="b"/>
            <a:pathLst>
              <a:path w="75565" h="41275">
                <a:moveTo>
                  <a:pt x="29717" y="4572"/>
                </a:moveTo>
                <a:lnTo>
                  <a:pt x="75438" y="41148"/>
                </a:lnTo>
              </a:path>
              <a:path w="75565" h="41275">
                <a:moveTo>
                  <a:pt x="0" y="4572"/>
                </a:moveTo>
                <a:lnTo>
                  <a:pt x="1600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4" name="bg object 464"/>
          <p:cNvSpPr/>
          <p:nvPr/>
        </p:nvSpPr>
        <p:spPr>
          <a:xfrm>
            <a:off x="7711363" y="1228249"/>
            <a:ext cx="8445" cy="3258"/>
          </a:xfrm>
          <a:custGeom>
            <a:avLst/>
            <a:gdLst/>
            <a:ahLst/>
            <a:cxnLst/>
            <a:rect l="l" t="t" r="r" b="b"/>
            <a:pathLst>
              <a:path w="13970" h="5080">
                <a:moveTo>
                  <a:pt x="0" y="4571"/>
                </a:moveTo>
                <a:lnTo>
                  <a:pt x="1371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5" name="bg object 465"/>
          <p:cNvSpPr/>
          <p:nvPr/>
        </p:nvSpPr>
        <p:spPr>
          <a:xfrm>
            <a:off x="7711363" y="836806"/>
            <a:ext cx="8445" cy="3258"/>
          </a:xfrm>
          <a:custGeom>
            <a:avLst/>
            <a:gdLst/>
            <a:ahLst/>
            <a:cxnLst/>
            <a:rect l="l" t="t" r="r" b="b"/>
            <a:pathLst>
              <a:path w="13970" h="5080">
                <a:moveTo>
                  <a:pt x="0" y="4571"/>
                </a:moveTo>
                <a:lnTo>
                  <a:pt x="1371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6" name="bg object 466"/>
          <p:cNvSpPr/>
          <p:nvPr/>
        </p:nvSpPr>
        <p:spPr>
          <a:xfrm>
            <a:off x="7707217" y="845603"/>
            <a:ext cx="3071" cy="32580"/>
          </a:xfrm>
          <a:custGeom>
            <a:avLst/>
            <a:gdLst/>
            <a:ahLst/>
            <a:cxnLst/>
            <a:rect l="l" t="t" r="r" b="b"/>
            <a:pathLst>
              <a:path w="5079" h="50800">
                <a:moveTo>
                  <a:pt x="2285" y="-9144"/>
                </a:moveTo>
                <a:lnTo>
                  <a:pt x="2285" y="59436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7" name="bg object 467"/>
          <p:cNvSpPr/>
          <p:nvPr/>
        </p:nvSpPr>
        <p:spPr>
          <a:xfrm>
            <a:off x="7708598" y="1269300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285"/>
                </a:moveTo>
                <a:lnTo>
                  <a:pt x="22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8" name="bg object 468"/>
          <p:cNvSpPr/>
          <p:nvPr/>
        </p:nvSpPr>
        <p:spPr>
          <a:xfrm>
            <a:off x="7708599" y="877857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0" y="2285"/>
                </a:moveTo>
                <a:lnTo>
                  <a:pt x="22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9" name="bg object 469"/>
          <p:cNvSpPr/>
          <p:nvPr/>
        </p:nvSpPr>
        <p:spPr>
          <a:xfrm>
            <a:off x="7703071" y="880789"/>
            <a:ext cx="0" cy="391769"/>
          </a:xfrm>
          <a:custGeom>
            <a:avLst/>
            <a:gdLst/>
            <a:ahLst/>
            <a:cxnLst/>
            <a:rect l="l" t="t" r="r" b="b"/>
            <a:pathLst>
              <a:path h="610869">
                <a:moveTo>
                  <a:pt x="0" y="0"/>
                </a:moveTo>
                <a:lnTo>
                  <a:pt x="0" y="61036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0" name="bg object 470"/>
          <p:cNvSpPr/>
          <p:nvPr/>
        </p:nvSpPr>
        <p:spPr>
          <a:xfrm>
            <a:off x="7704453" y="874925"/>
            <a:ext cx="0" cy="403172"/>
          </a:xfrm>
          <a:custGeom>
            <a:avLst/>
            <a:gdLst/>
            <a:ahLst/>
            <a:cxnLst/>
            <a:rect l="l" t="t" r="r" b="b"/>
            <a:pathLst>
              <a:path h="628650">
                <a:moveTo>
                  <a:pt x="0" y="610362"/>
                </a:moveTo>
                <a:lnTo>
                  <a:pt x="0" y="628650"/>
                </a:lnTo>
              </a:path>
              <a:path h="628650">
                <a:moveTo>
                  <a:pt x="0" y="0"/>
                </a:moveTo>
                <a:lnTo>
                  <a:pt x="0" y="18288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1" name="bg object 471"/>
          <p:cNvSpPr/>
          <p:nvPr/>
        </p:nvSpPr>
        <p:spPr>
          <a:xfrm>
            <a:off x="7645029" y="867594"/>
            <a:ext cx="58350" cy="404801"/>
          </a:xfrm>
          <a:custGeom>
            <a:avLst/>
            <a:gdLst/>
            <a:ahLst/>
            <a:cxnLst/>
            <a:rect l="l" t="t" r="r" b="b"/>
            <a:pathLst>
              <a:path w="96520" h="631189">
                <a:moveTo>
                  <a:pt x="32004" y="610361"/>
                </a:moveTo>
                <a:lnTo>
                  <a:pt x="96012" y="630935"/>
                </a:lnTo>
              </a:path>
              <a:path w="96520" h="631189">
                <a:moveTo>
                  <a:pt x="32004" y="0"/>
                </a:moveTo>
                <a:lnTo>
                  <a:pt x="96012" y="20573"/>
                </a:lnTo>
              </a:path>
              <a:path w="96520" h="631189">
                <a:moveTo>
                  <a:pt x="4571" y="6857"/>
                </a:moveTo>
                <a:lnTo>
                  <a:pt x="18288" y="0"/>
                </a:lnTo>
              </a:path>
              <a:path w="96520" h="631189">
                <a:moveTo>
                  <a:pt x="18288" y="66293"/>
                </a:moveTo>
                <a:lnTo>
                  <a:pt x="0" y="18287"/>
                </a:lnTo>
              </a:path>
              <a:path w="96520" h="631189">
                <a:moveTo>
                  <a:pt x="16002" y="68579"/>
                </a:moveTo>
                <a:lnTo>
                  <a:pt x="18288" y="6629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2" name="bg object 472"/>
          <p:cNvSpPr/>
          <p:nvPr/>
        </p:nvSpPr>
        <p:spPr>
          <a:xfrm>
            <a:off x="7650557" y="914509"/>
            <a:ext cx="0" cy="36652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3" name="bg object 473"/>
          <p:cNvSpPr/>
          <p:nvPr/>
        </p:nvSpPr>
        <p:spPr>
          <a:xfrm>
            <a:off x="7593897" y="905712"/>
            <a:ext cx="59501" cy="39910"/>
          </a:xfrm>
          <a:custGeom>
            <a:avLst/>
            <a:gdLst/>
            <a:ahLst/>
            <a:cxnLst/>
            <a:rect l="l" t="t" r="r" b="b"/>
            <a:pathLst>
              <a:path w="98425" h="62230">
                <a:moveTo>
                  <a:pt x="93725" y="13716"/>
                </a:moveTo>
                <a:lnTo>
                  <a:pt x="98298" y="11429"/>
                </a:lnTo>
              </a:path>
              <a:path w="98425" h="62230">
                <a:moveTo>
                  <a:pt x="25146" y="0"/>
                </a:moveTo>
                <a:lnTo>
                  <a:pt x="93725" y="13716"/>
                </a:lnTo>
              </a:path>
              <a:path w="98425" h="62230">
                <a:moveTo>
                  <a:pt x="0" y="13716"/>
                </a:moveTo>
                <a:lnTo>
                  <a:pt x="11430" y="4571"/>
                </a:lnTo>
              </a:path>
              <a:path w="98425" h="62230">
                <a:moveTo>
                  <a:pt x="25146" y="61721"/>
                </a:moveTo>
                <a:lnTo>
                  <a:pt x="0" y="2285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4" name="bg object 474"/>
          <p:cNvSpPr/>
          <p:nvPr/>
        </p:nvSpPr>
        <p:spPr>
          <a:xfrm>
            <a:off x="7607716" y="1182801"/>
            <a:ext cx="0" cy="105884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75" name="bg object 4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04069" y="1002473"/>
            <a:ext cx="60806" cy="252165"/>
          </a:xfrm>
          <a:prstGeom prst="rect">
            <a:avLst/>
          </a:prstGeom>
        </p:spPr>
      </p:pic>
      <p:sp>
        <p:nvSpPr>
          <p:cNvPr id="476" name="bg object 476"/>
          <p:cNvSpPr/>
          <p:nvPr/>
        </p:nvSpPr>
        <p:spPr>
          <a:xfrm>
            <a:off x="7593896" y="1281029"/>
            <a:ext cx="56814" cy="7330"/>
          </a:xfrm>
          <a:custGeom>
            <a:avLst/>
            <a:gdLst/>
            <a:ahLst/>
            <a:cxnLst/>
            <a:rect l="l" t="t" r="r" b="b"/>
            <a:pathLst>
              <a:path w="93979" h="11430">
                <a:moveTo>
                  <a:pt x="11430" y="9143"/>
                </a:moveTo>
                <a:lnTo>
                  <a:pt x="0" y="0"/>
                </a:lnTo>
              </a:path>
              <a:path w="93979" h="11430">
                <a:moveTo>
                  <a:pt x="93725" y="0"/>
                </a:moveTo>
                <a:lnTo>
                  <a:pt x="25146" y="1142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7" name="bg object 477"/>
          <p:cNvSpPr/>
          <p:nvPr/>
        </p:nvSpPr>
        <p:spPr>
          <a:xfrm>
            <a:off x="7650557" y="1281029"/>
            <a:ext cx="3071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286" y="-9144"/>
                </a:moveTo>
                <a:lnTo>
                  <a:pt x="2286" y="914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8" name="bg object 478"/>
          <p:cNvSpPr/>
          <p:nvPr/>
        </p:nvSpPr>
        <p:spPr>
          <a:xfrm>
            <a:off x="7649175" y="1285427"/>
            <a:ext cx="13820" cy="41132"/>
          </a:xfrm>
          <a:custGeom>
            <a:avLst/>
            <a:gdLst/>
            <a:ahLst/>
            <a:cxnLst/>
            <a:rect l="l" t="t" r="r" b="b"/>
            <a:pathLst>
              <a:path w="22859" h="64135">
                <a:moveTo>
                  <a:pt x="0" y="64007"/>
                </a:moveTo>
                <a:lnTo>
                  <a:pt x="22859" y="64007"/>
                </a:lnTo>
                <a:lnTo>
                  <a:pt x="22859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9" name="bg object 479"/>
          <p:cNvSpPr/>
          <p:nvPr/>
        </p:nvSpPr>
        <p:spPr>
          <a:xfrm>
            <a:off x="7645029" y="1282495"/>
            <a:ext cx="58350" cy="45611"/>
          </a:xfrm>
          <a:custGeom>
            <a:avLst/>
            <a:gdLst/>
            <a:ahLst/>
            <a:cxnLst/>
            <a:rect l="l" t="t" r="r" b="b"/>
            <a:pathLst>
              <a:path w="96520" h="71119">
                <a:moveTo>
                  <a:pt x="18288" y="4571"/>
                </a:moveTo>
                <a:lnTo>
                  <a:pt x="16002" y="0"/>
                </a:lnTo>
              </a:path>
              <a:path w="96520" h="71119">
                <a:moveTo>
                  <a:pt x="0" y="50291"/>
                </a:moveTo>
                <a:lnTo>
                  <a:pt x="18288" y="4571"/>
                </a:lnTo>
              </a:path>
              <a:path w="96520" h="71119">
                <a:moveTo>
                  <a:pt x="18288" y="68579"/>
                </a:moveTo>
                <a:lnTo>
                  <a:pt x="4571" y="61721"/>
                </a:lnTo>
              </a:path>
              <a:path w="96520" h="71119">
                <a:moveTo>
                  <a:pt x="96012" y="48005"/>
                </a:moveTo>
                <a:lnTo>
                  <a:pt x="32004" y="7086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0" name="bg object 480"/>
          <p:cNvSpPr/>
          <p:nvPr/>
        </p:nvSpPr>
        <p:spPr>
          <a:xfrm>
            <a:off x="7703071" y="1313282"/>
            <a:ext cx="3071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1" name="bg object 481"/>
          <p:cNvSpPr/>
          <p:nvPr/>
        </p:nvSpPr>
        <p:spPr>
          <a:xfrm>
            <a:off x="7703071" y="1317681"/>
            <a:ext cx="13820" cy="36652"/>
          </a:xfrm>
          <a:custGeom>
            <a:avLst/>
            <a:gdLst/>
            <a:ahLst/>
            <a:cxnLst/>
            <a:rect l="l" t="t" r="r" b="b"/>
            <a:pathLst>
              <a:path w="22859" h="57150">
                <a:moveTo>
                  <a:pt x="0" y="57150"/>
                </a:moveTo>
                <a:lnTo>
                  <a:pt x="22859" y="57150"/>
                </a:lnTo>
                <a:lnTo>
                  <a:pt x="22859" y="0"/>
                </a:lnTo>
                <a:lnTo>
                  <a:pt x="0" y="0"/>
                </a:lnTo>
                <a:lnTo>
                  <a:pt x="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2" name="bg object 482"/>
          <p:cNvSpPr/>
          <p:nvPr/>
        </p:nvSpPr>
        <p:spPr>
          <a:xfrm>
            <a:off x="7708599" y="1314748"/>
            <a:ext cx="1536" cy="3258"/>
          </a:xfrm>
          <a:custGeom>
            <a:avLst/>
            <a:gdLst/>
            <a:ahLst/>
            <a:cxnLst/>
            <a:rect l="l" t="t" r="r" b="b"/>
            <a:pathLst>
              <a:path w="2540" h="5080">
                <a:moveTo>
                  <a:pt x="2285" y="4572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3" name="bg object 483"/>
          <p:cNvSpPr/>
          <p:nvPr/>
        </p:nvSpPr>
        <p:spPr>
          <a:xfrm>
            <a:off x="7701689" y="1311817"/>
            <a:ext cx="13820" cy="42761"/>
          </a:xfrm>
          <a:custGeom>
            <a:avLst/>
            <a:gdLst/>
            <a:ahLst/>
            <a:cxnLst/>
            <a:rect l="l" t="t" r="r" b="b"/>
            <a:pathLst>
              <a:path w="22859" h="66675">
                <a:moveTo>
                  <a:pt x="0" y="66293"/>
                </a:moveTo>
                <a:lnTo>
                  <a:pt x="22859" y="66293"/>
                </a:lnTo>
                <a:lnTo>
                  <a:pt x="22859" y="0"/>
                </a:lnTo>
                <a:lnTo>
                  <a:pt x="0" y="0"/>
                </a:lnTo>
                <a:lnTo>
                  <a:pt x="0" y="66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4" name="bg object 484"/>
          <p:cNvSpPr/>
          <p:nvPr/>
        </p:nvSpPr>
        <p:spPr>
          <a:xfrm>
            <a:off x="7711363" y="1338205"/>
            <a:ext cx="51440" cy="20769"/>
          </a:xfrm>
          <a:custGeom>
            <a:avLst/>
            <a:gdLst/>
            <a:ahLst/>
            <a:cxnLst/>
            <a:rect l="l" t="t" r="r" b="b"/>
            <a:pathLst>
              <a:path w="85090" h="32385">
                <a:moveTo>
                  <a:pt x="13715" y="32004"/>
                </a:moveTo>
                <a:lnTo>
                  <a:pt x="0" y="25146"/>
                </a:lnTo>
              </a:path>
              <a:path w="85090" h="32385">
                <a:moveTo>
                  <a:pt x="84581" y="0"/>
                </a:moveTo>
                <a:lnTo>
                  <a:pt x="29717" y="2971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5" name="bg object 485"/>
          <p:cNvSpPr/>
          <p:nvPr/>
        </p:nvSpPr>
        <p:spPr>
          <a:xfrm>
            <a:off x="7762496" y="1338205"/>
            <a:ext cx="3071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6" name="bg object 486"/>
          <p:cNvSpPr/>
          <p:nvPr/>
        </p:nvSpPr>
        <p:spPr>
          <a:xfrm>
            <a:off x="7768024" y="1339671"/>
            <a:ext cx="3071" cy="1629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571" y="228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7" name="bg object 487"/>
          <p:cNvSpPr/>
          <p:nvPr/>
        </p:nvSpPr>
        <p:spPr>
          <a:xfrm>
            <a:off x="7875816" y="1383654"/>
            <a:ext cx="1536" cy="3258"/>
          </a:xfrm>
          <a:custGeom>
            <a:avLst/>
            <a:gdLst/>
            <a:ahLst/>
            <a:cxnLst/>
            <a:rect l="l" t="t" r="r" b="b"/>
            <a:pathLst>
              <a:path w="2540" h="5080">
                <a:moveTo>
                  <a:pt x="2286" y="0"/>
                </a:moveTo>
                <a:lnTo>
                  <a:pt x="0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8" name="bg object 488"/>
          <p:cNvSpPr/>
          <p:nvPr/>
        </p:nvSpPr>
        <p:spPr>
          <a:xfrm>
            <a:off x="8150828" y="1298622"/>
            <a:ext cx="34549" cy="7330"/>
          </a:xfrm>
          <a:custGeom>
            <a:avLst/>
            <a:gdLst/>
            <a:ahLst/>
            <a:cxnLst/>
            <a:rect l="l" t="t" r="r" b="b"/>
            <a:pathLst>
              <a:path w="57150" h="11430">
                <a:moveTo>
                  <a:pt x="0" y="11430"/>
                </a:moveTo>
                <a:lnTo>
                  <a:pt x="5715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9" name="bg object 489"/>
          <p:cNvSpPr/>
          <p:nvPr/>
        </p:nvSpPr>
        <p:spPr>
          <a:xfrm>
            <a:off x="8148064" y="1305952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0" name="bg object 490"/>
          <p:cNvSpPr/>
          <p:nvPr/>
        </p:nvSpPr>
        <p:spPr>
          <a:xfrm>
            <a:off x="8145300" y="130155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9144" y="1142"/>
                </a:moveTo>
                <a:lnTo>
                  <a:pt x="9144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91" name="bg object 49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96547" y="1190132"/>
            <a:ext cx="199002" cy="64507"/>
          </a:xfrm>
          <a:prstGeom prst="rect">
            <a:avLst/>
          </a:prstGeom>
        </p:spPr>
      </p:pic>
      <p:sp>
        <p:nvSpPr>
          <p:cNvPr id="492" name="bg object 492"/>
          <p:cNvSpPr/>
          <p:nvPr/>
        </p:nvSpPr>
        <p:spPr>
          <a:xfrm>
            <a:off x="8009868" y="1377789"/>
            <a:ext cx="9981" cy="1629"/>
          </a:xfrm>
          <a:custGeom>
            <a:avLst/>
            <a:gdLst/>
            <a:ahLst/>
            <a:cxnLst/>
            <a:rect l="l" t="t" r="r" b="b"/>
            <a:pathLst>
              <a:path w="16509" h="2539">
                <a:moveTo>
                  <a:pt x="16002" y="0"/>
                </a:moveTo>
                <a:lnTo>
                  <a:pt x="0" y="22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3" name="bg object 493"/>
          <p:cNvSpPr/>
          <p:nvPr/>
        </p:nvSpPr>
        <p:spPr>
          <a:xfrm>
            <a:off x="8037507" y="1338205"/>
            <a:ext cx="52591" cy="20769"/>
          </a:xfrm>
          <a:custGeom>
            <a:avLst/>
            <a:gdLst/>
            <a:ahLst/>
            <a:cxnLst/>
            <a:rect l="l" t="t" r="r" b="b"/>
            <a:pathLst>
              <a:path w="86994" h="32385">
                <a:moveTo>
                  <a:pt x="86867" y="25146"/>
                </a:moveTo>
                <a:lnTo>
                  <a:pt x="70865" y="32004"/>
                </a:lnTo>
              </a:path>
              <a:path w="86994" h="32385">
                <a:moveTo>
                  <a:pt x="54863" y="29718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4" name="bg object 494"/>
          <p:cNvSpPr/>
          <p:nvPr/>
        </p:nvSpPr>
        <p:spPr>
          <a:xfrm>
            <a:off x="8200579" y="1281029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3" y="0"/>
                </a:moveTo>
                <a:lnTo>
                  <a:pt x="0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5" name="bg object 495"/>
          <p:cNvSpPr/>
          <p:nvPr/>
        </p:nvSpPr>
        <p:spPr>
          <a:xfrm>
            <a:off x="8243419" y="1232648"/>
            <a:ext cx="4223" cy="7330"/>
          </a:xfrm>
          <a:custGeom>
            <a:avLst/>
            <a:gdLst/>
            <a:ahLst/>
            <a:cxnLst/>
            <a:rect l="l" t="t" r="r" b="b"/>
            <a:pathLst>
              <a:path w="6984" h="11430">
                <a:moveTo>
                  <a:pt x="6858" y="0"/>
                </a:moveTo>
                <a:lnTo>
                  <a:pt x="0" y="1142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6" name="bg object 496"/>
          <p:cNvSpPr/>
          <p:nvPr/>
        </p:nvSpPr>
        <p:spPr>
          <a:xfrm>
            <a:off x="8273823" y="1178403"/>
            <a:ext cx="3071" cy="7330"/>
          </a:xfrm>
          <a:custGeom>
            <a:avLst/>
            <a:gdLst/>
            <a:ahLst/>
            <a:cxnLst/>
            <a:rect l="l" t="t" r="r" b="b"/>
            <a:pathLst>
              <a:path w="5080" h="11430">
                <a:moveTo>
                  <a:pt x="4571" y="0"/>
                </a:moveTo>
                <a:lnTo>
                  <a:pt x="0" y="1143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7" name="bg object 497"/>
          <p:cNvSpPr/>
          <p:nvPr/>
        </p:nvSpPr>
        <p:spPr>
          <a:xfrm>
            <a:off x="8289024" y="1127090"/>
            <a:ext cx="1536" cy="3258"/>
          </a:xfrm>
          <a:custGeom>
            <a:avLst/>
            <a:gdLst/>
            <a:ahLst/>
            <a:cxnLst/>
            <a:rect l="l" t="t" r="r" b="b"/>
            <a:pathLst>
              <a:path w="2540" h="5080">
                <a:moveTo>
                  <a:pt x="2285" y="0"/>
                </a:moveTo>
                <a:lnTo>
                  <a:pt x="0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8" name="bg object 498"/>
          <p:cNvSpPr/>
          <p:nvPr/>
        </p:nvSpPr>
        <p:spPr>
          <a:xfrm>
            <a:off x="8273823" y="1008337"/>
            <a:ext cx="3071" cy="7330"/>
          </a:xfrm>
          <a:custGeom>
            <a:avLst/>
            <a:gdLst/>
            <a:ahLst/>
            <a:cxnLst/>
            <a:rect l="l" t="t" r="r" b="b"/>
            <a:pathLst>
              <a:path w="5080" h="11430">
                <a:moveTo>
                  <a:pt x="0" y="0"/>
                </a:moveTo>
                <a:lnTo>
                  <a:pt x="4571" y="1143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9" name="bg object 499"/>
          <p:cNvSpPr/>
          <p:nvPr/>
        </p:nvSpPr>
        <p:spPr>
          <a:xfrm>
            <a:off x="8243419" y="955559"/>
            <a:ext cx="4223" cy="7330"/>
          </a:xfrm>
          <a:custGeom>
            <a:avLst/>
            <a:gdLst/>
            <a:ahLst/>
            <a:cxnLst/>
            <a:rect l="l" t="t" r="r" b="b"/>
            <a:pathLst>
              <a:path w="6984" h="11430">
                <a:moveTo>
                  <a:pt x="0" y="0"/>
                </a:moveTo>
                <a:lnTo>
                  <a:pt x="6858" y="1142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0" name="bg object 500"/>
          <p:cNvSpPr/>
          <p:nvPr/>
        </p:nvSpPr>
        <p:spPr>
          <a:xfrm>
            <a:off x="8200579" y="908644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9143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1" name="bg object 501"/>
          <p:cNvSpPr/>
          <p:nvPr/>
        </p:nvSpPr>
        <p:spPr>
          <a:xfrm>
            <a:off x="8080347" y="836806"/>
            <a:ext cx="9981" cy="3258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0" y="0"/>
                </a:moveTo>
                <a:lnTo>
                  <a:pt x="16002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2" name="bg object 502"/>
          <p:cNvSpPr/>
          <p:nvPr/>
        </p:nvSpPr>
        <p:spPr>
          <a:xfrm>
            <a:off x="8009868" y="814814"/>
            <a:ext cx="9981" cy="3258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0" y="0"/>
                </a:moveTo>
                <a:lnTo>
                  <a:pt x="16002" y="457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3" name="bg object 503"/>
          <p:cNvSpPr/>
          <p:nvPr/>
        </p:nvSpPr>
        <p:spPr>
          <a:xfrm>
            <a:off x="7933859" y="804553"/>
            <a:ext cx="9981" cy="1629"/>
          </a:xfrm>
          <a:custGeom>
            <a:avLst/>
            <a:gdLst/>
            <a:ahLst/>
            <a:cxnLst/>
            <a:rect l="l" t="t" r="r" b="b"/>
            <a:pathLst>
              <a:path w="16509" h="2540">
                <a:moveTo>
                  <a:pt x="0" y="0"/>
                </a:moveTo>
                <a:lnTo>
                  <a:pt x="16002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4" name="bg object 504"/>
          <p:cNvSpPr/>
          <p:nvPr/>
        </p:nvSpPr>
        <p:spPr>
          <a:xfrm>
            <a:off x="7957352" y="839738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60" y="610361"/>
                </a:lnTo>
                <a:lnTo>
                  <a:pt x="22860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5" name="bg object 505"/>
          <p:cNvSpPr/>
          <p:nvPr/>
        </p:nvSpPr>
        <p:spPr>
          <a:xfrm>
            <a:off x="7902075" y="807485"/>
            <a:ext cx="65259" cy="33801"/>
          </a:xfrm>
          <a:custGeom>
            <a:avLst/>
            <a:gdLst/>
            <a:ahLst/>
            <a:cxnLst/>
            <a:rect l="l" t="t" r="r" b="b"/>
            <a:pathLst>
              <a:path w="107950" h="52705">
                <a:moveTo>
                  <a:pt x="80010" y="4571"/>
                </a:moveTo>
                <a:lnTo>
                  <a:pt x="102869" y="50291"/>
                </a:lnTo>
              </a:path>
              <a:path w="107950" h="52705">
                <a:moveTo>
                  <a:pt x="0" y="45719"/>
                </a:moveTo>
                <a:lnTo>
                  <a:pt x="4571" y="43433"/>
                </a:lnTo>
              </a:path>
              <a:path w="107950" h="52705">
                <a:moveTo>
                  <a:pt x="4571" y="43433"/>
                </a:moveTo>
                <a:lnTo>
                  <a:pt x="38862" y="0"/>
                </a:lnTo>
              </a:path>
              <a:path w="107950" h="52705">
                <a:moveTo>
                  <a:pt x="102869" y="50291"/>
                </a:moveTo>
                <a:lnTo>
                  <a:pt x="107441" y="5257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6" name="bg object 506"/>
          <p:cNvSpPr/>
          <p:nvPr/>
        </p:nvSpPr>
        <p:spPr>
          <a:xfrm>
            <a:off x="7969791" y="841205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7" name="bg object 507"/>
          <p:cNvSpPr/>
          <p:nvPr/>
        </p:nvSpPr>
        <p:spPr>
          <a:xfrm>
            <a:off x="7972555" y="817747"/>
            <a:ext cx="59501" cy="38281"/>
          </a:xfrm>
          <a:custGeom>
            <a:avLst/>
            <a:gdLst/>
            <a:ahLst/>
            <a:cxnLst/>
            <a:rect l="l" t="t" r="r" b="b"/>
            <a:pathLst>
              <a:path w="98425" h="59690">
                <a:moveTo>
                  <a:pt x="0" y="36576"/>
                </a:moveTo>
                <a:lnTo>
                  <a:pt x="45719" y="0"/>
                </a:lnTo>
              </a:path>
              <a:path w="98425" h="59690">
                <a:moveTo>
                  <a:pt x="86867" y="6857"/>
                </a:moveTo>
                <a:lnTo>
                  <a:pt x="96011" y="57150"/>
                </a:lnTo>
              </a:path>
              <a:path w="98425" h="59690">
                <a:moveTo>
                  <a:pt x="96011" y="57150"/>
                </a:moveTo>
                <a:lnTo>
                  <a:pt x="98297" y="5943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8" name="bg object 508"/>
          <p:cNvSpPr/>
          <p:nvPr/>
        </p:nvSpPr>
        <p:spPr>
          <a:xfrm>
            <a:off x="8034743" y="855865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9" name="bg object 509"/>
          <p:cNvSpPr/>
          <p:nvPr/>
        </p:nvSpPr>
        <p:spPr>
          <a:xfrm>
            <a:off x="8037507" y="836806"/>
            <a:ext cx="33397" cy="19140"/>
          </a:xfrm>
          <a:custGeom>
            <a:avLst/>
            <a:gdLst/>
            <a:ahLst/>
            <a:cxnLst/>
            <a:rect l="l" t="t" r="r" b="b"/>
            <a:pathLst>
              <a:path w="55244" h="29844">
                <a:moveTo>
                  <a:pt x="0" y="29718"/>
                </a:moveTo>
                <a:lnTo>
                  <a:pt x="5486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510" name="bg object 51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64648" y="899848"/>
            <a:ext cx="124377" cy="165666"/>
          </a:xfrm>
          <a:prstGeom prst="rect">
            <a:avLst/>
          </a:prstGeom>
        </p:spPr>
      </p:pic>
      <p:sp>
        <p:nvSpPr>
          <p:cNvPr id="511" name="bg object 511"/>
          <p:cNvSpPr/>
          <p:nvPr/>
        </p:nvSpPr>
        <p:spPr>
          <a:xfrm>
            <a:off x="8242038" y="1135887"/>
            <a:ext cx="41459" cy="11810"/>
          </a:xfrm>
          <a:custGeom>
            <a:avLst/>
            <a:gdLst/>
            <a:ahLst/>
            <a:cxnLst/>
            <a:rect l="l" t="t" r="r" b="b"/>
            <a:pathLst>
              <a:path w="68580" h="18414">
                <a:moveTo>
                  <a:pt x="68580" y="0"/>
                </a:moveTo>
                <a:lnTo>
                  <a:pt x="4571" y="16001"/>
                </a:lnTo>
              </a:path>
              <a:path w="68580" h="18414">
                <a:moveTo>
                  <a:pt x="4571" y="16001"/>
                </a:moveTo>
                <a:lnTo>
                  <a:pt x="0" y="1828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2" name="bg object 512"/>
          <p:cNvSpPr/>
          <p:nvPr/>
        </p:nvSpPr>
        <p:spPr>
          <a:xfrm>
            <a:off x="8242038" y="1149081"/>
            <a:ext cx="0" cy="3258"/>
          </a:xfrm>
          <a:custGeom>
            <a:avLst/>
            <a:gdLst/>
            <a:ahLst/>
            <a:cxnLst/>
            <a:rect l="l" t="t" r="r" b="b"/>
            <a:pathLst>
              <a:path h="5080">
                <a:moveTo>
                  <a:pt x="-9144" y="2285"/>
                </a:moveTo>
                <a:lnTo>
                  <a:pt x="9144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3" name="bg object 513"/>
          <p:cNvSpPr/>
          <p:nvPr/>
        </p:nvSpPr>
        <p:spPr>
          <a:xfrm>
            <a:off x="8242038" y="1152014"/>
            <a:ext cx="31862" cy="20769"/>
          </a:xfrm>
          <a:custGeom>
            <a:avLst/>
            <a:gdLst/>
            <a:ahLst/>
            <a:cxnLst/>
            <a:rect l="l" t="t" r="r" b="b"/>
            <a:pathLst>
              <a:path w="52705" h="32385">
                <a:moveTo>
                  <a:pt x="0" y="0"/>
                </a:moveTo>
                <a:lnTo>
                  <a:pt x="52578" y="3200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4" name="bg object 514"/>
          <p:cNvSpPr/>
          <p:nvPr/>
        </p:nvSpPr>
        <p:spPr>
          <a:xfrm>
            <a:off x="8225454" y="1190132"/>
            <a:ext cx="41459" cy="4480"/>
          </a:xfrm>
          <a:custGeom>
            <a:avLst/>
            <a:gdLst/>
            <a:ahLst/>
            <a:cxnLst/>
            <a:rect l="l" t="t" r="r" b="b"/>
            <a:pathLst>
              <a:path w="68580" h="6985">
                <a:moveTo>
                  <a:pt x="-9144" y="3428"/>
                </a:moveTo>
                <a:lnTo>
                  <a:pt x="77724" y="3428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5" name="bg object 515"/>
          <p:cNvSpPr/>
          <p:nvPr/>
        </p:nvSpPr>
        <p:spPr>
          <a:xfrm>
            <a:off x="8222690" y="1194529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4571" y="0"/>
                </a:moveTo>
                <a:lnTo>
                  <a:pt x="0" y="22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6" name="bg object 516"/>
          <p:cNvSpPr/>
          <p:nvPr/>
        </p:nvSpPr>
        <p:spPr>
          <a:xfrm>
            <a:off x="8221308" y="119892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9144" y="1142"/>
                </a:moveTo>
                <a:lnTo>
                  <a:pt x="9144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7" name="bg object 517"/>
          <p:cNvSpPr/>
          <p:nvPr/>
        </p:nvSpPr>
        <p:spPr>
          <a:xfrm>
            <a:off x="8221308" y="1200394"/>
            <a:ext cx="26488" cy="25249"/>
          </a:xfrm>
          <a:custGeom>
            <a:avLst/>
            <a:gdLst/>
            <a:ahLst/>
            <a:cxnLst/>
            <a:rect l="l" t="t" r="r" b="b"/>
            <a:pathLst>
              <a:path w="43815" h="39369">
                <a:moveTo>
                  <a:pt x="0" y="0"/>
                </a:moveTo>
                <a:lnTo>
                  <a:pt x="43434" y="3886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8" name="bg object 518"/>
          <p:cNvSpPr/>
          <p:nvPr/>
        </p:nvSpPr>
        <p:spPr>
          <a:xfrm>
            <a:off x="8193669" y="1239978"/>
            <a:ext cx="41459" cy="3258"/>
          </a:xfrm>
          <a:custGeom>
            <a:avLst/>
            <a:gdLst/>
            <a:ahLst/>
            <a:cxnLst/>
            <a:rect l="l" t="t" r="r" b="b"/>
            <a:pathLst>
              <a:path w="68580" h="5080">
                <a:moveTo>
                  <a:pt x="-9144" y="2285"/>
                </a:moveTo>
                <a:lnTo>
                  <a:pt x="77724" y="2285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9" name="bg object 519"/>
          <p:cNvSpPr/>
          <p:nvPr/>
        </p:nvSpPr>
        <p:spPr>
          <a:xfrm>
            <a:off x="8190905" y="1239978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4571" y="0"/>
                </a:moveTo>
                <a:lnTo>
                  <a:pt x="0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0" name="bg object 520"/>
          <p:cNvSpPr/>
          <p:nvPr/>
        </p:nvSpPr>
        <p:spPr>
          <a:xfrm>
            <a:off x="8189524" y="1242910"/>
            <a:ext cx="0" cy="3258"/>
          </a:xfrm>
          <a:custGeom>
            <a:avLst/>
            <a:gdLst/>
            <a:ahLst/>
            <a:cxnLst/>
            <a:rect l="l" t="t" r="r" b="b"/>
            <a:pathLst>
              <a:path h="5080">
                <a:moveTo>
                  <a:pt x="-9144" y="2286"/>
                </a:moveTo>
                <a:lnTo>
                  <a:pt x="9144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1" name="bg object 521"/>
          <p:cNvSpPr/>
          <p:nvPr/>
        </p:nvSpPr>
        <p:spPr>
          <a:xfrm>
            <a:off x="8189524" y="1245843"/>
            <a:ext cx="18042" cy="28100"/>
          </a:xfrm>
          <a:custGeom>
            <a:avLst/>
            <a:gdLst/>
            <a:ahLst/>
            <a:cxnLst/>
            <a:rect l="l" t="t" r="r" b="b"/>
            <a:pathLst>
              <a:path w="29844" h="43814">
                <a:moveTo>
                  <a:pt x="0" y="0"/>
                </a:moveTo>
                <a:lnTo>
                  <a:pt x="29717" y="4343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2" name="bg object 522"/>
          <p:cNvSpPr/>
          <p:nvPr/>
        </p:nvSpPr>
        <p:spPr>
          <a:xfrm>
            <a:off x="8092785" y="1333808"/>
            <a:ext cx="1536" cy="14661"/>
          </a:xfrm>
          <a:custGeom>
            <a:avLst/>
            <a:gdLst/>
            <a:ahLst/>
            <a:cxnLst/>
            <a:rect l="l" t="t" r="r" b="b"/>
            <a:pathLst>
              <a:path w="2540" h="22860">
                <a:moveTo>
                  <a:pt x="0" y="0"/>
                </a:moveTo>
                <a:lnTo>
                  <a:pt x="2286" y="2285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3" name="bg object 523"/>
          <p:cNvSpPr/>
          <p:nvPr/>
        </p:nvSpPr>
        <p:spPr>
          <a:xfrm>
            <a:off x="8034743" y="1338205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4" name="bg object 524"/>
          <p:cNvSpPr/>
          <p:nvPr/>
        </p:nvSpPr>
        <p:spPr>
          <a:xfrm>
            <a:off x="7902075" y="1339672"/>
            <a:ext cx="130135" cy="47240"/>
          </a:xfrm>
          <a:custGeom>
            <a:avLst/>
            <a:gdLst/>
            <a:ahLst/>
            <a:cxnLst/>
            <a:rect l="l" t="t" r="r" b="b"/>
            <a:pathLst>
              <a:path w="215265" h="73660">
                <a:moveTo>
                  <a:pt x="214884" y="0"/>
                </a:moveTo>
                <a:lnTo>
                  <a:pt x="212597" y="2285"/>
                </a:lnTo>
              </a:path>
              <a:path w="215265" h="73660">
                <a:moveTo>
                  <a:pt x="212597" y="2285"/>
                </a:moveTo>
                <a:lnTo>
                  <a:pt x="203454" y="50292"/>
                </a:lnTo>
              </a:path>
              <a:path w="215265" h="73660">
                <a:moveTo>
                  <a:pt x="162306" y="59435"/>
                </a:moveTo>
                <a:lnTo>
                  <a:pt x="116586" y="22860"/>
                </a:lnTo>
              </a:path>
              <a:path w="215265" h="73660">
                <a:moveTo>
                  <a:pt x="116586" y="22860"/>
                </a:moveTo>
                <a:lnTo>
                  <a:pt x="112014" y="20574"/>
                </a:lnTo>
              </a:path>
              <a:path w="215265" h="73660">
                <a:moveTo>
                  <a:pt x="107441" y="22860"/>
                </a:moveTo>
                <a:lnTo>
                  <a:pt x="102869" y="25146"/>
                </a:lnTo>
              </a:path>
              <a:path w="215265" h="73660">
                <a:moveTo>
                  <a:pt x="102869" y="25146"/>
                </a:moveTo>
                <a:lnTo>
                  <a:pt x="80010" y="70866"/>
                </a:lnTo>
              </a:path>
              <a:path w="215265" h="73660">
                <a:moveTo>
                  <a:pt x="38862" y="73152"/>
                </a:moveTo>
                <a:lnTo>
                  <a:pt x="4571" y="32004"/>
                </a:lnTo>
              </a:path>
              <a:path w="215265" h="73660">
                <a:moveTo>
                  <a:pt x="4571" y="32004"/>
                </a:moveTo>
                <a:lnTo>
                  <a:pt x="0" y="2971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5" name="bg object 525"/>
          <p:cNvSpPr/>
          <p:nvPr/>
        </p:nvSpPr>
        <p:spPr>
          <a:xfrm>
            <a:off x="8189524" y="1152013"/>
            <a:ext cx="52591" cy="136427"/>
          </a:xfrm>
          <a:custGeom>
            <a:avLst/>
            <a:gdLst/>
            <a:ahLst/>
            <a:cxnLst/>
            <a:rect l="l" t="t" r="r" b="b"/>
            <a:pathLst>
              <a:path w="86994" h="212725">
                <a:moveTo>
                  <a:pt x="0" y="146304"/>
                </a:moveTo>
                <a:lnTo>
                  <a:pt x="0" y="212597"/>
                </a:lnTo>
              </a:path>
              <a:path w="86994" h="212725">
                <a:moveTo>
                  <a:pt x="52576" y="75437"/>
                </a:moveTo>
                <a:lnTo>
                  <a:pt x="52576" y="139445"/>
                </a:lnTo>
              </a:path>
              <a:path w="86994" h="212725">
                <a:moveTo>
                  <a:pt x="86867" y="0"/>
                </a:moveTo>
                <a:lnTo>
                  <a:pt x="86867" y="6400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6" name="bg object 526"/>
          <p:cNvSpPr/>
          <p:nvPr/>
        </p:nvSpPr>
        <p:spPr>
          <a:xfrm>
            <a:off x="8143919" y="954101"/>
            <a:ext cx="88676" cy="351859"/>
          </a:xfrm>
          <a:custGeom>
            <a:avLst/>
            <a:gdLst/>
            <a:ahLst/>
            <a:cxnLst/>
            <a:rect l="l" t="t" r="r" b="b"/>
            <a:pathLst>
              <a:path w="146684" h="548639">
                <a:moveTo>
                  <a:pt x="22860" y="294881"/>
                </a:moveTo>
                <a:lnTo>
                  <a:pt x="0" y="294881"/>
                </a:lnTo>
                <a:lnTo>
                  <a:pt x="0" y="548640"/>
                </a:lnTo>
                <a:lnTo>
                  <a:pt x="22860" y="548640"/>
                </a:lnTo>
                <a:lnTo>
                  <a:pt x="22860" y="294881"/>
                </a:lnTo>
                <a:close/>
              </a:path>
              <a:path w="146684" h="548639">
                <a:moveTo>
                  <a:pt x="93713" y="0"/>
                </a:moveTo>
                <a:lnTo>
                  <a:pt x="70853" y="0"/>
                </a:lnTo>
                <a:lnTo>
                  <a:pt x="70853" y="445757"/>
                </a:lnTo>
                <a:lnTo>
                  <a:pt x="93713" y="445757"/>
                </a:lnTo>
                <a:lnTo>
                  <a:pt x="93713" y="0"/>
                </a:lnTo>
                <a:close/>
              </a:path>
              <a:path w="146684" h="548639">
                <a:moveTo>
                  <a:pt x="146291" y="70853"/>
                </a:moveTo>
                <a:lnTo>
                  <a:pt x="123431" y="70853"/>
                </a:lnTo>
                <a:lnTo>
                  <a:pt x="123431" y="374891"/>
                </a:lnTo>
                <a:lnTo>
                  <a:pt x="146291" y="374891"/>
                </a:lnTo>
                <a:lnTo>
                  <a:pt x="146291" y="70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7" name="bg object 527"/>
          <p:cNvSpPr/>
          <p:nvPr/>
        </p:nvSpPr>
        <p:spPr>
          <a:xfrm>
            <a:off x="8030596" y="855866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60" y="610361"/>
                </a:lnTo>
                <a:lnTo>
                  <a:pt x="22860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8" name="bg object 528"/>
          <p:cNvSpPr/>
          <p:nvPr/>
        </p:nvSpPr>
        <p:spPr>
          <a:xfrm>
            <a:off x="7965645" y="841205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60" y="610361"/>
                </a:lnTo>
                <a:lnTo>
                  <a:pt x="22860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9" name="bg object 529"/>
          <p:cNvSpPr/>
          <p:nvPr/>
        </p:nvSpPr>
        <p:spPr>
          <a:xfrm>
            <a:off x="8023686" y="854399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60" y="610361"/>
                </a:lnTo>
                <a:lnTo>
                  <a:pt x="22860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0" name="bg object 530"/>
          <p:cNvSpPr/>
          <p:nvPr/>
        </p:nvSpPr>
        <p:spPr>
          <a:xfrm>
            <a:off x="7897928" y="835340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2"/>
                </a:moveTo>
                <a:lnTo>
                  <a:pt x="22860" y="610362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1" name="bg object 531"/>
          <p:cNvSpPr/>
          <p:nvPr/>
        </p:nvSpPr>
        <p:spPr>
          <a:xfrm>
            <a:off x="7574549" y="1223852"/>
            <a:ext cx="11132" cy="33801"/>
          </a:xfrm>
          <a:custGeom>
            <a:avLst/>
            <a:gdLst/>
            <a:ahLst/>
            <a:cxnLst/>
            <a:rect l="l" t="t" r="r" b="b"/>
            <a:pathLst>
              <a:path w="18415" h="52705">
                <a:moveTo>
                  <a:pt x="0" y="52578"/>
                </a:moveTo>
                <a:lnTo>
                  <a:pt x="18288" y="52578"/>
                </a:lnTo>
                <a:lnTo>
                  <a:pt x="18288" y="0"/>
                </a:lnTo>
                <a:lnTo>
                  <a:pt x="0" y="0"/>
                </a:lnTo>
                <a:lnTo>
                  <a:pt x="0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2" name="bg object 532"/>
          <p:cNvSpPr/>
          <p:nvPr/>
        </p:nvSpPr>
        <p:spPr>
          <a:xfrm>
            <a:off x="8085876" y="1106564"/>
            <a:ext cx="11132" cy="162898"/>
          </a:xfrm>
          <a:custGeom>
            <a:avLst/>
            <a:gdLst/>
            <a:ahLst/>
            <a:cxnLst/>
            <a:rect l="l" t="t" r="r" b="b"/>
            <a:pathLst>
              <a:path w="18415" h="254000">
                <a:moveTo>
                  <a:pt x="0" y="253746"/>
                </a:moveTo>
                <a:lnTo>
                  <a:pt x="18288" y="253746"/>
                </a:lnTo>
                <a:lnTo>
                  <a:pt x="18288" y="0"/>
                </a:lnTo>
                <a:lnTo>
                  <a:pt x="0" y="0"/>
                </a:lnTo>
                <a:lnTo>
                  <a:pt x="0" y="25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3" name="bg object 533"/>
          <p:cNvSpPr/>
          <p:nvPr/>
        </p:nvSpPr>
        <p:spPr>
          <a:xfrm>
            <a:off x="7709981" y="877857"/>
            <a:ext cx="0" cy="391769"/>
          </a:xfrm>
          <a:custGeom>
            <a:avLst/>
            <a:gdLst/>
            <a:ahLst/>
            <a:cxnLst/>
            <a:rect l="l" t="t" r="r" b="b"/>
            <a:pathLst>
              <a:path h="610869">
                <a:moveTo>
                  <a:pt x="0" y="0"/>
                </a:moveTo>
                <a:lnTo>
                  <a:pt x="0" y="61036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4" name="bg object 534"/>
          <p:cNvSpPr/>
          <p:nvPr/>
        </p:nvSpPr>
        <p:spPr>
          <a:xfrm>
            <a:off x="7650557" y="910110"/>
            <a:ext cx="11132" cy="373851"/>
          </a:xfrm>
          <a:custGeom>
            <a:avLst/>
            <a:gdLst/>
            <a:ahLst/>
            <a:cxnLst/>
            <a:rect l="l" t="t" r="r" b="b"/>
            <a:pathLst>
              <a:path w="18415" h="582930">
                <a:moveTo>
                  <a:pt x="0" y="582930"/>
                </a:moveTo>
                <a:lnTo>
                  <a:pt x="18288" y="582930"/>
                </a:lnTo>
                <a:lnTo>
                  <a:pt x="18288" y="0"/>
                </a:lnTo>
                <a:lnTo>
                  <a:pt x="0" y="0"/>
                </a:lnTo>
                <a:lnTo>
                  <a:pt x="0" y="582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5" name="bg object 535"/>
          <p:cNvSpPr/>
          <p:nvPr/>
        </p:nvSpPr>
        <p:spPr>
          <a:xfrm>
            <a:off x="7606334" y="1178403"/>
            <a:ext cx="11132" cy="109956"/>
          </a:xfrm>
          <a:custGeom>
            <a:avLst/>
            <a:gdLst/>
            <a:ahLst/>
            <a:cxnLst/>
            <a:rect l="l" t="t" r="r" b="b"/>
            <a:pathLst>
              <a:path w="18415" h="171450">
                <a:moveTo>
                  <a:pt x="0" y="171450"/>
                </a:moveTo>
                <a:lnTo>
                  <a:pt x="18288" y="171450"/>
                </a:lnTo>
                <a:lnTo>
                  <a:pt x="18288" y="0"/>
                </a:lnTo>
                <a:lnTo>
                  <a:pt x="0" y="0"/>
                </a:lnTo>
                <a:lnTo>
                  <a:pt x="0" y="171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6" name="bg object 536"/>
          <p:cNvSpPr/>
          <p:nvPr/>
        </p:nvSpPr>
        <p:spPr>
          <a:xfrm>
            <a:off x="7559346" y="1044989"/>
            <a:ext cx="0" cy="209731"/>
          </a:xfrm>
          <a:custGeom>
            <a:avLst/>
            <a:gdLst/>
            <a:ahLst/>
            <a:cxnLst/>
            <a:rect l="l" t="t" r="r" b="b"/>
            <a:pathLst>
              <a:path h="327025">
                <a:moveTo>
                  <a:pt x="0" y="0"/>
                </a:moveTo>
                <a:lnTo>
                  <a:pt x="0" y="164592"/>
                </a:lnTo>
                <a:lnTo>
                  <a:pt x="0" y="32689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7" name="bg object 537"/>
          <p:cNvSpPr/>
          <p:nvPr/>
        </p:nvSpPr>
        <p:spPr>
          <a:xfrm>
            <a:off x="7650557" y="1283961"/>
            <a:ext cx="11132" cy="42761"/>
          </a:xfrm>
          <a:custGeom>
            <a:avLst/>
            <a:gdLst/>
            <a:ahLst/>
            <a:cxnLst/>
            <a:rect l="l" t="t" r="r" b="b"/>
            <a:pathLst>
              <a:path w="18415" h="66675">
                <a:moveTo>
                  <a:pt x="0" y="66293"/>
                </a:moveTo>
                <a:lnTo>
                  <a:pt x="18288" y="66293"/>
                </a:lnTo>
                <a:lnTo>
                  <a:pt x="18288" y="0"/>
                </a:lnTo>
                <a:lnTo>
                  <a:pt x="0" y="0"/>
                </a:lnTo>
                <a:lnTo>
                  <a:pt x="0" y="662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8" name="bg object 538"/>
          <p:cNvSpPr/>
          <p:nvPr/>
        </p:nvSpPr>
        <p:spPr>
          <a:xfrm>
            <a:off x="7704454" y="1317681"/>
            <a:ext cx="11132" cy="36652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0" y="57150"/>
                </a:moveTo>
                <a:lnTo>
                  <a:pt x="18288" y="57150"/>
                </a:lnTo>
                <a:lnTo>
                  <a:pt x="18288" y="0"/>
                </a:lnTo>
                <a:lnTo>
                  <a:pt x="0" y="0"/>
                </a:lnTo>
                <a:lnTo>
                  <a:pt x="0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9" name="bg object 539"/>
          <p:cNvSpPr/>
          <p:nvPr/>
        </p:nvSpPr>
        <p:spPr>
          <a:xfrm>
            <a:off x="8188141" y="949694"/>
            <a:ext cx="54127" cy="338828"/>
          </a:xfrm>
          <a:custGeom>
            <a:avLst/>
            <a:gdLst/>
            <a:ahLst/>
            <a:cxnLst/>
            <a:rect l="l" t="t" r="r" b="b"/>
            <a:pathLst>
              <a:path w="89534" h="528319">
                <a:moveTo>
                  <a:pt x="0" y="459486"/>
                </a:moveTo>
                <a:lnTo>
                  <a:pt x="0" y="528066"/>
                </a:lnTo>
              </a:path>
              <a:path w="89534" h="528319">
                <a:moveTo>
                  <a:pt x="54863" y="388620"/>
                </a:moveTo>
                <a:lnTo>
                  <a:pt x="54863" y="454914"/>
                </a:lnTo>
              </a:path>
              <a:path w="89534" h="528319">
                <a:moveTo>
                  <a:pt x="89154" y="148590"/>
                </a:moveTo>
                <a:lnTo>
                  <a:pt x="89154" y="313182"/>
                </a:lnTo>
                <a:lnTo>
                  <a:pt x="89154" y="379475"/>
                </a:lnTo>
              </a:path>
              <a:path w="89534" h="528319">
                <a:moveTo>
                  <a:pt x="54863" y="70866"/>
                </a:moveTo>
                <a:lnTo>
                  <a:pt x="54863" y="388620"/>
                </a:lnTo>
              </a:path>
              <a:path w="89534" h="528319">
                <a:moveTo>
                  <a:pt x="0" y="0"/>
                </a:moveTo>
                <a:lnTo>
                  <a:pt x="0" y="4594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0" name="bg object 540"/>
          <p:cNvSpPr/>
          <p:nvPr/>
        </p:nvSpPr>
        <p:spPr>
          <a:xfrm>
            <a:off x="8145300" y="1138819"/>
            <a:ext cx="0" cy="16289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74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1" name="bg object 541"/>
          <p:cNvSpPr/>
          <p:nvPr/>
        </p:nvSpPr>
        <p:spPr>
          <a:xfrm>
            <a:off x="7527561" y="1006872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0" y="2285"/>
                </a:moveTo>
                <a:lnTo>
                  <a:pt x="22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2" name="bg object 542"/>
          <p:cNvSpPr/>
          <p:nvPr/>
        </p:nvSpPr>
        <p:spPr>
          <a:xfrm>
            <a:off x="7527561" y="1008337"/>
            <a:ext cx="0" cy="14661"/>
          </a:xfrm>
          <a:custGeom>
            <a:avLst/>
            <a:gdLst/>
            <a:ahLst/>
            <a:cxnLst/>
            <a:rect l="l" t="t" r="r" b="b"/>
            <a:pathLst>
              <a:path h="22859">
                <a:moveTo>
                  <a:pt x="-11429" y="11429"/>
                </a:moveTo>
                <a:lnTo>
                  <a:pt x="11429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3" name="bg object 543"/>
          <p:cNvSpPr/>
          <p:nvPr/>
        </p:nvSpPr>
        <p:spPr>
          <a:xfrm>
            <a:off x="7769405" y="1050854"/>
            <a:ext cx="13820" cy="164527"/>
          </a:xfrm>
          <a:custGeom>
            <a:avLst/>
            <a:gdLst/>
            <a:ahLst/>
            <a:cxnLst/>
            <a:rect l="l" t="t" r="r" b="b"/>
            <a:pathLst>
              <a:path w="22859" h="256539">
                <a:moveTo>
                  <a:pt x="0" y="256031"/>
                </a:moveTo>
                <a:lnTo>
                  <a:pt x="22859" y="256031"/>
                </a:lnTo>
                <a:lnTo>
                  <a:pt x="22859" y="0"/>
                </a:lnTo>
                <a:lnTo>
                  <a:pt x="0" y="0"/>
                </a:lnTo>
                <a:lnTo>
                  <a:pt x="0" y="256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4" name="bg object 544"/>
          <p:cNvSpPr/>
          <p:nvPr/>
        </p:nvSpPr>
        <p:spPr>
          <a:xfrm>
            <a:off x="7776315" y="1209191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0"/>
                </a:moveTo>
                <a:lnTo>
                  <a:pt x="2285" y="2285"/>
                </a:lnTo>
                <a:lnTo>
                  <a:pt x="0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5" name="bg object 545"/>
          <p:cNvSpPr/>
          <p:nvPr/>
        </p:nvSpPr>
        <p:spPr>
          <a:xfrm>
            <a:off x="7774933" y="1046455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0" y="253746"/>
                </a:moveTo>
                <a:lnTo>
                  <a:pt x="22859" y="253746"/>
                </a:lnTo>
                <a:lnTo>
                  <a:pt x="22859" y="0"/>
                </a:lnTo>
                <a:lnTo>
                  <a:pt x="0" y="0"/>
                </a:lnTo>
                <a:lnTo>
                  <a:pt x="0" y="253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6" name="bg object 546"/>
          <p:cNvSpPr/>
          <p:nvPr/>
        </p:nvSpPr>
        <p:spPr>
          <a:xfrm>
            <a:off x="7722418" y="836806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59" y="610361"/>
                </a:lnTo>
                <a:lnTo>
                  <a:pt x="22859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7" name="bg object 547"/>
          <p:cNvSpPr/>
          <p:nvPr/>
        </p:nvSpPr>
        <p:spPr>
          <a:xfrm>
            <a:off x="8135626" y="1096302"/>
            <a:ext cx="0" cy="16289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74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8" name="bg object 548"/>
          <p:cNvSpPr/>
          <p:nvPr/>
        </p:nvSpPr>
        <p:spPr>
          <a:xfrm>
            <a:off x="8135626" y="1257571"/>
            <a:ext cx="9981" cy="1629"/>
          </a:xfrm>
          <a:custGeom>
            <a:avLst/>
            <a:gdLst/>
            <a:ahLst/>
            <a:cxnLst/>
            <a:rect l="l" t="t" r="r" b="b"/>
            <a:pathLst>
              <a:path w="16509" h="2539">
                <a:moveTo>
                  <a:pt x="16002" y="2285"/>
                </a:moveTo>
                <a:lnTo>
                  <a:pt x="6856" y="0"/>
                </a:lnTo>
                <a:lnTo>
                  <a:pt x="0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9" name="bg object 549"/>
          <p:cNvSpPr/>
          <p:nvPr/>
        </p:nvSpPr>
        <p:spPr>
          <a:xfrm>
            <a:off x="8145300" y="1096302"/>
            <a:ext cx="0" cy="41132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400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0" name="bg object 550"/>
          <p:cNvSpPr/>
          <p:nvPr/>
        </p:nvSpPr>
        <p:spPr>
          <a:xfrm>
            <a:off x="8283497" y="1059650"/>
            <a:ext cx="5758" cy="3258"/>
          </a:xfrm>
          <a:custGeom>
            <a:avLst/>
            <a:gdLst/>
            <a:ahLst/>
            <a:cxnLst/>
            <a:rect l="l" t="t" r="r" b="b"/>
            <a:pathLst>
              <a:path w="9525" h="5080">
                <a:moveTo>
                  <a:pt x="0" y="0"/>
                </a:moveTo>
                <a:lnTo>
                  <a:pt x="9143" y="457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1" name="bg object 551"/>
          <p:cNvSpPr/>
          <p:nvPr/>
        </p:nvSpPr>
        <p:spPr>
          <a:xfrm>
            <a:off x="8276587" y="1059650"/>
            <a:ext cx="13820" cy="76562"/>
          </a:xfrm>
          <a:custGeom>
            <a:avLst/>
            <a:gdLst/>
            <a:ahLst/>
            <a:cxnLst/>
            <a:rect l="l" t="t" r="r" b="b"/>
            <a:pathLst>
              <a:path w="22859" h="119380">
                <a:moveTo>
                  <a:pt x="0" y="118872"/>
                </a:moveTo>
                <a:lnTo>
                  <a:pt x="22860" y="118872"/>
                </a:lnTo>
                <a:lnTo>
                  <a:pt x="22860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2" name="bg object 552"/>
          <p:cNvSpPr/>
          <p:nvPr/>
        </p:nvSpPr>
        <p:spPr>
          <a:xfrm>
            <a:off x="7868907" y="1386586"/>
            <a:ext cx="6910" cy="3258"/>
          </a:xfrm>
          <a:custGeom>
            <a:avLst/>
            <a:gdLst/>
            <a:ahLst/>
            <a:cxnLst/>
            <a:rect l="l" t="t" r="r" b="b"/>
            <a:pathLst>
              <a:path w="11430" h="5080">
                <a:moveTo>
                  <a:pt x="11428" y="0"/>
                </a:moveTo>
                <a:lnTo>
                  <a:pt x="0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3" name="bg object 553"/>
          <p:cNvSpPr/>
          <p:nvPr/>
        </p:nvSpPr>
        <p:spPr>
          <a:xfrm>
            <a:off x="7593896" y="1273699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1"/>
                </a:moveTo>
                <a:lnTo>
                  <a:pt x="11429" y="457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4" name="bg object 554"/>
          <p:cNvSpPr/>
          <p:nvPr/>
        </p:nvSpPr>
        <p:spPr>
          <a:xfrm>
            <a:off x="7860608" y="804560"/>
            <a:ext cx="22265" cy="395842"/>
          </a:xfrm>
          <a:custGeom>
            <a:avLst/>
            <a:gdLst/>
            <a:ahLst/>
            <a:cxnLst/>
            <a:rect l="l" t="t" r="r" b="b"/>
            <a:pathLst>
              <a:path w="36830" h="617219">
                <a:moveTo>
                  <a:pt x="36576" y="4572"/>
                </a:moveTo>
                <a:lnTo>
                  <a:pt x="22860" y="4572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lnTo>
                  <a:pt x="13716" y="610362"/>
                </a:lnTo>
                <a:lnTo>
                  <a:pt x="13716" y="617207"/>
                </a:lnTo>
                <a:lnTo>
                  <a:pt x="36576" y="617207"/>
                </a:lnTo>
                <a:lnTo>
                  <a:pt x="36576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5" name="bg object 555"/>
          <p:cNvSpPr/>
          <p:nvPr/>
        </p:nvSpPr>
        <p:spPr>
          <a:xfrm>
            <a:off x="7867525" y="804552"/>
            <a:ext cx="8445" cy="395842"/>
          </a:xfrm>
          <a:custGeom>
            <a:avLst/>
            <a:gdLst/>
            <a:ahLst/>
            <a:cxnLst/>
            <a:rect l="l" t="t" r="r" b="b"/>
            <a:pathLst>
              <a:path w="13969" h="617219">
                <a:moveTo>
                  <a:pt x="13715" y="617219"/>
                </a:moveTo>
                <a:lnTo>
                  <a:pt x="6858" y="612647"/>
                </a:lnTo>
                <a:lnTo>
                  <a:pt x="0" y="610361"/>
                </a:lnTo>
              </a:path>
              <a:path w="13969" h="617219">
                <a:moveTo>
                  <a:pt x="0" y="0"/>
                </a:moveTo>
                <a:lnTo>
                  <a:pt x="6858" y="2285"/>
                </a:lnTo>
                <a:lnTo>
                  <a:pt x="13715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6" name="bg object 556"/>
          <p:cNvSpPr/>
          <p:nvPr/>
        </p:nvSpPr>
        <p:spPr>
          <a:xfrm>
            <a:off x="7849559" y="806019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2"/>
                </a:moveTo>
                <a:lnTo>
                  <a:pt x="22860" y="610362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7" name="bg object 557"/>
          <p:cNvSpPr/>
          <p:nvPr/>
        </p:nvSpPr>
        <p:spPr>
          <a:xfrm>
            <a:off x="7849559" y="1037659"/>
            <a:ext cx="0" cy="164527"/>
          </a:xfrm>
          <a:custGeom>
            <a:avLst/>
            <a:gdLst/>
            <a:ahLst/>
            <a:cxnLst/>
            <a:rect l="l" t="t" r="r" b="b"/>
            <a:pathLst>
              <a:path h="256539">
                <a:moveTo>
                  <a:pt x="0" y="0"/>
                </a:moveTo>
                <a:lnTo>
                  <a:pt x="0" y="25603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8" name="bg object 558"/>
          <p:cNvSpPr/>
          <p:nvPr/>
        </p:nvSpPr>
        <p:spPr>
          <a:xfrm>
            <a:off x="7849559" y="806019"/>
            <a:ext cx="6910" cy="395842"/>
          </a:xfrm>
          <a:custGeom>
            <a:avLst/>
            <a:gdLst/>
            <a:ahLst/>
            <a:cxnLst/>
            <a:rect l="l" t="t" r="r" b="b"/>
            <a:pathLst>
              <a:path w="11429" h="617219">
                <a:moveTo>
                  <a:pt x="11429" y="610362"/>
                </a:moveTo>
                <a:lnTo>
                  <a:pt x="4571" y="612647"/>
                </a:lnTo>
                <a:lnTo>
                  <a:pt x="0" y="617219"/>
                </a:lnTo>
              </a:path>
              <a:path w="11429" h="617219">
                <a:moveTo>
                  <a:pt x="2285" y="2285"/>
                </a:moveTo>
                <a:lnTo>
                  <a:pt x="11429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9" name="bg object 559"/>
          <p:cNvSpPr/>
          <p:nvPr/>
        </p:nvSpPr>
        <p:spPr>
          <a:xfrm>
            <a:off x="7784607" y="1043523"/>
            <a:ext cx="22265" cy="165749"/>
          </a:xfrm>
          <a:custGeom>
            <a:avLst/>
            <a:gdLst/>
            <a:ahLst/>
            <a:cxnLst/>
            <a:rect l="l" t="t" r="r" b="b"/>
            <a:pathLst>
              <a:path w="36829" h="258444">
                <a:moveTo>
                  <a:pt x="36563" y="2286"/>
                </a:moveTo>
                <a:lnTo>
                  <a:pt x="22860" y="2286"/>
                </a:lnTo>
                <a:lnTo>
                  <a:pt x="22860" y="0"/>
                </a:lnTo>
                <a:lnTo>
                  <a:pt x="0" y="0"/>
                </a:lnTo>
                <a:lnTo>
                  <a:pt x="0" y="253746"/>
                </a:lnTo>
                <a:lnTo>
                  <a:pt x="13703" y="253746"/>
                </a:lnTo>
                <a:lnTo>
                  <a:pt x="13703" y="258330"/>
                </a:lnTo>
                <a:lnTo>
                  <a:pt x="36563" y="258330"/>
                </a:lnTo>
                <a:lnTo>
                  <a:pt x="36563" y="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0" name="bg object 560"/>
          <p:cNvSpPr/>
          <p:nvPr/>
        </p:nvSpPr>
        <p:spPr>
          <a:xfrm>
            <a:off x="7791517" y="1206258"/>
            <a:ext cx="8445" cy="3258"/>
          </a:xfrm>
          <a:custGeom>
            <a:avLst/>
            <a:gdLst/>
            <a:ahLst/>
            <a:cxnLst/>
            <a:rect l="l" t="t" r="r" b="b"/>
            <a:pathLst>
              <a:path w="13970" h="5080">
                <a:moveTo>
                  <a:pt x="13715" y="4572"/>
                </a:moveTo>
                <a:lnTo>
                  <a:pt x="9143" y="0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1" name="bg object 561"/>
          <p:cNvSpPr/>
          <p:nvPr/>
        </p:nvSpPr>
        <p:spPr>
          <a:xfrm>
            <a:off x="7712745" y="836806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59" y="610361"/>
                </a:lnTo>
                <a:lnTo>
                  <a:pt x="22859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2" name="bg object 562"/>
          <p:cNvSpPr/>
          <p:nvPr/>
        </p:nvSpPr>
        <p:spPr>
          <a:xfrm>
            <a:off x="7719655" y="835340"/>
            <a:ext cx="9981" cy="392991"/>
          </a:xfrm>
          <a:custGeom>
            <a:avLst/>
            <a:gdLst/>
            <a:ahLst/>
            <a:cxnLst/>
            <a:rect l="l" t="t" r="r" b="b"/>
            <a:pathLst>
              <a:path w="16509" h="612775">
                <a:moveTo>
                  <a:pt x="16002" y="612647"/>
                </a:moveTo>
                <a:lnTo>
                  <a:pt x="9144" y="612647"/>
                </a:lnTo>
                <a:lnTo>
                  <a:pt x="0" y="612647"/>
                </a:lnTo>
              </a:path>
              <a:path w="16509" h="612775">
                <a:moveTo>
                  <a:pt x="0" y="2285"/>
                </a:moveTo>
                <a:lnTo>
                  <a:pt x="9144" y="0"/>
                </a:lnTo>
                <a:lnTo>
                  <a:pt x="16002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3" name="bg object 563"/>
          <p:cNvSpPr/>
          <p:nvPr/>
        </p:nvSpPr>
        <p:spPr>
          <a:xfrm>
            <a:off x="7704453" y="839738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59" y="610361"/>
                </a:lnTo>
                <a:lnTo>
                  <a:pt x="22859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4" name="bg object 564"/>
          <p:cNvSpPr/>
          <p:nvPr/>
        </p:nvSpPr>
        <p:spPr>
          <a:xfrm>
            <a:off x="7707217" y="839738"/>
            <a:ext cx="4223" cy="392991"/>
          </a:xfrm>
          <a:custGeom>
            <a:avLst/>
            <a:gdLst/>
            <a:ahLst/>
            <a:cxnLst/>
            <a:rect l="l" t="t" r="r" b="b"/>
            <a:pathLst>
              <a:path w="6984" h="612775">
                <a:moveTo>
                  <a:pt x="6858" y="610361"/>
                </a:moveTo>
                <a:lnTo>
                  <a:pt x="4571" y="612648"/>
                </a:lnTo>
              </a:path>
              <a:path w="6984" h="612775">
                <a:moveTo>
                  <a:pt x="0" y="9144"/>
                </a:moveTo>
                <a:lnTo>
                  <a:pt x="0" y="4572"/>
                </a:lnTo>
                <a:lnTo>
                  <a:pt x="6858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5" name="bg object 565"/>
          <p:cNvSpPr/>
          <p:nvPr/>
        </p:nvSpPr>
        <p:spPr>
          <a:xfrm>
            <a:off x="7656084" y="867594"/>
            <a:ext cx="8445" cy="391769"/>
          </a:xfrm>
          <a:custGeom>
            <a:avLst/>
            <a:gdLst/>
            <a:ahLst/>
            <a:cxnLst/>
            <a:rect l="l" t="t" r="r" b="b"/>
            <a:pathLst>
              <a:path w="13970" h="610869">
                <a:moveTo>
                  <a:pt x="13716" y="610361"/>
                </a:moveTo>
                <a:lnTo>
                  <a:pt x="13716" y="0"/>
                </a:lnTo>
              </a:path>
              <a:path w="13970" h="610869">
                <a:moveTo>
                  <a:pt x="0" y="0"/>
                </a:moveTo>
                <a:lnTo>
                  <a:pt x="0" y="6400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6" name="bg object 566"/>
          <p:cNvSpPr/>
          <p:nvPr/>
        </p:nvSpPr>
        <p:spPr>
          <a:xfrm>
            <a:off x="7656084" y="866128"/>
            <a:ext cx="8445" cy="392991"/>
          </a:xfrm>
          <a:custGeom>
            <a:avLst/>
            <a:gdLst/>
            <a:ahLst/>
            <a:cxnLst/>
            <a:rect l="l" t="t" r="r" b="b"/>
            <a:pathLst>
              <a:path w="13970" h="612775">
                <a:moveTo>
                  <a:pt x="13716" y="612647"/>
                </a:moveTo>
                <a:lnTo>
                  <a:pt x="6857" y="610361"/>
                </a:lnTo>
                <a:lnTo>
                  <a:pt x="0" y="612647"/>
                </a:lnTo>
              </a:path>
              <a:path w="13970" h="612775">
                <a:moveTo>
                  <a:pt x="0" y="2285"/>
                </a:moveTo>
                <a:lnTo>
                  <a:pt x="6857" y="0"/>
                </a:lnTo>
                <a:lnTo>
                  <a:pt x="13716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7" name="bg object 567"/>
          <p:cNvSpPr/>
          <p:nvPr/>
        </p:nvSpPr>
        <p:spPr>
          <a:xfrm>
            <a:off x="7647792" y="871992"/>
            <a:ext cx="0" cy="14661"/>
          </a:xfrm>
          <a:custGeom>
            <a:avLst/>
            <a:gdLst/>
            <a:ahLst/>
            <a:cxnLst/>
            <a:rect l="l" t="t" r="r" b="b"/>
            <a:pathLst>
              <a:path h="22859">
                <a:moveTo>
                  <a:pt x="-11429" y="11429"/>
                </a:moveTo>
                <a:lnTo>
                  <a:pt x="11429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8" name="bg object 568"/>
          <p:cNvSpPr/>
          <p:nvPr/>
        </p:nvSpPr>
        <p:spPr>
          <a:xfrm>
            <a:off x="7645028" y="871992"/>
            <a:ext cx="3071" cy="7330"/>
          </a:xfrm>
          <a:custGeom>
            <a:avLst/>
            <a:gdLst/>
            <a:ahLst/>
            <a:cxnLst/>
            <a:rect l="l" t="t" r="r" b="b"/>
            <a:pathLst>
              <a:path w="5079" h="11430">
                <a:moveTo>
                  <a:pt x="0" y="11430"/>
                </a:moveTo>
                <a:lnTo>
                  <a:pt x="0" y="6857"/>
                </a:lnTo>
                <a:lnTo>
                  <a:pt x="4571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9" name="bg object 569"/>
          <p:cNvSpPr/>
          <p:nvPr/>
        </p:nvSpPr>
        <p:spPr>
          <a:xfrm>
            <a:off x="7609097" y="905713"/>
            <a:ext cx="0" cy="268374"/>
          </a:xfrm>
          <a:custGeom>
            <a:avLst/>
            <a:gdLst/>
            <a:ahLst/>
            <a:cxnLst/>
            <a:rect l="l" t="t" r="r" b="b"/>
            <a:pathLst>
              <a:path h="418464">
                <a:moveTo>
                  <a:pt x="0" y="418337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0" name="bg object 570"/>
          <p:cNvSpPr/>
          <p:nvPr/>
        </p:nvSpPr>
        <p:spPr>
          <a:xfrm>
            <a:off x="7600805" y="908644"/>
            <a:ext cx="0" cy="2362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-11429" y="18288"/>
                </a:moveTo>
                <a:lnTo>
                  <a:pt x="11429" y="18288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1" name="bg object 571"/>
          <p:cNvSpPr/>
          <p:nvPr/>
        </p:nvSpPr>
        <p:spPr>
          <a:xfrm>
            <a:off x="7600806" y="905712"/>
            <a:ext cx="8445" cy="3258"/>
          </a:xfrm>
          <a:custGeom>
            <a:avLst/>
            <a:gdLst/>
            <a:ahLst/>
            <a:cxnLst/>
            <a:rect l="l" t="t" r="r" b="b"/>
            <a:pathLst>
              <a:path w="13970" h="5080">
                <a:moveTo>
                  <a:pt x="0" y="4571"/>
                </a:moveTo>
                <a:lnTo>
                  <a:pt x="6857" y="0"/>
                </a:lnTo>
                <a:lnTo>
                  <a:pt x="1371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2" name="bg object 572"/>
          <p:cNvSpPr/>
          <p:nvPr/>
        </p:nvSpPr>
        <p:spPr>
          <a:xfrm>
            <a:off x="7593896" y="914509"/>
            <a:ext cx="0" cy="7330"/>
          </a:xfrm>
          <a:custGeom>
            <a:avLst/>
            <a:gdLst/>
            <a:ahLst/>
            <a:cxnLst/>
            <a:rect l="l" t="t" r="r" b="b"/>
            <a:pathLst>
              <a:path h="11430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3" name="bg object 573"/>
          <p:cNvSpPr/>
          <p:nvPr/>
        </p:nvSpPr>
        <p:spPr>
          <a:xfrm>
            <a:off x="7592513" y="914509"/>
            <a:ext cx="1536" cy="6109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285" y="9143"/>
                </a:moveTo>
                <a:lnTo>
                  <a:pt x="0" y="4571"/>
                </a:lnTo>
                <a:lnTo>
                  <a:pt x="22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4" name="bg object 574"/>
          <p:cNvSpPr/>
          <p:nvPr/>
        </p:nvSpPr>
        <p:spPr>
          <a:xfrm>
            <a:off x="7564874" y="1181335"/>
            <a:ext cx="0" cy="28100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-11429" y="21717"/>
                </a:moveTo>
                <a:lnTo>
                  <a:pt x="11429" y="21717"/>
                </a:lnTo>
              </a:path>
            </a:pathLst>
          </a:custGeom>
          <a:ln w="43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5" name="bg object 575"/>
          <p:cNvSpPr/>
          <p:nvPr/>
        </p:nvSpPr>
        <p:spPr>
          <a:xfrm>
            <a:off x="7523415" y="1015668"/>
            <a:ext cx="0" cy="4480"/>
          </a:xfrm>
          <a:custGeom>
            <a:avLst/>
            <a:gdLst/>
            <a:ahLst/>
            <a:cxnLst/>
            <a:rect l="l" t="t" r="r" b="b"/>
            <a:pathLst>
              <a:path h="6984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6" name="bg object 576"/>
          <p:cNvSpPr/>
          <p:nvPr/>
        </p:nvSpPr>
        <p:spPr>
          <a:xfrm>
            <a:off x="7523415" y="1015668"/>
            <a:ext cx="3071" cy="7330"/>
          </a:xfrm>
          <a:custGeom>
            <a:avLst/>
            <a:gdLst/>
            <a:ahLst/>
            <a:cxnLst/>
            <a:rect l="l" t="t" r="r" b="b"/>
            <a:pathLst>
              <a:path w="5079" h="11430">
                <a:moveTo>
                  <a:pt x="4572" y="11429"/>
                </a:moveTo>
                <a:lnTo>
                  <a:pt x="0" y="6857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7" name="bg object 577"/>
          <p:cNvSpPr/>
          <p:nvPr/>
        </p:nvSpPr>
        <p:spPr>
          <a:xfrm>
            <a:off x="7504061" y="1059650"/>
            <a:ext cx="19577" cy="20769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16" y="0"/>
                </a:moveTo>
                <a:lnTo>
                  <a:pt x="9156" y="0"/>
                </a:lnTo>
                <a:lnTo>
                  <a:pt x="9156" y="9156"/>
                </a:lnTo>
                <a:lnTo>
                  <a:pt x="0" y="9156"/>
                </a:lnTo>
                <a:lnTo>
                  <a:pt x="0" y="25158"/>
                </a:lnTo>
                <a:lnTo>
                  <a:pt x="9156" y="25158"/>
                </a:lnTo>
                <a:lnTo>
                  <a:pt x="9156" y="32004"/>
                </a:lnTo>
                <a:lnTo>
                  <a:pt x="32016" y="32004"/>
                </a:lnTo>
                <a:lnTo>
                  <a:pt x="32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8" name="bg object 578"/>
          <p:cNvSpPr/>
          <p:nvPr/>
        </p:nvSpPr>
        <p:spPr>
          <a:xfrm>
            <a:off x="7510978" y="1059650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2285" y="2286"/>
                </a:lnTo>
                <a:lnTo>
                  <a:pt x="914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9" name="bg object 579"/>
          <p:cNvSpPr/>
          <p:nvPr/>
        </p:nvSpPr>
        <p:spPr>
          <a:xfrm>
            <a:off x="7509596" y="107284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0" name="bg object 580"/>
          <p:cNvSpPr/>
          <p:nvPr/>
        </p:nvSpPr>
        <p:spPr>
          <a:xfrm>
            <a:off x="7509596" y="1072845"/>
            <a:ext cx="4223" cy="6109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6857" y="9144"/>
                </a:moveTo>
                <a:lnTo>
                  <a:pt x="2285" y="4572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1" name="bg object 581"/>
          <p:cNvSpPr/>
          <p:nvPr/>
        </p:nvSpPr>
        <p:spPr>
          <a:xfrm>
            <a:off x="7513742" y="1116827"/>
            <a:ext cx="0" cy="17919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-11429" y="13716"/>
                </a:moveTo>
                <a:lnTo>
                  <a:pt x="11429" y="13716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2" name="bg object 582"/>
          <p:cNvSpPr/>
          <p:nvPr/>
        </p:nvSpPr>
        <p:spPr>
          <a:xfrm>
            <a:off x="7509596" y="1116828"/>
            <a:ext cx="6910" cy="19140"/>
          </a:xfrm>
          <a:custGeom>
            <a:avLst/>
            <a:gdLst/>
            <a:ahLst/>
            <a:cxnLst/>
            <a:rect l="l" t="t" r="r" b="b"/>
            <a:pathLst>
              <a:path w="11429" h="29844">
                <a:moveTo>
                  <a:pt x="0" y="9144"/>
                </a:moveTo>
                <a:lnTo>
                  <a:pt x="2285" y="2285"/>
                </a:lnTo>
                <a:lnTo>
                  <a:pt x="6857" y="0"/>
                </a:lnTo>
              </a:path>
              <a:path w="11429" h="29844">
                <a:moveTo>
                  <a:pt x="11430" y="29718"/>
                </a:moveTo>
                <a:lnTo>
                  <a:pt x="4571" y="25145"/>
                </a:lnTo>
                <a:lnTo>
                  <a:pt x="2285" y="2057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3" name="bg object 583"/>
          <p:cNvSpPr/>
          <p:nvPr/>
        </p:nvSpPr>
        <p:spPr>
          <a:xfrm>
            <a:off x="7526180" y="1172539"/>
            <a:ext cx="0" cy="13439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11429" y="10286"/>
                </a:moveTo>
                <a:lnTo>
                  <a:pt x="11429" y="10286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4" name="bg object 584"/>
          <p:cNvSpPr/>
          <p:nvPr/>
        </p:nvSpPr>
        <p:spPr>
          <a:xfrm>
            <a:off x="7523416" y="1172539"/>
            <a:ext cx="11132" cy="17919"/>
          </a:xfrm>
          <a:custGeom>
            <a:avLst/>
            <a:gdLst/>
            <a:ahLst/>
            <a:cxnLst/>
            <a:rect l="l" t="t" r="r" b="b"/>
            <a:pathLst>
              <a:path w="18415" h="27939">
                <a:moveTo>
                  <a:pt x="0" y="9143"/>
                </a:moveTo>
                <a:lnTo>
                  <a:pt x="0" y="4571"/>
                </a:lnTo>
                <a:lnTo>
                  <a:pt x="4572" y="0"/>
                </a:lnTo>
              </a:path>
              <a:path w="18415" h="27939">
                <a:moveTo>
                  <a:pt x="18288" y="27431"/>
                </a:moveTo>
                <a:lnTo>
                  <a:pt x="11430" y="25145"/>
                </a:lnTo>
                <a:lnTo>
                  <a:pt x="6858" y="2057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5" name="bg object 585"/>
          <p:cNvSpPr/>
          <p:nvPr/>
        </p:nvSpPr>
        <p:spPr>
          <a:xfrm>
            <a:off x="7592513" y="1273698"/>
            <a:ext cx="16891" cy="14661"/>
          </a:xfrm>
          <a:custGeom>
            <a:avLst/>
            <a:gdLst/>
            <a:ahLst/>
            <a:cxnLst/>
            <a:rect l="l" t="t" r="r" b="b"/>
            <a:pathLst>
              <a:path w="27940" h="22860">
                <a:moveTo>
                  <a:pt x="2285" y="11430"/>
                </a:moveTo>
                <a:lnTo>
                  <a:pt x="0" y="6857"/>
                </a:lnTo>
                <a:lnTo>
                  <a:pt x="2285" y="0"/>
                </a:lnTo>
              </a:path>
              <a:path w="27940" h="22860">
                <a:moveTo>
                  <a:pt x="27432" y="22859"/>
                </a:moveTo>
                <a:lnTo>
                  <a:pt x="20574" y="22859"/>
                </a:lnTo>
                <a:lnTo>
                  <a:pt x="13716" y="2057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6" name="bg object 586"/>
          <p:cNvSpPr/>
          <p:nvPr/>
        </p:nvSpPr>
        <p:spPr>
          <a:xfrm>
            <a:off x="7645028" y="131474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7" name="bg object 587"/>
          <p:cNvSpPr/>
          <p:nvPr/>
        </p:nvSpPr>
        <p:spPr>
          <a:xfrm>
            <a:off x="7645028" y="1314748"/>
            <a:ext cx="19577" cy="13439"/>
          </a:xfrm>
          <a:custGeom>
            <a:avLst/>
            <a:gdLst/>
            <a:ahLst/>
            <a:cxnLst/>
            <a:rect l="l" t="t" r="r" b="b"/>
            <a:pathLst>
              <a:path w="32384" h="20955">
                <a:moveTo>
                  <a:pt x="4571" y="11430"/>
                </a:moveTo>
                <a:lnTo>
                  <a:pt x="0" y="6858"/>
                </a:lnTo>
                <a:lnTo>
                  <a:pt x="0" y="0"/>
                </a:lnTo>
              </a:path>
              <a:path w="32384" h="20955">
                <a:moveTo>
                  <a:pt x="32004" y="20574"/>
                </a:moveTo>
                <a:lnTo>
                  <a:pt x="25145" y="20574"/>
                </a:lnTo>
                <a:lnTo>
                  <a:pt x="18288" y="1828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8" name="bg object 588"/>
          <p:cNvSpPr/>
          <p:nvPr/>
        </p:nvSpPr>
        <p:spPr>
          <a:xfrm>
            <a:off x="7707217" y="134846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9" name="bg object 589"/>
          <p:cNvSpPr/>
          <p:nvPr/>
        </p:nvSpPr>
        <p:spPr>
          <a:xfrm>
            <a:off x="7707217" y="1348468"/>
            <a:ext cx="22265" cy="10588"/>
          </a:xfrm>
          <a:custGeom>
            <a:avLst/>
            <a:gdLst/>
            <a:ahLst/>
            <a:cxnLst/>
            <a:rect l="l" t="t" r="r" b="b"/>
            <a:pathLst>
              <a:path w="36829" h="16510">
                <a:moveTo>
                  <a:pt x="6858" y="9144"/>
                </a:moveTo>
                <a:lnTo>
                  <a:pt x="0" y="6857"/>
                </a:lnTo>
                <a:lnTo>
                  <a:pt x="0" y="0"/>
                </a:lnTo>
              </a:path>
              <a:path w="36829" h="16510">
                <a:moveTo>
                  <a:pt x="36575" y="13716"/>
                </a:moveTo>
                <a:lnTo>
                  <a:pt x="29718" y="16002"/>
                </a:lnTo>
                <a:lnTo>
                  <a:pt x="20573" y="1600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0" name="bg object 590"/>
          <p:cNvSpPr/>
          <p:nvPr/>
        </p:nvSpPr>
        <p:spPr>
          <a:xfrm>
            <a:off x="7776315" y="1371926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3"/>
                </a:moveTo>
                <a:lnTo>
                  <a:pt x="2285" y="4571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1" name="bg object 591"/>
          <p:cNvSpPr/>
          <p:nvPr/>
        </p:nvSpPr>
        <p:spPr>
          <a:xfrm>
            <a:off x="8070674" y="1228249"/>
            <a:ext cx="20729" cy="4480"/>
          </a:xfrm>
          <a:custGeom>
            <a:avLst/>
            <a:gdLst/>
            <a:ahLst/>
            <a:cxnLst/>
            <a:rect l="l" t="t" r="r" b="b"/>
            <a:pathLst>
              <a:path w="34290" h="6985">
                <a:moveTo>
                  <a:pt x="34290" y="6858"/>
                </a:moveTo>
                <a:lnTo>
                  <a:pt x="32004" y="4571"/>
                </a:lnTo>
              </a:path>
              <a:path w="34290" h="6985">
                <a:moveTo>
                  <a:pt x="16002" y="0"/>
                </a:moveTo>
                <a:lnTo>
                  <a:pt x="9145" y="0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2" name="bg object 592"/>
          <p:cNvSpPr/>
          <p:nvPr/>
        </p:nvSpPr>
        <p:spPr>
          <a:xfrm>
            <a:off x="8000194" y="1206258"/>
            <a:ext cx="24952" cy="8959"/>
          </a:xfrm>
          <a:custGeom>
            <a:avLst/>
            <a:gdLst/>
            <a:ahLst/>
            <a:cxnLst/>
            <a:rect l="l" t="t" r="r" b="b"/>
            <a:pathLst>
              <a:path w="41275" h="13969">
                <a:moveTo>
                  <a:pt x="41147" y="13716"/>
                </a:moveTo>
                <a:lnTo>
                  <a:pt x="36576" y="6858"/>
                </a:lnTo>
                <a:lnTo>
                  <a:pt x="32004" y="4572"/>
                </a:lnTo>
              </a:path>
              <a:path w="41275" h="13969">
                <a:moveTo>
                  <a:pt x="16002" y="0"/>
                </a:moveTo>
                <a:lnTo>
                  <a:pt x="6858" y="0"/>
                </a:lnTo>
                <a:lnTo>
                  <a:pt x="0" y="457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3" name="bg object 593"/>
          <p:cNvSpPr/>
          <p:nvPr/>
        </p:nvSpPr>
        <p:spPr>
          <a:xfrm>
            <a:off x="7925568" y="1195996"/>
            <a:ext cx="24952" cy="6109"/>
          </a:xfrm>
          <a:custGeom>
            <a:avLst/>
            <a:gdLst/>
            <a:ahLst/>
            <a:cxnLst/>
            <a:rect l="l" t="t" r="r" b="b"/>
            <a:pathLst>
              <a:path w="41275" h="9525">
                <a:moveTo>
                  <a:pt x="41147" y="9143"/>
                </a:moveTo>
                <a:lnTo>
                  <a:pt x="36575" y="4571"/>
                </a:lnTo>
                <a:lnTo>
                  <a:pt x="29717" y="2285"/>
                </a:lnTo>
              </a:path>
              <a:path w="41275" h="9525">
                <a:moveTo>
                  <a:pt x="13715" y="0"/>
                </a:moveTo>
                <a:lnTo>
                  <a:pt x="4571" y="2285"/>
                </a:lnTo>
                <a:lnTo>
                  <a:pt x="0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4" name="bg object 594"/>
          <p:cNvSpPr/>
          <p:nvPr/>
        </p:nvSpPr>
        <p:spPr>
          <a:xfrm>
            <a:off x="7925568" y="1385120"/>
            <a:ext cx="24952" cy="4480"/>
          </a:xfrm>
          <a:custGeom>
            <a:avLst/>
            <a:gdLst/>
            <a:ahLst/>
            <a:cxnLst/>
            <a:rect l="l" t="t" r="r" b="b"/>
            <a:pathLst>
              <a:path w="41275" h="6985">
                <a:moveTo>
                  <a:pt x="13715" y="6857"/>
                </a:moveTo>
                <a:lnTo>
                  <a:pt x="4571" y="6857"/>
                </a:lnTo>
                <a:lnTo>
                  <a:pt x="0" y="2285"/>
                </a:lnTo>
              </a:path>
              <a:path w="41275" h="6985">
                <a:moveTo>
                  <a:pt x="41147" y="0"/>
                </a:moveTo>
                <a:lnTo>
                  <a:pt x="36575" y="4571"/>
                </a:lnTo>
                <a:lnTo>
                  <a:pt x="29717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5" name="bg object 595"/>
          <p:cNvSpPr/>
          <p:nvPr/>
        </p:nvSpPr>
        <p:spPr>
          <a:xfrm>
            <a:off x="8000194" y="1371926"/>
            <a:ext cx="24952" cy="7330"/>
          </a:xfrm>
          <a:custGeom>
            <a:avLst/>
            <a:gdLst/>
            <a:ahLst/>
            <a:cxnLst/>
            <a:rect l="l" t="t" r="r" b="b"/>
            <a:pathLst>
              <a:path w="41275" h="11430">
                <a:moveTo>
                  <a:pt x="16002" y="11430"/>
                </a:moveTo>
                <a:lnTo>
                  <a:pt x="6858" y="11430"/>
                </a:lnTo>
                <a:lnTo>
                  <a:pt x="0" y="9143"/>
                </a:lnTo>
              </a:path>
              <a:path w="41275" h="11430">
                <a:moveTo>
                  <a:pt x="41147" y="0"/>
                </a:moveTo>
                <a:lnTo>
                  <a:pt x="36576" y="4571"/>
                </a:lnTo>
                <a:lnTo>
                  <a:pt x="32004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6" name="bg object 596"/>
          <p:cNvSpPr/>
          <p:nvPr/>
        </p:nvSpPr>
        <p:spPr>
          <a:xfrm>
            <a:off x="8094167" y="134846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30" y="1142"/>
                </a:moveTo>
                <a:lnTo>
                  <a:pt x="11430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7" name="bg object 597"/>
          <p:cNvSpPr/>
          <p:nvPr/>
        </p:nvSpPr>
        <p:spPr>
          <a:xfrm>
            <a:off x="8070673" y="1348468"/>
            <a:ext cx="23801" cy="10588"/>
          </a:xfrm>
          <a:custGeom>
            <a:avLst/>
            <a:gdLst/>
            <a:ahLst/>
            <a:cxnLst/>
            <a:rect l="l" t="t" r="r" b="b"/>
            <a:pathLst>
              <a:path w="39369" h="16510">
                <a:moveTo>
                  <a:pt x="38862" y="0"/>
                </a:moveTo>
                <a:lnTo>
                  <a:pt x="36576" y="6857"/>
                </a:lnTo>
                <a:lnTo>
                  <a:pt x="32004" y="9144"/>
                </a:lnTo>
              </a:path>
              <a:path w="39369" h="16510">
                <a:moveTo>
                  <a:pt x="16002" y="16002"/>
                </a:moveTo>
                <a:lnTo>
                  <a:pt x="9145" y="16002"/>
                </a:lnTo>
                <a:lnTo>
                  <a:pt x="0" y="1371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8" name="bg object 598"/>
          <p:cNvSpPr/>
          <p:nvPr/>
        </p:nvSpPr>
        <p:spPr>
          <a:xfrm>
            <a:off x="8190905" y="1286892"/>
            <a:ext cx="9981" cy="1629"/>
          </a:xfrm>
          <a:custGeom>
            <a:avLst/>
            <a:gdLst/>
            <a:ahLst/>
            <a:cxnLst/>
            <a:rect l="l" t="t" r="r" b="b"/>
            <a:pathLst>
              <a:path w="16509" h="2539">
                <a:moveTo>
                  <a:pt x="16002" y="0"/>
                </a:moveTo>
                <a:lnTo>
                  <a:pt x="9143" y="2285"/>
                </a:lnTo>
                <a:lnTo>
                  <a:pt x="0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9" name="bg object 599"/>
          <p:cNvSpPr/>
          <p:nvPr/>
        </p:nvSpPr>
        <p:spPr>
          <a:xfrm>
            <a:off x="8207489" y="1273698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30" y="4571"/>
                </a:moveTo>
                <a:lnTo>
                  <a:pt x="11430" y="457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0" name="bg object 600"/>
          <p:cNvSpPr/>
          <p:nvPr/>
        </p:nvSpPr>
        <p:spPr>
          <a:xfrm>
            <a:off x="8206106" y="1239978"/>
            <a:ext cx="37620" cy="41132"/>
          </a:xfrm>
          <a:custGeom>
            <a:avLst/>
            <a:gdLst/>
            <a:ahLst/>
            <a:cxnLst/>
            <a:rect l="l" t="t" r="r" b="b"/>
            <a:pathLst>
              <a:path w="62230" h="64135">
                <a:moveTo>
                  <a:pt x="2286" y="52578"/>
                </a:moveTo>
                <a:lnTo>
                  <a:pt x="4571" y="59435"/>
                </a:lnTo>
                <a:lnTo>
                  <a:pt x="0" y="64008"/>
                </a:lnTo>
              </a:path>
              <a:path w="62230" h="64135">
                <a:moveTo>
                  <a:pt x="61721" y="0"/>
                </a:moveTo>
                <a:lnTo>
                  <a:pt x="57150" y="2285"/>
                </a:lnTo>
                <a:lnTo>
                  <a:pt x="48006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1" name="bg object 601"/>
          <p:cNvSpPr/>
          <p:nvPr/>
        </p:nvSpPr>
        <p:spPr>
          <a:xfrm>
            <a:off x="8247566" y="1225317"/>
            <a:ext cx="0" cy="8959"/>
          </a:xfrm>
          <a:custGeom>
            <a:avLst/>
            <a:gdLst/>
            <a:ahLst/>
            <a:cxnLst/>
            <a:rect l="l" t="t" r="r" b="b"/>
            <a:pathLst>
              <a:path h="13969">
                <a:moveTo>
                  <a:pt x="-11430" y="6858"/>
                </a:moveTo>
                <a:lnTo>
                  <a:pt x="11430" y="685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2" name="bg object 602"/>
          <p:cNvSpPr/>
          <p:nvPr/>
        </p:nvSpPr>
        <p:spPr>
          <a:xfrm>
            <a:off x="8247566" y="1185734"/>
            <a:ext cx="26488" cy="47240"/>
          </a:xfrm>
          <a:custGeom>
            <a:avLst/>
            <a:gdLst/>
            <a:ahLst/>
            <a:cxnLst/>
            <a:rect l="l" t="t" r="r" b="b"/>
            <a:pathLst>
              <a:path w="43815" h="73660">
                <a:moveTo>
                  <a:pt x="0" y="61721"/>
                </a:moveTo>
                <a:lnTo>
                  <a:pt x="2286" y="68579"/>
                </a:lnTo>
                <a:lnTo>
                  <a:pt x="0" y="73152"/>
                </a:lnTo>
              </a:path>
              <a:path w="43815" h="73660">
                <a:moveTo>
                  <a:pt x="43434" y="0"/>
                </a:moveTo>
                <a:lnTo>
                  <a:pt x="38862" y="4571"/>
                </a:lnTo>
                <a:lnTo>
                  <a:pt x="32004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3" name="bg object 603"/>
          <p:cNvSpPr/>
          <p:nvPr/>
        </p:nvSpPr>
        <p:spPr>
          <a:xfrm>
            <a:off x="8273823" y="1172539"/>
            <a:ext cx="0" cy="13439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11430" y="10286"/>
                </a:moveTo>
                <a:lnTo>
                  <a:pt x="11430" y="10286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4" name="bg object 604"/>
          <p:cNvSpPr/>
          <p:nvPr/>
        </p:nvSpPr>
        <p:spPr>
          <a:xfrm>
            <a:off x="8273823" y="1130022"/>
            <a:ext cx="15355" cy="48462"/>
          </a:xfrm>
          <a:custGeom>
            <a:avLst/>
            <a:gdLst/>
            <a:ahLst/>
            <a:cxnLst/>
            <a:rect l="l" t="t" r="r" b="b"/>
            <a:pathLst>
              <a:path w="25400" h="75564">
                <a:moveTo>
                  <a:pt x="0" y="66294"/>
                </a:moveTo>
                <a:lnTo>
                  <a:pt x="4571" y="70866"/>
                </a:lnTo>
                <a:lnTo>
                  <a:pt x="4571" y="75437"/>
                </a:lnTo>
              </a:path>
              <a:path w="25400" h="75564">
                <a:moveTo>
                  <a:pt x="25145" y="0"/>
                </a:moveTo>
                <a:lnTo>
                  <a:pt x="22859" y="4571"/>
                </a:lnTo>
                <a:lnTo>
                  <a:pt x="16002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5" name="bg object 605"/>
          <p:cNvSpPr/>
          <p:nvPr/>
        </p:nvSpPr>
        <p:spPr>
          <a:xfrm>
            <a:off x="8276586" y="1015668"/>
            <a:ext cx="0" cy="4480"/>
          </a:xfrm>
          <a:custGeom>
            <a:avLst/>
            <a:gdLst/>
            <a:ahLst/>
            <a:cxnLst/>
            <a:rect l="l" t="t" r="r" b="b"/>
            <a:pathLst>
              <a:path h="6984">
                <a:moveTo>
                  <a:pt x="-11430" y="3428"/>
                </a:moveTo>
                <a:lnTo>
                  <a:pt x="11430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6" name="bg object 606"/>
          <p:cNvSpPr/>
          <p:nvPr/>
        </p:nvSpPr>
        <p:spPr>
          <a:xfrm>
            <a:off x="8273823" y="1015668"/>
            <a:ext cx="3071" cy="7330"/>
          </a:xfrm>
          <a:custGeom>
            <a:avLst/>
            <a:gdLst/>
            <a:ahLst/>
            <a:cxnLst/>
            <a:rect l="l" t="t" r="r" b="b"/>
            <a:pathLst>
              <a:path w="5080" h="11430">
                <a:moveTo>
                  <a:pt x="4571" y="0"/>
                </a:moveTo>
                <a:lnTo>
                  <a:pt x="4571" y="6857"/>
                </a:lnTo>
                <a:lnTo>
                  <a:pt x="0" y="1142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7" name="bg object 607"/>
          <p:cNvSpPr/>
          <p:nvPr/>
        </p:nvSpPr>
        <p:spPr>
          <a:xfrm>
            <a:off x="8273823" y="1008337"/>
            <a:ext cx="0" cy="14661"/>
          </a:xfrm>
          <a:custGeom>
            <a:avLst/>
            <a:gdLst/>
            <a:ahLst/>
            <a:cxnLst/>
            <a:rect l="l" t="t" r="r" b="b"/>
            <a:pathLst>
              <a:path h="22859">
                <a:moveTo>
                  <a:pt x="-11430" y="11429"/>
                </a:moveTo>
                <a:lnTo>
                  <a:pt x="11430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8" name="bg object 608"/>
          <p:cNvSpPr/>
          <p:nvPr/>
        </p:nvSpPr>
        <p:spPr>
          <a:xfrm>
            <a:off x="8266912" y="1003940"/>
            <a:ext cx="0" cy="2362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-11430" y="18288"/>
                </a:moveTo>
                <a:lnTo>
                  <a:pt x="11430" y="18288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9" name="bg object 609"/>
          <p:cNvSpPr/>
          <p:nvPr/>
        </p:nvSpPr>
        <p:spPr>
          <a:xfrm>
            <a:off x="8266912" y="1003940"/>
            <a:ext cx="6910" cy="4480"/>
          </a:xfrm>
          <a:custGeom>
            <a:avLst/>
            <a:gdLst/>
            <a:ahLst/>
            <a:cxnLst/>
            <a:rect l="l" t="t" r="r" b="b"/>
            <a:pathLst>
              <a:path w="11430" h="6984">
                <a:moveTo>
                  <a:pt x="0" y="0"/>
                </a:moveTo>
                <a:lnTo>
                  <a:pt x="6858" y="2285"/>
                </a:lnTo>
                <a:lnTo>
                  <a:pt x="11430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0" name="bg object 610"/>
          <p:cNvSpPr/>
          <p:nvPr/>
        </p:nvSpPr>
        <p:spPr>
          <a:xfrm>
            <a:off x="8247565" y="962889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30" y="4572"/>
                </a:moveTo>
                <a:lnTo>
                  <a:pt x="11430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1" name="bg object 611"/>
          <p:cNvSpPr/>
          <p:nvPr/>
        </p:nvSpPr>
        <p:spPr>
          <a:xfrm>
            <a:off x="8247565" y="962889"/>
            <a:ext cx="1536" cy="6109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0" y="0"/>
                </a:moveTo>
                <a:lnTo>
                  <a:pt x="2286" y="4572"/>
                </a:lnTo>
                <a:lnTo>
                  <a:pt x="0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2" name="bg object 612"/>
          <p:cNvSpPr/>
          <p:nvPr/>
        </p:nvSpPr>
        <p:spPr>
          <a:xfrm>
            <a:off x="8243418" y="955559"/>
            <a:ext cx="0" cy="17919"/>
          </a:xfrm>
          <a:custGeom>
            <a:avLst/>
            <a:gdLst/>
            <a:ahLst/>
            <a:cxnLst/>
            <a:rect l="l" t="t" r="r" b="b"/>
            <a:pathLst>
              <a:path h="27940">
                <a:moveTo>
                  <a:pt x="-11430" y="13715"/>
                </a:moveTo>
                <a:lnTo>
                  <a:pt x="11430" y="13715"/>
                </a:lnTo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3" name="bg object 613"/>
          <p:cNvSpPr/>
          <p:nvPr/>
        </p:nvSpPr>
        <p:spPr>
          <a:xfrm>
            <a:off x="8235127" y="952627"/>
            <a:ext cx="0" cy="28100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-11430" y="21716"/>
                </a:moveTo>
                <a:lnTo>
                  <a:pt x="11430" y="21716"/>
                </a:lnTo>
              </a:path>
            </a:pathLst>
          </a:custGeom>
          <a:ln w="43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4" name="bg object 614"/>
          <p:cNvSpPr/>
          <p:nvPr/>
        </p:nvSpPr>
        <p:spPr>
          <a:xfrm>
            <a:off x="8235127" y="952627"/>
            <a:ext cx="8445" cy="3258"/>
          </a:xfrm>
          <a:custGeom>
            <a:avLst/>
            <a:gdLst/>
            <a:ahLst/>
            <a:cxnLst/>
            <a:rect l="l" t="t" r="r" b="b"/>
            <a:pathLst>
              <a:path w="13969" h="5080">
                <a:moveTo>
                  <a:pt x="0" y="0"/>
                </a:moveTo>
                <a:lnTo>
                  <a:pt x="9143" y="0"/>
                </a:lnTo>
                <a:lnTo>
                  <a:pt x="13715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5" name="bg object 615"/>
          <p:cNvSpPr/>
          <p:nvPr/>
        </p:nvSpPr>
        <p:spPr>
          <a:xfrm>
            <a:off x="8206106" y="914509"/>
            <a:ext cx="0" cy="7330"/>
          </a:xfrm>
          <a:custGeom>
            <a:avLst/>
            <a:gdLst/>
            <a:ahLst/>
            <a:cxnLst/>
            <a:rect l="l" t="t" r="r" b="b"/>
            <a:pathLst>
              <a:path h="11430">
                <a:moveTo>
                  <a:pt x="-11430" y="5714"/>
                </a:moveTo>
                <a:lnTo>
                  <a:pt x="11430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6" name="bg object 616"/>
          <p:cNvSpPr/>
          <p:nvPr/>
        </p:nvSpPr>
        <p:spPr>
          <a:xfrm>
            <a:off x="8206106" y="914509"/>
            <a:ext cx="3071" cy="6109"/>
          </a:xfrm>
          <a:custGeom>
            <a:avLst/>
            <a:gdLst/>
            <a:ahLst/>
            <a:cxnLst/>
            <a:rect l="l" t="t" r="r" b="b"/>
            <a:pathLst>
              <a:path w="5080" h="9525">
                <a:moveTo>
                  <a:pt x="0" y="0"/>
                </a:moveTo>
                <a:lnTo>
                  <a:pt x="4571" y="4571"/>
                </a:lnTo>
                <a:lnTo>
                  <a:pt x="2286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7" name="bg object 617"/>
          <p:cNvSpPr/>
          <p:nvPr/>
        </p:nvSpPr>
        <p:spPr>
          <a:xfrm>
            <a:off x="8200578" y="908644"/>
            <a:ext cx="0" cy="23620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-11430" y="18288"/>
                </a:moveTo>
                <a:lnTo>
                  <a:pt x="11430" y="18288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8" name="bg object 618"/>
          <p:cNvSpPr/>
          <p:nvPr/>
        </p:nvSpPr>
        <p:spPr>
          <a:xfrm>
            <a:off x="8190904" y="905712"/>
            <a:ext cx="0" cy="39910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172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9" name="bg object 619"/>
          <p:cNvSpPr/>
          <p:nvPr/>
        </p:nvSpPr>
        <p:spPr>
          <a:xfrm>
            <a:off x="8190904" y="905712"/>
            <a:ext cx="9981" cy="3258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0" y="0"/>
                </a:moveTo>
                <a:lnTo>
                  <a:pt x="9143" y="0"/>
                </a:lnTo>
                <a:lnTo>
                  <a:pt x="16002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0" name="bg object 620"/>
          <p:cNvSpPr/>
          <p:nvPr/>
        </p:nvSpPr>
        <p:spPr>
          <a:xfrm>
            <a:off x="8152209" y="110070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30" y="11429"/>
                </a:moveTo>
                <a:lnTo>
                  <a:pt x="11430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1" name="bg object 621"/>
          <p:cNvSpPr/>
          <p:nvPr/>
        </p:nvSpPr>
        <p:spPr>
          <a:xfrm>
            <a:off x="8083111" y="839738"/>
            <a:ext cx="13820" cy="391769"/>
          </a:xfrm>
          <a:custGeom>
            <a:avLst/>
            <a:gdLst/>
            <a:ahLst/>
            <a:cxnLst/>
            <a:rect l="l" t="t" r="r" b="b"/>
            <a:pathLst>
              <a:path w="22859" h="610869">
                <a:moveTo>
                  <a:pt x="0" y="610361"/>
                </a:moveTo>
                <a:lnTo>
                  <a:pt x="22860" y="610361"/>
                </a:lnTo>
                <a:lnTo>
                  <a:pt x="22860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2" name="bg object 622"/>
          <p:cNvSpPr/>
          <p:nvPr/>
        </p:nvSpPr>
        <p:spPr>
          <a:xfrm>
            <a:off x="8090021" y="839738"/>
            <a:ext cx="4223" cy="6109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0" y="0"/>
                </a:moveTo>
                <a:lnTo>
                  <a:pt x="4571" y="4572"/>
                </a:lnTo>
                <a:lnTo>
                  <a:pt x="6858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3" name="bg object 623"/>
          <p:cNvSpPr/>
          <p:nvPr/>
        </p:nvSpPr>
        <p:spPr>
          <a:xfrm>
            <a:off x="8063756" y="836806"/>
            <a:ext cx="23801" cy="391769"/>
          </a:xfrm>
          <a:custGeom>
            <a:avLst/>
            <a:gdLst/>
            <a:ahLst/>
            <a:cxnLst/>
            <a:rect l="l" t="t" r="r" b="b"/>
            <a:pathLst>
              <a:path w="39369" h="610869">
                <a:moveTo>
                  <a:pt x="38862" y="0"/>
                </a:moveTo>
                <a:lnTo>
                  <a:pt x="22860" y="0"/>
                </a:lnTo>
                <a:lnTo>
                  <a:pt x="16002" y="0"/>
                </a:lnTo>
                <a:lnTo>
                  <a:pt x="0" y="0"/>
                </a:lnTo>
                <a:lnTo>
                  <a:pt x="0" y="610362"/>
                </a:lnTo>
                <a:lnTo>
                  <a:pt x="16002" y="610362"/>
                </a:lnTo>
                <a:lnTo>
                  <a:pt x="22860" y="610362"/>
                </a:lnTo>
                <a:lnTo>
                  <a:pt x="38862" y="610362"/>
                </a:lnTo>
                <a:lnTo>
                  <a:pt x="38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4" name="bg object 624"/>
          <p:cNvSpPr/>
          <p:nvPr/>
        </p:nvSpPr>
        <p:spPr>
          <a:xfrm>
            <a:off x="8070673" y="835340"/>
            <a:ext cx="9981" cy="1629"/>
          </a:xfrm>
          <a:custGeom>
            <a:avLst/>
            <a:gdLst/>
            <a:ahLst/>
            <a:cxnLst/>
            <a:rect l="l" t="t" r="r" b="b"/>
            <a:pathLst>
              <a:path w="16509" h="2540">
                <a:moveTo>
                  <a:pt x="0" y="2285"/>
                </a:moveTo>
                <a:lnTo>
                  <a:pt x="9145" y="0"/>
                </a:lnTo>
                <a:lnTo>
                  <a:pt x="16002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5" name="bg object 625"/>
          <p:cNvSpPr/>
          <p:nvPr/>
        </p:nvSpPr>
        <p:spPr>
          <a:xfrm>
            <a:off x="8012632" y="817755"/>
            <a:ext cx="19577" cy="397471"/>
          </a:xfrm>
          <a:custGeom>
            <a:avLst/>
            <a:gdLst/>
            <a:ahLst/>
            <a:cxnLst/>
            <a:rect l="l" t="t" r="r" b="b"/>
            <a:pathLst>
              <a:path w="32384" h="619760">
                <a:moveTo>
                  <a:pt x="32004" y="6845"/>
                </a:moveTo>
                <a:lnTo>
                  <a:pt x="22860" y="6845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lnTo>
                  <a:pt x="9144" y="610362"/>
                </a:lnTo>
                <a:lnTo>
                  <a:pt x="9144" y="619493"/>
                </a:lnTo>
                <a:lnTo>
                  <a:pt x="32004" y="619493"/>
                </a:lnTo>
                <a:lnTo>
                  <a:pt x="32004" y="6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6" name="bg object 626"/>
          <p:cNvSpPr/>
          <p:nvPr/>
        </p:nvSpPr>
        <p:spPr>
          <a:xfrm>
            <a:off x="8019542" y="817747"/>
            <a:ext cx="5758" cy="4480"/>
          </a:xfrm>
          <a:custGeom>
            <a:avLst/>
            <a:gdLst/>
            <a:ahLst/>
            <a:cxnLst/>
            <a:rect l="l" t="t" r="r" b="b"/>
            <a:pathLst>
              <a:path w="9525" h="6984">
                <a:moveTo>
                  <a:pt x="0" y="0"/>
                </a:moveTo>
                <a:lnTo>
                  <a:pt x="4571" y="2285"/>
                </a:lnTo>
                <a:lnTo>
                  <a:pt x="9143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7" name="bg object 627"/>
          <p:cNvSpPr/>
          <p:nvPr/>
        </p:nvSpPr>
        <p:spPr>
          <a:xfrm>
            <a:off x="7993284" y="814815"/>
            <a:ext cx="23801" cy="394620"/>
          </a:xfrm>
          <a:custGeom>
            <a:avLst/>
            <a:gdLst/>
            <a:ahLst/>
            <a:cxnLst/>
            <a:rect l="l" t="t" r="r" b="b"/>
            <a:pathLst>
              <a:path w="39369" h="615314">
                <a:moveTo>
                  <a:pt x="38862" y="0"/>
                </a:moveTo>
                <a:lnTo>
                  <a:pt x="16002" y="0"/>
                </a:lnTo>
                <a:lnTo>
                  <a:pt x="16002" y="4584"/>
                </a:lnTo>
                <a:lnTo>
                  <a:pt x="0" y="4584"/>
                </a:lnTo>
                <a:lnTo>
                  <a:pt x="0" y="614946"/>
                </a:lnTo>
                <a:lnTo>
                  <a:pt x="22860" y="614946"/>
                </a:lnTo>
                <a:lnTo>
                  <a:pt x="22860" y="610362"/>
                </a:lnTo>
                <a:lnTo>
                  <a:pt x="38862" y="610362"/>
                </a:lnTo>
                <a:lnTo>
                  <a:pt x="388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8" name="bg object 628"/>
          <p:cNvSpPr/>
          <p:nvPr/>
        </p:nvSpPr>
        <p:spPr>
          <a:xfrm>
            <a:off x="8000193" y="814814"/>
            <a:ext cx="9981" cy="3258"/>
          </a:xfrm>
          <a:custGeom>
            <a:avLst/>
            <a:gdLst/>
            <a:ahLst/>
            <a:cxnLst/>
            <a:rect l="l" t="t" r="r" b="b"/>
            <a:pathLst>
              <a:path w="16509" h="5080">
                <a:moveTo>
                  <a:pt x="0" y="4572"/>
                </a:moveTo>
                <a:lnTo>
                  <a:pt x="6858" y="0"/>
                </a:lnTo>
                <a:lnTo>
                  <a:pt x="1600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9" name="bg object 629"/>
          <p:cNvSpPr/>
          <p:nvPr/>
        </p:nvSpPr>
        <p:spPr>
          <a:xfrm>
            <a:off x="7918658" y="804560"/>
            <a:ext cx="22265" cy="395842"/>
          </a:xfrm>
          <a:custGeom>
            <a:avLst/>
            <a:gdLst/>
            <a:ahLst/>
            <a:cxnLst/>
            <a:rect l="l" t="t" r="r" b="b"/>
            <a:pathLst>
              <a:path w="36830" h="617219">
                <a:moveTo>
                  <a:pt x="36576" y="0"/>
                </a:moveTo>
                <a:lnTo>
                  <a:pt x="13716" y="0"/>
                </a:lnTo>
                <a:lnTo>
                  <a:pt x="13716" y="4572"/>
                </a:lnTo>
                <a:lnTo>
                  <a:pt x="0" y="4572"/>
                </a:lnTo>
                <a:lnTo>
                  <a:pt x="0" y="617207"/>
                </a:lnTo>
                <a:lnTo>
                  <a:pt x="22860" y="617207"/>
                </a:lnTo>
                <a:lnTo>
                  <a:pt x="22860" y="610362"/>
                </a:lnTo>
                <a:lnTo>
                  <a:pt x="36576" y="610362"/>
                </a:lnTo>
                <a:lnTo>
                  <a:pt x="36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0" name="bg object 630"/>
          <p:cNvSpPr/>
          <p:nvPr/>
        </p:nvSpPr>
        <p:spPr>
          <a:xfrm>
            <a:off x="7925568" y="804553"/>
            <a:ext cx="8445" cy="3258"/>
          </a:xfrm>
          <a:custGeom>
            <a:avLst/>
            <a:gdLst/>
            <a:ahLst/>
            <a:cxnLst/>
            <a:rect l="l" t="t" r="r" b="b"/>
            <a:pathLst>
              <a:path w="13969" h="5080">
                <a:moveTo>
                  <a:pt x="0" y="4571"/>
                </a:moveTo>
                <a:lnTo>
                  <a:pt x="4571" y="2285"/>
                </a:lnTo>
                <a:lnTo>
                  <a:pt x="1371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1" name="bg object 631"/>
          <p:cNvSpPr/>
          <p:nvPr/>
        </p:nvSpPr>
        <p:spPr>
          <a:xfrm>
            <a:off x="7936624" y="806026"/>
            <a:ext cx="20729" cy="395842"/>
          </a:xfrm>
          <a:custGeom>
            <a:avLst/>
            <a:gdLst/>
            <a:ahLst/>
            <a:cxnLst/>
            <a:rect l="l" t="t" r="r" b="b"/>
            <a:pathLst>
              <a:path w="34290" h="617219">
                <a:moveTo>
                  <a:pt x="34290" y="6845"/>
                </a:moveTo>
                <a:lnTo>
                  <a:pt x="22860" y="6845"/>
                </a:lnTo>
                <a:lnTo>
                  <a:pt x="22860" y="0"/>
                </a:lnTo>
                <a:lnTo>
                  <a:pt x="0" y="0"/>
                </a:lnTo>
                <a:lnTo>
                  <a:pt x="0" y="610362"/>
                </a:lnTo>
                <a:lnTo>
                  <a:pt x="11430" y="610362"/>
                </a:lnTo>
                <a:lnTo>
                  <a:pt x="11430" y="617207"/>
                </a:lnTo>
                <a:lnTo>
                  <a:pt x="34290" y="617207"/>
                </a:lnTo>
                <a:lnTo>
                  <a:pt x="34290" y="6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2" name="bg object 632"/>
          <p:cNvSpPr/>
          <p:nvPr/>
        </p:nvSpPr>
        <p:spPr>
          <a:xfrm>
            <a:off x="7943533" y="806019"/>
            <a:ext cx="6910" cy="4480"/>
          </a:xfrm>
          <a:custGeom>
            <a:avLst/>
            <a:gdLst/>
            <a:ahLst/>
            <a:cxnLst/>
            <a:rect l="l" t="t" r="r" b="b"/>
            <a:pathLst>
              <a:path w="11430" h="6984">
                <a:moveTo>
                  <a:pt x="0" y="0"/>
                </a:moveTo>
                <a:lnTo>
                  <a:pt x="6858" y="2285"/>
                </a:lnTo>
                <a:lnTo>
                  <a:pt x="11430" y="6857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3" name="bg object 633"/>
          <p:cNvSpPr/>
          <p:nvPr/>
        </p:nvSpPr>
        <p:spPr>
          <a:xfrm>
            <a:off x="7573167" y="1225318"/>
            <a:ext cx="11132" cy="32580"/>
          </a:xfrm>
          <a:custGeom>
            <a:avLst/>
            <a:gdLst/>
            <a:ahLst/>
            <a:cxnLst/>
            <a:rect l="l" t="t" r="r" b="b"/>
            <a:pathLst>
              <a:path w="18415" h="50800">
                <a:moveTo>
                  <a:pt x="0" y="50292"/>
                </a:moveTo>
                <a:lnTo>
                  <a:pt x="18288" y="50292"/>
                </a:lnTo>
                <a:lnTo>
                  <a:pt x="18288" y="0"/>
                </a:lnTo>
                <a:lnTo>
                  <a:pt x="0" y="0"/>
                </a:lnTo>
                <a:lnTo>
                  <a:pt x="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4" name="bg object 634"/>
          <p:cNvSpPr/>
          <p:nvPr/>
        </p:nvSpPr>
        <p:spPr>
          <a:xfrm>
            <a:off x="7759724" y="1084573"/>
            <a:ext cx="14204" cy="164527"/>
          </a:xfrm>
          <a:custGeom>
            <a:avLst/>
            <a:gdLst/>
            <a:ahLst/>
            <a:cxnLst/>
            <a:rect l="l" t="t" r="r" b="b"/>
            <a:pathLst>
              <a:path w="23495" h="256539">
                <a:moveTo>
                  <a:pt x="22872" y="0"/>
                </a:moveTo>
                <a:lnTo>
                  <a:pt x="18288" y="0"/>
                </a:lnTo>
                <a:lnTo>
                  <a:pt x="4584" y="0"/>
                </a:lnTo>
                <a:lnTo>
                  <a:pt x="0" y="0"/>
                </a:lnTo>
                <a:lnTo>
                  <a:pt x="0" y="256044"/>
                </a:lnTo>
                <a:lnTo>
                  <a:pt x="18288" y="256044"/>
                </a:lnTo>
                <a:lnTo>
                  <a:pt x="18288" y="253758"/>
                </a:lnTo>
                <a:lnTo>
                  <a:pt x="22872" y="253758"/>
                </a:lnTo>
                <a:lnTo>
                  <a:pt x="22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5" name="bg object 635"/>
          <p:cNvSpPr/>
          <p:nvPr/>
        </p:nvSpPr>
        <p:spPr>
          <a:xfrm>
            <a:off x="7765259" y="1247309"/>
            <a:ext cx="3071" cy="1629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0" y="2286"/>
                </a:moveTo>
                <a:lnTo>
                  <a:pt x="457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6" name="bg object 636"/>
          <p:cNvSpPr/>
          <p:nvPr/>
        </p:nvSpPr>
        <p:spPr>
          <a:xfrm>
            <a:off x="8087250" y="1108031"/>
            <a:ext cx="13820" cy="164527"/>
          </a:xfrm>
          <a:custGeom>
            <a:avLst/>
            <a:gdLst/>
            <a:ahLst/>
            <a:cxnLst/>
            <a:rect l="l" t="t" r="r" b="b"/>
            <a:pathLst>
              <a:path w="22859" h="256539">
                <a:moveTo>
                  <a:pt x="22860" y="2286"/>
                </a:moveTo>
                <a:lnTo>
                  <a:pt x="18288" y="2286"/>
                </a:lnTo>
                <a:lnTo>
                  <a:pt x="18288" y="0"/>
                </a:lnTo>
                <a:lnTo>
                  <a:pt x="0" y="0"/>
                </a:lnTo>
                <a:lnTo>
                  <a:pt x="0" y="253758"/>
                </a:lnTo>
                <a:lnTo>
                  <a:pt x="4572" y="253758"/>
                </a:lnTo>
                <a:lnTo>
                  <a:pt x="4572" y="256044"/>
                </a:lnTo>
                <a:lnTo>
                  <a:pt x="22860" y="256044"/>
                </a:lnTo>
                <a:lnTo>
                  <a:pt x="22860" y="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7" name="bg object 637"/>
          <p:cNvSpPr/>
          <p:nvPr/>
        </p:nvSpPr>
        <p:spPr>
          <a:xfrm>
            <a:off x="8092785" y="1270766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0" y="0"/>
                </a:moveTo>
                <a:lnTo>
                  <a:pt x="4571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8" name="bg object 638"/>
          <p:cNvSpPr/>
          <p:nvPr/>
        </p:nvSpPr>
        <p:spPr>
          <a:xfrm>
            <a:off x="8242038" y="104498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9144" y="1142"/>
                </a:moveTo>
                <a:lnTo>
                  <a:pt x="9144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9" name="bg object 639"/>
          <p:cNvSpPr/>
          <p:nvPr/>
        </p:nvSpPr>
        <p:spPr>
          <a:xfrm>
            <a:off x="8242038" y="1044989"/>
            <a:ext cx="0" cy="104255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30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0" name="bg object 640"/>
          <p:cNvSpPr/>
          <p:nvPr/>
        </p:nvSpPr>
        <p:spPr>
          <a:xfrm>
            <a:off x="7893783" y="836806"/>
            <a:ext cx="11132" cy="391769"/>
          </a:xfrm>
          <a:custGeom>
            <a:avLst/>
            <a:gdLst/>
            <a:ahLst/>
            <a:cxnLst/>
            <a:rect l="l" t="t" r="r" b="b"/>
            <a:pathLst>
              <a:path w="18415" h="610869">
                <a:moveTo>
                  <a:pt x="0" y="610361"/>
                </a:moveTo>
                <a:lnTo>
                  <a:pt x="18288" y="610361"/>
                </a:lnTo>
                <a:lnTo>
                  <a:pt x="18288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1" name="bg object 641"/>
          <p:cNvSpPr/>
          <p:nvPr/>
        </p:nvSpPr>
        <p:spPr>
          <a:xfrm>
            <a:off x="7899310" y="1228249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2" name="bg object 642"/>
          <p:cNvSpPr/>
          <p:nvPr/>
        </p:nvSpPr>
        <p:spPr>
          <a:xfrm>
            <a:off x="7896547" y="836806"/>
            <a:ext cx="11132" cy="391769"/>
          </a:xfrm>
          <a:custGeom>
            <a:avLst/>
            <a:gdLst/>
            <a:ahLst/>
            <a:cxnLst/>
            <a:rect l="l" t="t" r="r" b="b"/>
            <a:pathLst>
              <a:path w="18415" h="610869">
                <a:moveTo>
                  <a:pt x="0" y="610361"/>
                </a:moveTo>
                <a:lnTo>
                  <a:pt x="18288" y="610361"/>
                </a:lnTo>
                <a:lnTo>
                  <a:pt x="18288" y="0"/>
                </a:lnTo>
                <a:lnTo>
                  <a:pt x="0" y="0"/>
                </a:lnTo>
                <a:lnTo>
                  <a:pt x="0" y="610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3" name="bg object 643"/>
          <p:cNvSpPr/>
          <p:nvPr/>
        </p:nvSpPr>
        <p:spPr>
          <a:xfrm>
            <a:off x="7899310" y="836806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4" name="bg object 644"/>
          <p:cNvSpPr/>
          <p:nvPr/>
        </p:nvSpPr>
        <p:spPr>
          <a:xfrm>
            <a:off x="7826059" y="1069912"/>
            <a:ext cx="13820" cy="162898"/>
          </a:xfrm>
          <a:custGeom>
            <a:avLst/>
            <a:gdLst/>
            <a:ahLst/>
            <a:cxnLst/>
            <a:rect l="l" t="t" r="r" b="b"/>
            <a:pathLst>
              <a:path w="22859" h="254000">
                <a:moveTo>
                  <a:pt x="22860" y="0"/>
                </a:moveTo>
                <a:lnTo>
                  <a:pt x="18300" y="0"/>
                </a:lnTo>
                <a:lnTo>
                  <a:pt x="4572" y="0"/>
                </a:lnTo>
                <a:lnTo>
                  <a:pt x="0" y="0"/>
                </a:lnTo>
                <a:lnTo>
                  <a:pt x="0" y="253758"/>
                </a:lnTo>
                <a:lnTo>
                  <a:pt x="4572" y="253758"/>
                </a:lnTo>
                <a:lnTo>
                  <a:pt x="18300" y="253758"/>
                </a:lnTo>
                <a:lnTo>
                  <a:pt x="22860" y="253758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5" name="bg object 645"/>
          <p:cNvSpPr/>
          <p:nvPr/>
        </p:nvSpPr>
        <p:spPr>
          <a:xfrm>
            <a:off x="7831594" y="1232648"/>
            <a:ext cx="3071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6" name="bg object 646"/>
          <p:cNvSpPr/>
          <p:nvPr/>
        </p:nvSpPr>
        <p:spPr>
          <a:xfrm>
            <a:off x="7700299" y="879331"/>
            <a:ext cx="13820" cy="392991"/>
          </a:xfrm>
          <a:custGeom>
            <a:avLst/>
            <a:gdLst/>
            <a:ahLst/>
            <a:cxnLst/>
            <a:rect l="l" t="t" r="r" b="b"/>
            <a:pathLst>
              <a:path w="22859" h="612775">
                <a:moveTo>
                  <a:pt x="22860" y="0"/>
                </a:moveTo>
                <a:lnTo>
                  <a:pt x="4572" y="0"/>
                </a:lnTo>
                <a:lnTo>
                  <a:pt x="4572" y="2286"/>
                </a:lnTo>
                <a:lnTo>
                  <a:pt x="0" y="2286"/>
                </a:lnTo>
                <a:lnTo>
                  <a:pt x="0" y="612648"/>
                </a:lnTo>
                <a:lnTo>
                  <a:pt x="18288" y="612648"/>
                </a:lnTo>
                <a:lnTo>
                  <a:pt x="18288" y="610362"/>
                </a:lnTo>
                <a:lnTo>
                  <a:pt x="22860" y="610362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7" name="bg object 647"/>
          <p:cNvSpPr/>
          <p:nvPr/>
        </p:nvSpPr>
        <p:spPr>
          <a:xfrm>
            <a:off x="7705835" y="879323"/>
            <a:ext cx="3071" cy="392991"/>
          </a:xfrm>
          <a:custGeom>
            <a:avLst/>
            <a:gdLst/>
            <a:ahLst/>
            <a:cxnLst/>
            <a:rect l="l" t="t" r="r" b="b"/>
            <a:pathLst>
              <a:path w="5079" h="612775">
                <a:moveTo>
                  <a:pt x="0" y="612647"/>
                </a:moveTo>
                <a:lnTo>
                  <a:pt x="4571" y="610362"/>
                </a:lnTo>
              </a:path>
              <a:path w="5079" h="612775">
                <a:moveTo>
                  <a:pt x="0" y="2285"/>
                </a:moveTo>
                <a:lnTo>
                  <a:pt x="4571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8" name="bg object 648"/>
          <p:cNvSpPr/>
          <p:nvPr/>
        </p:nvSpPr>
        <p:spPr>
          <a:xfrm>
            <a:off x="7647793" y="911576"/>
            <a:ext cx="12668" cy="371000"/>
          </a:xfrm>
          <a:custGeom>
            <a:avLst/>
            <a:gdLst/>
            <a:ahLst/>
            <a:cxnLst/>
            <a:rect l="l" t="t" r="r" b="b"/>
            <a:pathLst>
              <a:path w="20954" h="578485">
                <a:moveTo>
                  <a:pt x="20574" y="0"/>
                </a:moveTo>
                <a:lnTo>
                  <a:pt x="2286" y="0"/>
                </a:lnTo>
                <a:lnTo>
                  <a:pt x="2286" y="2286"/>
                </a:lnTo>
                <a:lnTo>
                  <a:pt x="0" y="2286"/>
                </a:lnTo>
                <a:lnTo>
                  <a:pt x="0" y="576084"/>
                </a:lnTo>
                <a:lnTo>
                  <a:pt x="2286" y="576084"/>
                </a:lnTo>
                <a:lnTo>
                  <a:pt x="2286" y="578370"/>
                </a:lnTo>
                <a:lnTo>
                  <a:pt x="20574" y="578370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9" name="bg object 649"/>
          <p:cNvSpPr/>
          <p:nvPr/>
        </p:nvSpPr>
        <p:spPr>
          <a:xfrm>
            <a:off x="7653320" y="911576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0" y="2285"/>
                </a:moveTo>
                <a:lnTo>
                  <a:pt x="22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0" name="bg object 650"/>
          <p:cNvSpPr/>
          <p:nvPr/>
        </p:nvSpPr>
        <p:spPr>
          <a:xfrm>
            <a:off x="7604952" y="1179869"/>
            <a:ext cx="12668" cy="108734"/>
          </a:xfrm>
          <a:custGeom>
            <a:avLst/>
            <a:gdLst/>
            <a:ahLst/>
            <a:cxnLst/>
            <a:rect l="l" t="t" r="r" b="b"/>
            <a:pathLst>
              <a:path w="20954" h="169544">
                <a:moveTo>
                  <a:pt x="20574" y="0"/>
                </a:moveTo>
                <a:lnTo>
                  <a:pt x="2286" y="0"/>
                </a:lnTo>
                <a:lnTo>
                  <a:pt x="2286" y="2286"/>
                </a:lnTo>
                <a:lnTo>
                  <a:pt x="0" y="2286"/>
                </a:lnTo>
                <a:lnTo>
                  <a:pt x="0" y="169164"/>
                </a:lnTo>
                <a:lnTo>
                  <a:pt x="2286" y="169164"/>
                </a:lnTo>
                <a:lnTo>
                  <a:pt x="18288" y="169164"/>
                </a:lnTo>
                <a:lnTo>
                  <a:pt x="20574" y="169164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1" name="bg object 651"/>
          <p:cNvSpPr/>
          <p:nvPr/>
        </p:nvSpPr>
        <p:spPr>
          <a:xfrm>
            <a:off x="7552430" y="1044989"/>
            <a:ext cx="12668" cy="104255"/>
          </a:xfrm>
          <a:custGeom>
            <a:avLst/>
            <a:gdLst/>
            <a:ahLst/>
            <a:cxnLst/>
            <a:rect l="l" t="t" r="r" b="b"/>
            <a:pathLst>
              <a:path w="20954" h="162560">
                <a:moveTo>
                  <a:pt x="20574" y="0"/>
                </a:moveTo>
                <a:lnTo>
                  <a:pt x="2286" y="0"/>
                </a:lnTo>
                <a:lnTo>
                  <a:pt x="2286" y="4572"/>
                </a:lnTo>
                <a:lnTo>
                  <a:pt x="0" y="4572"/>
                </a:lnTo>
                <a:lnTo>
                  <a:pt x="0" y="160032"/>
                </a:lnTo>
                <a:lnTo>
                  <a:pt x="2286" y="160032"/>
                </a:lnTo>
                <a:lnTo>
                  <a:pt x="2286" y="162318"/>
                </a:lnTo>
                <a:lnTo>
                  <a:pt x="20574" y="162318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2" name="bg object 652"/>
          <p:cNvSpPr/>
          <p:nvPr/>
        </p:nvSpPr>
        <p:spPr>
          <a:xfrm>
            <a:off x="7552437" y="1044989"/>
            <a:ext cx="6910" cy="99775"/>
          </a:xfrm>
          <a:custGeom>
            <a:avLst/>
            <a:gdLst/>
            <a:ahLst/>
            <a:cxnLst/>
            <a:rect l="l" t="t" r="r" b="b"/>
            <a:pathLst>
              <a:path w="11429" h="155575">
                <a:moveTo>
                  <a:pt x="9143" y="4571"/>
                </a:moveTo>
                <a:lnTo>
                  <a:pt x="11429" y="0"/>
                </a:lnTo>
              </a:path>
              <a:path w="11429" h="155575">
                <a:moveTo>
                  <a:pt x="0" y="155447"/>
                </a:moveTo>
                <a:lnTo>
                  <a:pt x="0" y="84582"/>
                </a:lnTo>
                <a:lnTo>
                  <a:pt x="0" y="8000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3" name="bg object 653"/>
          <p:cNvSpPr/>
          <p:nvPr/>
        </p:nvSpPr>
        <p:spPr>
          <a:xfrm>
            <a:off x="7552437" y="1096302"/>
            <a:ext cx="0" cy="3258"/>
          </a:xfrm>
          <a:custGeom>
            <a:avLst/>
            <a:gdLst/>
            <a:ahLst/>
            <a:cxnLst/>
            <a:rect l="l" t="t" r="r" b="b"/>
            <a:pathLst>
              <a:path h="5080">
                <a:moveTo>
                  <a:pt x="-9144" y="2286"/>
                </a:moveTo>
                <a:lnTo>
                  <a:pt x="9144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4" name="bg object 654"/>
          <p:cNvSpPr/>
          <p:nvPr/>
        </p:nvSpPr>
        <p:spPr>
          <a:xfrm>
            <a:off x="7557964" y="1147615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285" y="228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5" name="bg object 655"/>
          <p:cNvSpPr/>
          <p:nvPr/>
        </p:nvSpPr>
        <p:spPr>
          <a:xfrm>
            <a:off x="7653320" y="1281029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285" y="228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6" name="bg object 656"/>
          <p:cNvSpPr/>
          <p:nvPr/>
        </p:nvSpPr>
        <p:spPr>
          <a:xfrm>
            <a:off x="7705835" y="1313282"/>
            <a:ext cx="3071" cy="1629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571" y="228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7" name="bg object 657"/>
          <p:cNvSpPr/>
          <p:nvPr/>
        </p:nvSpPr>
        <p:spPr>
          <a:xfrm>
            <a:off x="7765259" y="1338205"/>
            <a:ext cx="3071" cy="1629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572" y="2285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8" name="bg object 658"/>
          <p:cNvSpPr/>
          <p:nvPr/>
        </p:nvSpPr>
        <p:spPr>
          <a:xfrm>
            <a:off x="8145300" y="1303019"/>
            <a:ext cx="3071" cy="3258"/>
          </a:xfrm>
          <a:custGeom>
            <a:avLst/>
            <a:gdLst/>
            <a:ahLst/>
            <a:cxnLst/>
            <a:rect l="l" t="t" r="r" b="b"/>
            <a:pathLst>
              <a:path w="5080" h="5080">
                <a:moveTo>
                  <a:pt x="0" y="0"/>
                </a:moveTo>
                <a:lnTo>
                  <a:pt x="4571" y="457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9" name="bg object 659"/>
          <p:cNvSpPr/>
          <p:nvPr/>
        </p:nvSpPr>
        <p:spPr>
          <a:xfrm>
            <a:off x="8031979" y="1247309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0" y="0"/>
                </a:moveTo>
                <a:lnTo>
                  <a:pt x="4571" y="22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0" name="bg object 660"/>
          <p:cNvSpPr/>
          <p:nvPr/>
        </p:nvSpPr>
        <p:spPr>
          <a:xfrm>
            <a:off x="7967026" y="1232648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6" y="-9144"/>
                </a:moveTo>
                <a:lnTo>
                  <a:pt x="2286" y="9144"/>
                </a:lnTo>
              </a:path>
            </a:pathLst>
          </a:custGeom>
          <a:ln w="4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1" name="bg object 661"/>
          <p:cNvSpPr/>
          <p:nvPr/>
        </p:nvSpPr>
        <p:spPr>
          <a:xfrm>
            <a:off x="7961492" y="841212"/>
            <a:ext cx="14204" cy="391769"/>
          </a:xfrm>
          <a:custGeom>
            <a:avLst/>
            <a:gdLst/>
            <a:ahLst/>
            <a:cxnLst/>
            <a:rect l="l" t="t" r="r" b="b"/>
            <a:pathLst>
              <a:path w="23494" h="610869">
                <a:moveTo>
                  <a:pt x="22872" y="0"/>
                </a:moveTo>
                <a:lnTo>
                  <a:pt x="18288" y="0"/>
                </a:lnTo>
                <a:lnTo>
                  <a:pt x="4584" y="0"/>
                </a:lnTo>
                <a:lnTo>
                  <a:pt x="0" y="0"/>
                </a:lnTo>
                <a:lnTo>
                  <a:pt x="0" y="610362"/>
                </a:lnTo>
                <a:lnTo>
                  <a:pt x="4584" y="610362"/>
                </a:lnTo>
                <a:lnTo>
                  <a:pt x="18288" y="610362"/>
                </a:lnTo>
                <a:lnTo>
                  <a:pt x="22872" y="610362"/>
                </a:lnTo>
                <a:lnTo>
                  <a:pt x="22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2" name="bg object 662"/>
          <p:cNvSpPr/>
          <p:nvPr/>
        </p:nvSpPr>
        <p:spPr>
          <a:xfrm>
            <a:off x="7967026" y="841205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6" y="-9144"/>
                </a:moveTo>
                <a:lnTo>
                  <a:pt x="2286" y="9144"/>
                </a:lnTo>
              </a:path>
            </a:pathLst>
          </a:custGeom>
          <a:ln w="4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3" name="bg object 663"/>
          <p:cNvSpPr/>
          <p:nvPr/>
        </p:nvSpPr>
        <p:spPr>
          <a:xfrm>
            <a:off x="8026452" y="855873"/>
            <a:ext cx="13820" cy="392991"/>
          </a:xfrm>
          <a:custGeom>
            <a:avLst/>
            <a:gdLst/>
            <a:ahLst/>
            <a:cxnLst/>
            <a:rect l="l" t="t" r="r" b="b"/>
            <a:pathLst>
              <a:path w="22859" h="612775">
                <a:moveTo>
                  <a:pt x="22860" y="0"/>
                </a:moveTo>
                <a:lnTo>
                  <a:pt x="18288" y="0"/>
                </a:lnTo>
                <a:lnTo>
                  <a:pt x="4572" y="0"/>
                </a:lnTo>
                <a:lnTo>
                  <a:pt x="0" y="0"/>
                </a:lnTo>
                <a:lnTo>
                  <a:pt x="0" y="610362"/>
                </a:lnTo>
                <a:lnTo>
                  <a:pt x="4572" y="610362"/>
                </a:lnTo>
                <a:lnTo>
                  <a:pt x="4572" y="612648"/>
                </a:lnTo>
                <a:lnTo>
                  <a:pt x="22860" y="612648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4" name="bg object 664"/>
          <p:cNvSpPr/>
          <p:nvPr/>
        </p:nvSpPr>
        <p:spPr>
          <a:xfrm>
            <a:off x="8031979" y="855865"/>
            <a:ext cx="3071" cy="0"/>
          </a:xfrm>
          <a:custGeom>
            <a:avLst/>
            <a:gdLst/>
            <a:ahLst/>
            <a:cxnLst/>
            <a:rect l="l" t="t" r="r" b="b"/>
            <a:pathLst>
              <a:path w="5080">
                <a:moveTo>
                  <a:pt x="2285" y="-9144"/>
                </a:moveTo>
                <a:lnTo>
                  <a:pt x="2285" y="9144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5" name="bg object 665"/>
          <p:cNvSpPr/>
          <p:nvPr/>
        </p:nvSpPr>
        <p:spPr>
          <a:xfrm>
            <a:off x="8145300" y="1140285"/>
            <a:ext cx="0" cy="162898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74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6" name="bg object 666"/>
          <p:cNvSpPr/>
          <p:nvPr/>
        </p:nvSpPr>
        <p:spPr>
          <a:xfrm>
            <a:off x="8142537" y="1141750"/>
            <a:ext cx="11132" cy="164527"/>
          </a:xfrm>
          <a:custGeom>
            <a:avLst/>
            <a:gdLst/>
            <a:ahLst/>
            <a:cxnLst/>
            <a:rect l="l" t="t" r="r" b="b"/>
            <a:pathLst>
              <a:path w="18415" h="256539">
                <a:moveTo>
                  <a:pt x="0" y="256032"/>
                </a:moveTo>
                <a:lnTo>
                  <a:pt x="18288" y="256032"/>
                </a:lnTo>
                <a:lnTo>
                  <a:pt x="18288" y="0"/>
                </a:lnTo>
                <a:lnTo>
                  <a:pt x="0" y="0"/>
                </a:lnTo>
                <a:lnTo>
                  <a:pt x="0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7" name="bg object 667"/>
          <p:cNvSpPr/>
          <p:nvPr/>
        </p:nvSpPr>
        <p:spPr>
          <a:xfrm>
            <a:off x="8189524" y="951161"/>
            <a:ext cx="0" cy="291994"/>
          </a:xfrm>
          <a:custGeom>
            <a:avLst/>
            <a:gdLst/>
            <a:ahLst/>
            <a:cxnLst/>
            <a:rect l="l" t="t" r="r" b="b"/>
            <a:pathLst>
              <a:path h="455294">
                <a:moveTo>
                  <a:pt x="0" y="0"/>
                </a:moveTo>
                <a:lnTo>
                  <a:pt x="0" y="45491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8" name="bg object 668"/>
          <p:cNvSpPr/>
          <p:nvPr/>
        </p:nvSpPr>
        <p:spPr>
          <a:xfrm>
            <a:off x="8185378" y="952627"/>
            <a:ext cx="11132" cy="289144"/>
          </a:xfrm>
          <a:custGeom>
            <a:avLst/>
            <a:gdLst/>
            <a:ahLst/>
            <a:cxnLst/>
            <a:rect l="l" t="t" r="r" b="b"/>
            <a:pathLst>
              <a:path w="18415" h="450850">
                <a:moveTo>
                  <a:pt x="0" y="450341"/>
                </a:moveTo>
                <a:lnTo>
                  <a:pt x="18288" y="450341"/>
                </a:lnTo>
                <a:lnTo>
                  <a:pt x="18288" y="0"/>
                </a:lnTo>
                <a:lnTo>
                  <a:pt x="0" y="0"/>
                </a:lnTo>
                <a:lnTo>
                  <a:pt x="0" y="450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9" name="bg object 669"/>
          <p:cNvSpPr/>
          <p:nvPr/>
        </p:nvSpPr>
        <p:spPr>
          <a:xfrm>
            <a:off x="8189524" y="951161"/>
            <a:ext cx="31862" cy="248012"/>
          </a:xfrm>
          <a:custGeom>
            <a:avLst/>
            <a:gdLst/>
            <a:ahLst/>
            <a:cxnLst/>
            <a:rect l="l" t="t" r="r" b="b"/>
            <a:pathLst>
              <a:path w="52705" h="386714">
                <a:moveTo>
                  <a:pt x="0" y="0"/>
                </a:moveTo>
                <a:lnTo>
                  <a:pt x="2285" y="2285"/>
                </a:lnTo>
              </a:path>
              <a:path w="52705" h="386714">
                <a:moveTo>
                  <a:pt x="52576" y="70865"/>
                </a:moveTo>
                <a:lnTo>
                  <a:pt x="52576" y="38633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0" name="bg object 670"/>
          <p:cNvSpPr/>
          <p:nvPr/>
        </p:nvSpPr>
        <p:spPr>
          <a:xfrm>
            <a:off x="8217163" y="998075"/>
            <a:ext cx="11132" cy="197921"/>
          </a:xfrm>
          <a:custGeom>
            <a:avLst/>
            <a:gdLst/>
            <a:ahLst/>
            <a:cxnLst/>
            <a:rect l="l" t="t" r="r" b="b"/>
            <a:pathLst>
              <a:path w="18415" h="308610">
                <a:moveTo>
                  <a:pt x="0" y="308610"/>
                </a:moveTo>
                <a:lnTo>
                  <a:pt x="18288" y="308610"/>
                </a:lnTo>
                <a:lnTo>
                  <a:pt x="18288" y="0"/>
                </a:lnTo>
                <a:lnTo>
                  <a:pt x="0" y="0"/>
                </a:lnTo>
                <a:lnTo>
                  <a:pt x="0" y="30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1" name="bg object 671"/>
          <p:cNvSpPr/>
          <p:nvPr/>
        </p:nvSpPr>
        <p:spPr>
          <a:xfrm>
            <a:off x="8221307" y="996608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0" y="0"/>
                </a:moveTo>
                <a:lnTo>
                  <a:pt x="2286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2" name="bg object 672"/>
          <p:cNvSpPr/>
          <p:nvPr/>
        </p:nvSpPr>
        <p:spPr>
          <a:xfrm>
            <a:off x="8242038" y="114761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9144" y="1142"/>
                </a:moveTo>
                <a:lnTo>
                  <a:pt x="9144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3" name="bg object 673"/>
          <p:cNvSpPr/>
          <p:nvPr/>
        </p:nvSpPr>
        <p:spPr>
          <a:xfrm>
            <a:off x="8189524" y="1195996"/>
            <a:ext cx="33397" cy="47240"/>
          </a:xfrm>
          <a:custGeom>
            <a:avLst/>
            <a:gdLst/>
            <a:ahLst/>
            <a:cxnLst/>
            <a:rect l="l" t="t" r="r" b="b"/>
            <a:pathLst>
              <a:path w="55244" h="73660">
                <a:moveTo>
                  <a:pt x="54863" y="0"/>
                </a:moveTo>
                <a:lnTo>
                  <a:pt x="52576" y="4571"/>
                </a:lnTo>
              </a:path>
              <a:path w="55244" h="73660">
                <a:moveTo>
                  <a:pt x="2285" y="70865"/>
                </a:moveTo>
                <a:lnTo>
                  <a:pt x="0" y="7315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4" name="bg object 674"/>
          <p:cNvSpPr/>
          <p:nvPr/>
        </p:nvSpPr>
        <p:spPr>
          <a:xfrm>
            <a:off x="8031979" y="1338205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4571" y="0"/>
                </a:moveTo>
                <a:lnTo>
                  <a:pt x="0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5" name="bg object 675"/>
          <p:cNvSpPr/>
          <p:nvPr/>
        </p:nvSpPr>
        <p:spPr>
          <a:xfrm>
            <a:off x="7967026" y="1352866"/>
            <a:ext cx="3071" cy="1629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4573" y="0"/>
                </a:moveTo>
                <a:lnTo>
                  <a:pt x="0" y="228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6" name="bg object 676"/>
          <p:cNvSpPr/>
          <p:nvPr/>
        </p:nvSpPr>
        <p:spPr>
          <a:xfrm>
            <a:off x="7334087" y="1890918"/>
            <a:ext cx="1132059" cy="423942"/>
          </a:xfrm>
          <a:custGeom>
            <a:avLst/>
            <a:gdLst/>
            <a:ahLst/>
            <a:cxnLst/>
            <a:rect l="l" t="t" r="r" b="b"/>
            <a:pathLst>
              <a:path w="1872615" h="661035">
                <a:moveTo>
                  <a:pt x="1872234" y="0"/>
                </a:moveTo>
                <a:lnTo>
                  <a:pt x="1865376" y="80010"/>
                </a:lnTo>
                <a:lnTo>
                  <a:pt x="1844802" y="157734"/>
                </a:lnTo>
                <a:lnTo>
                  <a:pt x="1812797" y="235458"/>
                </a:lnTo>
                <a:lnTo>
                  <a:pt x="1764791" y="306324"/>
                </a:lnTo>
                <a:lnTo>
                  <a:pt x="1707641" y="374904"/>
                </a:lnTo>
                <a:lnTo>
                  <a:pt x="1636776" y="438911"/>
                </a:lnTo>
                <a:lnTo>
                  <a:pt x="1556765" y="496061"/>
                </a:lnTo>
                <a:lnTo>
                  <a:pt x="1467611" y="544068"/>
                </a:lnTo>
                <a:lnTo>
                  <a:pt x="1371600" y="585216"/>
                </a:lnTo>
                <a:lnTo>
                  <a:pt x="1268730" y="619506"/>
                </a:lnTo>
                <a:lnTo>
                  <a:pt x="1161287" y="642366"/>
                </a:lnTo>
                <a:lnTo>
                  <a:pt x="1049273" y="656082"/>
                </a:lnTo>
                <a:lnTo>
                  <a:pt x="937260" y="660654"/>
                </a:lnTo>
                <a:lnTo>
                  <a:pt x="822959" y="656082"/>
                </a:lnTo>
                <a:lnTo>
                  <a:pt x="713231" y="642366"/>
                </a:lnTo>
                <a:lnTo>
                  <a:pt x="605790" y="619506"/>
                </a:lnTo>
                <a:lnTo>
                  <a:pt x="500633" y="585216"/>
                </a:lnTo>
                <a:lnTo>
                  <a:pt x="404621" y="544068"/>
                </a:lnTo>
                <a:lnTo>
                  <a:pt x="315467" y="496061"/>
                </a:lnTo>
                <a:lnTo>
                  <a:pt x="235457" y="438911"/>
                </a:lnTo>
                <a:lnTo>
                  <a:pt x="166878" y="374904"/>
                </a:lnTo>
                <a:lnTo>
                  <a:pt x="107441" y="306324"/>
                </a:lnTo>
                <a:lnTo>
                  <a:pt x="61721" y="235458"/>
                </a:lnTo>
                <a:lnTo>
                  <a:pt x="27431" y="157734"/>
                </a:lnTo>
                <a:lnTo>
                  <a:pt x="6857" y="80010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7" name="bg object 677"/>
          <p:cNvSpPr/>
          <p:nvPr/>
        </p:nvSpPr>
        <p:spPr>
          <a:xfrm>
            <a:off x="7334087" y="672605"/>
            <a:ext cx="1132059" cy="1218476"/>
          </a:xfrm>
          <a:custGeom>
            <a:avLst/>
            <a:gdLst/>
            <a:ahLst/>
            <a:cxnLst/>
            <a:rect l="l" t="t" r="r" b="b"/>
            <a:pathLst>
              <a:path w="1872615" h="1899920">
                <a:moveTo>
                  <a:pt x="1872234" y="662940"/>
                </a:moveTo>
                <a:lnTo>
                  <a:pt x="1865376" y="580643"/>
                </a:lnTo>
                <a:lnTo>
                  <a:pt x="1844802" y="500633"/>
                </a:lnTo>
                <a:lnTo>
                  <a:pt x="1810511" y="422909"/>
                </a:lnTo>
                <a:lnTo>
                  <a:pt x="1760219" y="349757"/>
                </a:lnTo>
                <a:lnTo>
                  <a:pt x="1700784" y="278891"/>
                </a:lnTo>
                <a:lnTo>
                  <a:pt x="1627632" y="217169"/>
                </a:lnTo>
                <a:lnTo>
                  <a:pt x="1545335" y="160019"/>
                </a:lnTo>
                <a:lnTo>
                  <a:pt x="1453895" y="109727"/>
                </a:lnTo>
                <a:lnTo>
                  <a:pt x="1353311" y="70865"/>
                </a:lnTo>
                <a:lnTo>
                  <a:pt x="1248156" y="38861"/>
                </a:lnTo>
                <a:lnTo>
                  <a:pt x="1136141" y="16002"/>
                </a:lnTo>
                <a:lnTo>
                  <a:pt x="1024128" y="2285"/>
                </a:lnTo>
                <a:lnTo>
                  <a:pt x="907541" y="0"/>
                </a:lnTo>
                <a:lnTo>
                  <a:pt x="793241" y="9143"/>
                </a:lnTo>
                <a:lnTo>
                  <a:pt x="681228" y="25145"/>
                </a:lnTo>
                <a:lnTo>
                  <a:pt x="571500" y="52577"/>
                </a:lnTo>
                <a:lnTo>
                  <a:pt x="468629" y="89153"/>
                </a:lnTo>
                <a:lnTo>
                  <a:pt x="372617" y="134873"/>
                </a:lnTo>
                <a:lnTo>
                  <a:pt x="285750" y="187452"/>
                </a:lnTo>
                <a:lnTo>
                  <a:pt x="208025" y="246888"/>
                </a:lnTo>
                <a:lnTo>
                  <a:pt x="141731" y="313181"/>
                </a:lnTo>
                <a:lnTo>
                  <a:pt x="86867" y="386333"/>
                </a:lnTo>
                <a:lnTo>
                  <a:pt x="45719" y="461771"/>
                </a:lnTo>
                <a:lnTo>
                  <a:pt x="16002" y="541781"/>
                </a:lnTo>
                <a:lnTo>
                  <a:pt x="2285" y="621791"/>
                </a:lnTo>
                <a:lnTo>
                  <a:pt x="2285" y="704088"/>
                </a:lnTo>
                <a:lnTo>
                  <a:pt x="16002" y="784097"/>
                </a:lnTo>
                <a:lnTo>
                  <a:pt x="45719" y="864107"/>
                </a:lnTo>
                <a:lnTo>
                  <a:pt x="86867" y="939545"/>
                </a:lnTo>
                <a:lnTo>
                  <a:pt x="141731" y="1010411"/>
                </a:lnTo>
                <a:lnTo>
                  <a:pt x="208025" y="1076705"/>
                </a:lnTo>
                <a:lnTo>
                  <a:pt x="285750" y="1138427"/>
                </a:lnTo>
                <a:lnTo>
                  <a:pt x="372617" y="1191005"/>
                </a:lnTo>
                <a:lnTo>
                  <a:pt x="468629" y="1234440"/>
                </a:lnTo>
                <a:lnTo>
                  <a:pt x="571500" y="1271015"/>
                </a:lnTo>
                <a:lnTo>
                  <a:pt x="681228" y="1298447"/>
                </a:lnTo>
                <a:lnTo>
                  <a:pt x="793241" y="1316735"/>
                </a:lnTo>
                <a:lnTo>
                  <a:pt x="907541" y="1323593"/>
                </a:lnTo>
                <a:lnTo>
                  <a:pt x="1024128" y="1321307"/>
                </a:lnTo>
                <a:lnTo>
                  <a:pt x="1136141" y="1309877"/>
                </a:lnTo>
                <a:lnTo>
                  <a:pt x="1248156" y="1287017"/>
                </a:lnTo>
                <a:lnTo>
                  <a:pt x="1353311" y="1255014"/>
                </a:lnTo>
                <a:lnTo>
                  <a:pt x="1453895" y="1213865"/>
                </a:lnTo>
                <a:lnTo>
                  <a:pt x="1545335" y="1165859"/>
                </a:lnTo>
                <a:lnTo>
                  <a:pt x="1627632" y="1108709"/>
                </a:lnTo>
                <a:lnTo>
                  <a:pt x="1700784" y="1044702"/>
                </a:lnTo>
                <a:lnTo>
                  <a:pt x="1760219" y="976121"/>
                </a:lnTo>
                <a:lnTo>
                  <a:pt x="1810511" y="900683"/>
                </a:lnTo>
                <a:lnTo>
                  <a:pt x="1844802" y="822959"/>
                </a:lnTo>
                <a:lnTo>
                  <a:pt x="1865376" y="742950"/>
                </a:lnTo>
                <a:lnTo>
                  <a:pt x="1872234" y="662940"/>
                </a:lnTo>
              </a:path>
              <a:path w="1872615" h="1899920">
                <a:moveTo>
                  <a:pt x="0" y="1899665"/>
                </a:moveTo>
                <a:lnTo>
                  <a:pt x="0" y="662940"/>
                </a:lnTo>
              </a:path>
              <a:path w="1872615" h="1899920">
                <a:moveTo>
                  <a:pt x="1872234" y="1899665"/>
                </a:moveTo>
                <a:lnTo>
                  <a:pt x="1872234" y="66294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8" name="bg object 678"/>
          <p:cNvSpPr/>
          <p:nvPr/>
        </p:nvSpPr>
        <p:spPr>
          <a:xfrm>
            <a:off x="7574549" y="2236914"/>
            <a:ext cx="652594" cy="297695"/>
          </a:xfrm>
          <a:custGeom>
            <a:avLst/>
            <a:gdLst/>
            <a:ahLst/>
            <a:cxnLst/>
            <a:rect l="l" t="t" r="r" b="b"/>
            <a:pathLst>
              <a:path w="1079500" h="464185">
                <a:moveTo>
                  <a:pt x="121157" y="235457"/>
                </a:moveTo>
                <a:lnTo>
                  <a:pt x="146303" y="285750"/>
                </a:lnTo>
                <a:lnTo>
                  <a:pt x="182879" y="333755"/>
                </a:lnTo>
                <a:lnTo>
                  <a:pt x="230885" y="374903"/>
                </a:lnTo>
                <a:lnTo>
                  <a:pt x="290321" y="409193"/>
                </a:lnTo>
                <a:lnTo>
                  <a:pt x="354329" y="436626"/>
                </a:lnTo>
                <a:lnTo>
                  <a:pt x="425195" y="454914"/>
                </a:lnTo>
                <a:lnTo>
                  <a:pt x="500633" y="464057"/>
                </a:lnTo>
                <a:lnTo>
                  <a:pt x="576070" y="464057"/>
                </a:lnTo>
                <a:lnTo>
                  <a:pt x="651509" y="454914"/>
                </a:lnTo>
                <a:lnTo>
                  <a:pt x="722375" y="436626"/>
                </a:lnTo>
                <a:lnTo>
                  <a:pt x="788670" y="409193"/>
                </a:lnTo>
                <a:lnTo>
                  <a:pt x="845820" y="374903"/>
                </a:lnTo>
                <a:lnTo>
                  <a:pt x="893825" y="333755"/>
                </a:lnTo>
                <a:lnTo>
                  <a:pt x="932687" y="285750"/>
                </a:lnTo>
                <a:lnTo>
                  <a:pt x="957833" y="235457"/>
                </a:lnTo>
              </a:path>
              <a:path w="1079500" h="464185">
                <a:moveTo>
                  <a:pt x="0" y="0"/>
                </a:moveTo>
                <a:lnTo>
                  <a:pt x="6857" y="59436"/>
                </a:lnTo>
                <a:lnTo>
                  <a:pt x="27431" y="116586"/>
                </a:lnTo>
                <a:lnTo>
                  <a:pt x="59435" y="171450"/>
                </a:lnTo>
                <a:lnTo>
                  <a:pt x="105155" y="221741"/>
                </a:lnTo>
                <a:lnTo>
                  <a:pt x="160019" y="267462"/>
                </a:lnTo>
                <a:lnTo>
                  <a:pt x="224027" y="306324"/>
                </a:lnTo>
                <a:lnTo>
                  <a:pt x="297179" y="336041"/>
                </a:lnTo>
                <a:lnTo>
                  <a:pt x="372617" y="358902"/>
                </a:lnTo>
                <a:lnTo>
                  <a:pt x="454914" y="372617"/>
                </a:lnTo>
                <a:lnTo>
                  <a:pt x="539496" y="377190"/>
                </a:lnTo>
                <a:lnTo>
                  <a:pt x="621792" y="372617"/>
                </a:lnTo>
                <a:lnTo>
                  <a:pt x="704087" y="358902"/>
                </a:lnTo>
                <a:lnTo>
                  <a:pt x="781811" y="336041"/>
                </a:lnTo>
                <a:lnTo>
                  <a:pt x="852677" y="306324"/>
                </a:lnTo>
                <a:lnTo>
                  <a:pt x="916685" y="267462"/>
                </a:lnTo>
                <a:lnTo>
                  <a:pt x="973835" y="221741"/>
                </a:lnTo>
                <a:lnTo>
                  <a:pt x="1017270" y="171450"/>
                </a:lnTo>
                <a:lnTo>
                  <a:pt x="1049273" y="116586"/>
                </a:lnTo>
                <a:lnTo>
                  <a:pt x="1072133" y="59436"/>
                </a:lnTo>
                <a:lnTo>
                  <a:pt x="1078992" y="0"/>
                </a:lnTo>
              </a:path>
              <a:path w="1079500" h="464185">
                <a:moveTo>
                  <a:pt x="59435" y="29717"/>
                </a:moveTo>
                <a:lnTo>
                  <a:pt x="105155" y="80009"/>
                </a:lnTo>
                <a:lnTo>
                  <a:pt x="160019" y="123443"/>
                </a:lnTo>
                <a:lnTo>
                  <a:pt x="224027" y="162305"/>
                </a:lnTo>
                <a:lnTo>
                  <a:pt x="294893" y="194309"/>
                </a:lnTo>
                <a:lnTo>
                  <a:pt x="372617" y="214883"/>
                </a:lnTo>
                <a:lnTo>
                  <a:pt x="454914" y="228600"/>
                </a:lnTo>
                <a:lnTo>
                  <a:pt x="539496" y="233171"/>
                </a:lnTo>
                <a:lnTo>
                  <a:pt x="621792" y="228600"/>
                </a:lnTo>
                <a:lnTo>
                  <a:pt x="704087" y="214883"/>
                </a:lnTo>
                <a:lnTo>
                  <a:pt x="781811" y="194309"/>
                </a:lnTo>
                <a:lnTo>
                  <a:pt x="854964" y="162305"/>
                </a:lnTo>
                <a:lnTo>
                  <a:pt x="918970" y="123443"/>
                </a:lnTo>
                <a:lnTo>
                  <a:pt x="973835" y="80009"/>
                </a:lnTo>
                <a:lnTo>
                  <a:pt x="1017270" y="29717"/>
                </a:lnTo>
              </a:path>
              <a:path w="1079500" h="464185">
                <a:moveTo>
                  <a:pt x="379475" y="112014"/>
                </a:moveTo>
                <a:lnTo>
                  <a:pt x="457200" y="128015"/>
                </a:lnTo>
                <a:lnTo>
                  <a:pt x="539496" y="132588"/>
                </a:lnTo>
                <a:lnTo>
                  <a:pt x="619505" y="128015"/>
                </a:lnTo>
                <a:lnTo>
                  <a:pt x="699516" y="11201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9" name="bg object 679"/>
          <p:cNvSpPr/>
          <p:nvPr/>
        </p:nvSpPr>
        <p:spPr>
          <a:xfrm>
            <a:off x="7711363" y="1294224"/>
            <a:ext cx="378889" cy="60272"/>
          </a:xfrm>
          <a:custGeom>
            <a:avLst/>
            <a:gdLst/>
            <a:ahLst/>
            <a:cxnLst/>
            <a:rect l="l" t="t" r="r" b="b"/>
            <a:pathLst>
              <a:path w="626744" h="93980">
                <a:moveTo>
                  <a:pt x="626363" y="93726"/>
                </a:moveTo>
                <a:lnTo>
                  <a:pt x="566928" y="57150"/>
                </a:lnTo>
                <a:lnTo>
                  <a:pt x="500633" y="29717"/>
                </a:lnTo>
                <a:lnTo>
                  <a:pt x="427482" y="9143"/>
                </a:lnTo>
                <a:lnTo>
                  <a:pt x="352043" y="0"/>
                </a:lnTo>
                <a:lnTo>
                  <a:pt x="274319" y="0"/>
                </a:lnTo>
                <a:lnTo>
                  <a:pt x="196595" y="9143"/>
                </a:lnTo>
                <a:lnTo>
                  <a:pt x="123443" y="29717"/>
                </a:lnTo>
                <a:lnTo>
                  <a:pt x="57150" y="57150"/>
                </a:lnTo>
                <a:lnTo>
                  <a:pt x="0" y="9372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49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73507" y="591970"/>
            <a:ext cx="1768917" cy="155404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5477" y="2745644"/>
            <a:ext cx="1142884" cy="1212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56338" y="2751508"/>
            <a:ext cx="22265" cy="1200964"/>
          </a:xfrm>
          <a:custGeom>
            <a:avLst/>
            <a:gdLst/>
            <a:ahLst/>
            <a:cxnLst/>
            <a:rect l="l" t="t" r="r" b="b"/>
            <a:pathLst>
              <a:path w="36829" h="1872614">
                <a:moveTo>
                  <a:pt x="36576" y="1835657"/>
                </a:moveTo>
                <a:lnTo>
                  <a:pt x="36576" y="1755647"/>
                </a:lnTo>
              </a:path>
              <a:path w="36829" h="1872614">
                <a:moveTo>
                  <a:pt x="36576" y="1716785"/>
                </a:moveTo>
                <a:lnTo>
                  <a:pt x="36576" y="1556765"/>
                </a:lnTo>
              </a:path>
              <a:path w="36829" h="1872614">
                <a:moveTo>
                  <a:pt x="36576" y="1515617"/>
                </a:moveTo>
                <a:lnTo>
                  <a:pt x="36576" y="1355597"/>
                </a:lnTo>
              </a:path>
              <a:path w="36829" h="1872614">
                <a:moveTo>
                  <a:pt x="36576" y="1316735"/>
                </a:moveTo>
                <a:lnTo>
                  <a:pt x="36576" y="1156715"/>
                </a:lnTo>
              </a:path>
              <a:path w="36829" h="1872614">
                <a:moveTo>
                  <a:pt x="36576" y="1115567"/>
                </a:moveTo>
                <a:lnTo>
                  <a:pt x="36576" y="955547"/>
                </a:lnTo>
              </a:path>
              <a:path w="36829" h="1872614">
                <a:moveTo>
                  <a:pt x="36576" y="916685"/>
                </a:moveTo>
                <a:lnTo>
                  <a:pt x="36576" y="756665"/>
                </a:lnTo>
              </a:path>
              <a:path w="36829" h="1872614">
                <a:moveTo>
                  <a:pt x="36576" y="715517"/>
                </a:moveTo>
                <a:lnTo>
                  <a:pt x="36576" y="555497"/>
                </a:lnTo>
              </a:path>
              <a:path w="36829" h="1872614">
                <a:moveTo>
                  <a:pt x="36576" y="516635"/>
                </a:moveTo>
                <a:lnTo>
                  <a:pt x="36576" y="356615"/>
                </a:lnTo>
              </a:path>
              <a:path w="36829" h="1872614">
                <a:moveTo>
                  <a:pt x="36576" y="315467"/>
                </a:moveTo>
                <a:lnTo>
                  <a:pt x="36576" y="155447"/>
                </a:lnTo>
              </a:path>
              <a:path w="36829" h="1872614">
                <a:moveTo>
                  <a:pt x="36576" y="116585"/>
                </a:moveTo>
                <a:lnTo>
                  <a:pt x="36576" y="36575"/>
                </a:lnTo>
              </a:path>
              <a:path w="36829" h="1872614">
                <a:moveTo>
                  <a:pt x="36576" y="1835657"/>
                </a:moveTo>
                <a:lnTo>
                  <a:pt x="25145" y="1847088"/>
                </a:lnTo>
              </a:path>
              <a:path w="36829" h="1872614">
                <a:moveTo>
                  <a:pt x="11429" y="1860803"/>
                </a:moveTo>
                <a:lnTo>
                  <a:pt x="0" y="1872233"/>
                </a:lnTo>
              </a:path>
              <a:path w="36829" h="1872614">
                <a:moveTo>
                  <a:pt x="36576" y="36575"/>
                </a:moveTo>
                <a:lnTo>
                  <a:pt x="25145" y="22859"/>
                </a:lnTo>
              </a:path>
              <a:path w="36829" h="1872614">
                <a:moveTo>
                  <a:pt x="11429" y="11429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" name="bg object 19"/>
          <p:cNvSpPr/>
          <p:nvPr/>
        </p:nvSpPr>
        <p:spPr>
          <a:xfrm>
            <a:off x="5230736" y="37660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" name="bg object 20"/>
          <p:cNvSpPr/>
          <p:nvPr/>
        </p:nvSpPr>
        <p:spPr>
          <a:xfrm>
            <a:off x="5230736" y="376310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" name="bg object 21"/>
          <p:cNvSpPr/>
          <p:nvPr/>
        </p:nvSpPr>
        <p:spPr>
          <a:xfrm>
            <a:off x="5223826" y="3751374"/>
            <a:ext cx="13820" cy="8145"/>
          </a:xfrm>
          <a:custGeom>
            <a:avLst/>
            <a:gdLst/>
            <a:ahLst/>
            <a:cxnLst/>
            <a:rect l="l" t="t" r="r" b="b"/>
            <a:pathLst>
              <a:path w="22859" h="12700">
                <a:moveTo>
                  <a:pt x="0" y="12573"/>
                </a:moveTo>
                <a:lnTo>
                  <a:pt x="22859" y="12573"/>
                </a:lnTo>
              </a:path>
              <a:path w="22859" h="12700">
                <a:moveTo>
                  <a:pt x="11429" y="0"/>
                </a:moveTo>
                <a:lnTo>
                  <a:pt x="11429" y="0"/>
                </a:lnTo>
                <a:lnTo>
                  <a:pt x="1142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" name="bg object 22"/>
          <p:cNvSpPr/>
          <p:nvPr/>
        </p:nvSpPr>
        <p:spPr>
          <a:xfrm>
            <a:off x="5230736" y="374551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" name="bg object 23"/>
          <p:cNvSpPr/>
          <p:nvPr/>
        </p:nvSpPr>
        <p:spPr>
          <a:xfrm>
            <a:off x="5230736" y="373964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" name="bg object 24"/>
          <p:cNvSpPr/>
          <p:nvPr/>
        </p:nvSpPr>
        <p:spPr>
          <a:xfrm>
            <a:off x="5230736" y="372058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" name="bg object 25"/>
          <p:cNvSpPr/>
          <p:nvPr/>
        </p:nvSpPr>
        <p:spPr>
          <a:xfrm>
            <a:off x="5223826" y="3708859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" name="bg object 26"/>
          <p:cNvSpPr/>
          <p:nvPr/>
        </p:nvSpPr>
        <p:spPr>
          <a:xfrm>
            <a:off x="5223826" y="3661944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9144"/>
                </a:moveTo>
                <a:lnTo>
                  <a:pt x="22859" y="9144"/>
                </a:lnTo>
              </a:path>
              <a:path w="22859" h="9525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" name="bg object 27"/>
          <p:cNvSpPr/>
          <p:nvPr/>
        </p:nvSpPr>
        <p:spPr>
          <a:xfrm>
            <a:off x="5223826" y="3603300"/>
            <a:ext cx="13820" cy="17919"/>
          </a:xfrm>
          <a:custGeom>
            <a:avLst/>
            <a:gdLst/>
            <a:ahLst/>
            <a:cxnLst/>
            <a:rect l="l" t="t" r="r" b="b"/>
            <a:pathLst>
              <a:path w="22859" h="27939">
                <a:moveTo>
                  <a:pt x="0" y="27431"/>
                </a:moveTo>
                <a:lnTo>
                  <a:pt x="22859" y="27431"/>
                </a:lnTo>
              </a:path>
              <a:path w="22859" h="27939">
                <a:moveTo>
                  <a:pt x="0" y="9144"/>
                </a:moveTo>
                <a:lnTo>
                  <a:pt x="22859" y="9144"/>
                </a:lnTo>
              </a:path>
              <a:path w="22859" h="27939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" name="bg object 28"/>
          <p:cNvSpPr/>
          <p:nvPr/>
        </p:nvSpPr>
        <p:spPr>
          <a:xfrm>
            <a:off x="5230736" y="355491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" name="bg object 29"/>
          <p:cNvSpPr/>
          <p:nvPr/>
        </p:nvSpPr>
        <p:spPr>
          <a:xfrm>
            <a:off x="5230736" y="355198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" name="bg object 30"/>
          <p:cNvSpPr/>
          <p:nvPr/>
        </p:nvSpPr>
        <p:spPr>
          <a:xfrm>
            <a:off x="5230736" y="353292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" name="bg object 31"/>
          <p:cNvSpPr/>
          <p:nvPr/>
        </p:nvSpPr>
        <p:spPr>
          <a:xfrm>
            <a:off x="5230736" y="3538793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" name="bg object 32"/>
          <p:cNvSpPr/>
          <p:nvPr/>
        </p:nvSpPr>
        <p:spPr>
          <a:xfrm>
            <a:off x="5230736" y="348161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" name="bg object 33"/>
          <p:cNvSpPr/>
          <p:nvPr/>
        </p:nvSpPr>
        <p:spPr>
          <a:xfrm>
            <a:off x="5230736" y="347721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" name="bg object 34"/>
          <p:cNvSpPr/>
          <p:nvPr/>
        </p:nvSpPr>
        <p:spPr>
          <a:xfrm>
            <a:off x="5230736" y="345815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" name="bg object 35"/>
          <p:cNvSpPr/>
          <p:nvPr/>
        </p:nvSpPr>
        <p:spPr>
          <a:xfrm>
            <a:off x="5230736" y="346402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" name="bg object 36"/>
          <p:cNvSpPr/>
          <p:nvPr/>
        </p:nvSpPr>
        <p:spPr>
          <a:xfrm>
            <a:off x="5230736" y="340244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" name="bg object 37"/>
          <p:cNvSpPr/>
          <p:nvPr/>
        </p:nvSpPr>
        <p:spPr>
          <a:xfrm>
            <a:off x="5230736" y="339804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" name="bg object 38"/>
          <p:cNvSpPr/>
          <p:nvPr/>
        </p:nvSpPr>
        <p:spPr>
          <a:xfrm>
            <a:off x="5223826" y="3378991"/>
            <a:ext cx="13820" cy="6109"/>
          </a:xfrm>
          <a:custGeom>
            <a:avLst/>
            <a:gdLst/>
            <a:ahLst/>
            <a:cxnLst/>
            <a:rect l="l" t="t" r="r" b="b"/>
            <a:pathLst>
              <a:path w="22859" h="9525">
                <a:moveTo>
                  <a:pt x="0" y="0"/>
                </a:moveTo>
                <a:lnTo>
                  <a:pt x="22859" y="0"/>
                </a:lnTo>
              </a:path>
              <a:path w="22859" h="9525">
                <a:moveTo>
                  <a:pt x="0" y="9144"/>
                </a:moveTo>
                <a:lnTo>
                  <a:pt x="22859" y="9144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" name="bg object 39"/>
          <p:cNvSpPr/>
          <p:nvPr/>
        </p:nvSpPr>
        <p:spPr>
          <a:xfrm>
            <a:off x="5230736" y="332181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" name="bg object 40"/>
          <p:cNvSpPr/>
          <p:nvPr/>
        </p:nvSpPr>
        <p:spPr>
          <a:xfrm>
            <a:off x="5230736" y="331594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" name="bg object 41"/>
          <p:cNvSpPr/>
          <p:nvPr/>
        </p:nvSpPr>
        <p:spPr>
          <a:xfrm>
            <a:off x="5230736" y="329835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" name="bg object 42"/>
          <p:cNvSpPr/>
          <p:nvPr/>
        </p:nvSpPr>
        <p:spPr>
          <a:xfrm>
            <a:off x="5230736" y="330275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" name="bg object 43"/>
          <p:cNvSpPr/>
          <p:nvPr/>
        </p:nvSpPr>
        <p:spPr>
          <a:xfrm>
            <a:off x="5230736" y="324264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" name="bg object 44"/>
          <p:cNvSpPr/>
          <p:nvPr/>
        </p:nvSpPr>
        <p:spPr>
          <a:xfrm>
            <a:off x="5223826" y="3220654"/>
            <a:ext cx="13820" cy="17919"/>
          </a:xfrm>
          <a:custGeom>
            <a:avLst/>
            <a:gdLst/>
            <a:ahLst/>
            <a:cxnLst/>
            <a:rect l="l" t="t" r="r" b="b"/>
            <a:pathLst>
              <a:path w="22859" h="27939">
                <a:moveTo>
                  <a:pt x="0" y="27432"/>
                </a:moveTo>
                <a:lnTo>
                  <a:pt x="22859" y="27432"/>
                </a:lnTo>
              </a:path>
              <a:path w="22859" h="27939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" name="bg object 45"/>
          <p:cNvSpPr/>
          <p:nvPr/>
        </p:nvSpPr>
        <p:spPr>
          <a:xfrm>
            <a:off x="5230736" y="322358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" name="bg object 46"/>
          <p:cNvSpPr/>
          <p:nvPr/>
        </p:nvSpPr>
        <p:spPr>
          <a:xfrm>
            <a:off x="5230736" y="3166409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" name="bg object 47"/>
          <p:cNvSpPr/>
          <p:nvPr/>
        </p:nvSpPr>
        <p:spPr>
          <a:xfrm>
            <a:off x="5230736" y="316054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8" name="bg object 48"/>
          <p:cNvSpPr/>
          <p:nvPr/>
        </p:nvSpPr>
        <p:spPr>
          <a:xfrm>
            <a:off x="5230736" y="3145883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" name="bg object 49"/>
          <p:cNvSpPr/>
          <p:nvPr/>
        </p:nvSpPr>
        <p:spPr>
          <a:xfrm>
            <a:off x="5230736" y="314881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" name="bg object 50"/>
          <p:cNvSpPr/>
          <p:nvPr/>
        </p:nvSpPr>
        <p:spPr>
          <a:xfrm>
            <a:off x="5230736" y="309896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" name="bg object 51"/>
          <p:cNvSpPr/>
          <p:nvPr/>
        </p:nvSpPr>
        <p:spPr>
          <a:xfrm>
            <a:off x="5230736" y="3091638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2" name="bg object 52"/>
          <p:cNvSpPr/>
          <p:nvPr/>
        </p:nvSpPr>
        <p:spPr>
          <a:xfrm>
            <a:off x="5230736" y="307991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" name="bg object 53"/>
          <p:cNvSpPr/>
          <p:nvPr/>
        </p:nvSpPr>
        <p:spPr>
          <a:xfrm>
            <a:off x="5230736" y="308284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" name="bg object 54"/>
          <p:cNvSpPr/>
          <p:nvPr/>
        </p:nvSpPr>
        <p:spPr>
          <a:xfrm>
            <a:off x="5230736" y="303446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" name="bg object 55"/>
          <p:cNvSpPr/>
          <p:nvPr/>
        </p:nvSpPr>
        <p:spPr>
          <a:xfrm>
            <a:off x="5230736" y="304032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" name="bg object 56"/>
          <p:cNvSpPr/>
          <p:nvPr/>
        </p:nvSpPr>
        <p:spPr>
          <a:xfrm>
            <a:off x="5230736" y="302566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" name="bg object 57"/>
          <p:cNvSpPr/>
          <p:nvPr/>
        </p:nvSpPr>
        <p:spPr>
          <a:xfrm>
            <a:off x="5230736" y="298754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" name="bg object 58"/>
          <p:cNvSpPr/>
          <p:nvPr/>
        </p:nvSpPr>
        <p:spPr>
          <a:xfrm>
            <a:off x="5230736" y="299341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" name="bg object 59"/>
          <p:cNvSpPr/>
          <p:nvPr/>
        </p:nvSpPr>
        <p:spPr>
          <a:xfrm>
            <a:off x="5230736" y="298168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" name="bg object 60"/>
          <p:cNvSpPr/>
          <p:nvPr/>
        </p:nvSpPr>
        <p:spPr>
          <a:xfrm>
            <a:off x="5230736" y="295529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1" name="bg object 61"/>
          <p:cNvSpPr/>
          <p:nvPr/>
        </p:nvSpPr>
        <p:spPr>
          <a:xfrm>
            <a:off x="5223826" y="2952361"/>
            <a:ext cx="13820" cy="9774"/>
          </a:xfrm>
          <a:custGeom>
            <a:avLst/>
            <a:gdLst/>
            <a:ahLst/>
            <a:cxnLst/>
            <a:rect l="l" t="t" r="r" b="b"/>
            <a:pathLst>
              <a:path w="22859" h="15239">
                <a:moveTo>
                  <a:pt x="0" y="14858"/>
                </a:moveTo>
                <a:lnTo>
                  <a:pt x="22859" y="14858"/>
                </a:lnTo>
              </a:path>
              <a:path w="22859" h="15239">
                <a:moveTo>
                  <a:pt x="11429" y="0"/>
                </a:moveTo>
                <a:lnTo>
                  <a:pt x="11429" y="0"/>
                </a:lnTo>
                <a:lnTo>
                  <a:pt x="1142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2" name="bg object 62"/>
          <p:cNvSpPr/>
          <p:nvPr/>
        </p:nvSpPr>
        <p:spPr>
          <a:xfrm>
            <a:off x="5230736" y="293916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3" name="bg object 63"/>
          <p:cNvSpPr/>
          <p:nvPr/>
        </p:nvSpPr>
        <p:spPr>
          <a:xfrm>
            <a:off x="5230736" y="29420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4" name="bg object 64"/>
          <p:cNvSpPr/>
          <p:nvPr/>
        </p:nvSpPr>
        <p:spPr>
          <a:xfrm>
            <a:off x="5230736" y="29376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5" name="bg object 65"/>
          <p:cNvSpPr/>
          <p:nvPr/>
        </p:nvSpPr>
        <p:spPr>
          <a:xfrm>
            <a:off x="4708354" y="3714731"/>
            <a:ext cx="522459" cy="58643"/>
          </a:xfrm>
          <a:custGeom>
            <a:avLst/>
            <a:gdLst/>
            <a:ahLst/>
            <a:cxnLst/>
            <a:rect l="l" t="t" r="r" b="b"/>
            <a:pathLst>
              <a:path w="864234" h="91439">
                <a:moveTo>
                  <a:pt x="86855" y="45707"/>
                </a:moveTo>
                <a:lnTo>
                  <a:pt x="0" y="45707"/>
                </a:lnTo>
                <a:lnTo>
                  <a:pt x="0" y="68567"/>
                </a:lnTo>
                <a:lnTo>
                  <a:pt x="0" y="91427"/>
                </a:lnTo>
                <a:lnTo>
                  <a:pt x="86855" y="91427"/>
                </a:lnTo>
                <a:lnTo>
                  <a:pt x="86855" y="68567"/>
                </a:lnTo>
                <a:lnTo>
                  <a:pt x="86855" y="45707"/>
                </a:lnTo>
                <a:close/>
              </a:path>
              <a:path w="864234" h="91439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91439">
                <a:moveTo>
                  <a:pt x="304038" y="45707"/>
                </a:moveTo>
                <a:lnTo>
                  <a:pt x="130302" y="45707"/>
                </a:lnTo>
                <a:lnTo>
                  <a:pt x="130302" y="68567"/>
                </a:lnTo>
                <a:lnTo>
                  <a:pt x="130302" y="91427"/>
                </a:lnTo>
                <a:lnTo>
                  <a:pt x="304038" y="91427"/>
                </a:lnTo>
                <a:lnTo>
                  <a:pt x="304038" y="68567"/>
                </a:lnTo>
                <a:lnTo>
                  <a:pt x="304038" y="45707"/>
                </a:lnTo>
                <a:close/>
              </a:path>
              <a:path w="864234" h="91439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91439">
                <a:moveTo>
                  <a:pt x="518922" y="45707"/>
                </a:moveTo>
                <a:lnTo>
                  <a:pt x="347472" y="45707"/>
                </a:lnTo>
                <a:lnTo>
                  <a:pt x="347472" y="68567"/>
                </a:lnTo>
                <a:lnTo>
                  <a:pt x="347472" y="91427"/>
                </a:lnTo>
                <a:lnTo>
                  <a:pt x="518922" y="91427"/>
                </a:lnTo>
                <a:lnTo>
                  <a:pt x="518922" y="68567"/>
                </a:lnTo>
                <a:lnTo>
                  <a:pt x="518922" y="45707"/>
                </a:lnTo>
                <a:close/>
              </a:path>
              <a:path w="864234" h="91439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91439">
                <a:moveTo>
                  <a:pt x="736079" y="45707"/>
                </a:moveTo>
                <a:lnTo>
                  <a:pt x="562343" y="45707"/>
                </a:lnTo>
                <a:lnTo>
                  <a:pt x="562343" y="68567"/>
                </a:lnTo>
                <a:lnTo>
                  <a:pt x="562343" y="91427"/>
                </a:lnTo>
                <a:lnTo>
                  <a:pt x="736079" y="91427"/>
                </a:lnTo>
                <a:lnTo>
                  <a:pt x="736079" y="68567"/>
                </a:lnTo>
                <a:lnTo>
                  <a:pt x="736079" y="45707"/>
                </a:lnTo>
                <a:close/>
              </a:path>
              <a:path w="864234" h="91439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91439">
                <a:moveTo>
                  <a:pt x="864095" y="45707"/>
                </a:moveTo>
                <a:lnTo>
                  <a:pt x="779526" y="45707"/>
                </a:lnTo>
                <a:lnTo>
                  <a:pt x="779526" y="68567"/>
                </a:lnTo>
                <a:lnTo>
                  <a:pt x="779526" y="91427"/>
                </a:lnTo>
                <a:lnTo>
                  <a:pt x="864095" y="91427"/>
                </a:lnTo>
                <a:lnTo>
                  <a:pt x="864095" y="68567"/>
                </a:lnTo>
                <a:lnTo>
                  <a:pt x="864095" y="45707"/>
                </a:lnTo>
                <a:close/>
              </a:path>
              <a:path w="864234" h="91439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6" name="bg object 66"/>
          <p:cNvSpPr/>
          <p:nvPr/>
        </p:nvSpPr>
        <p:spPr>
          <a:xfrm>
            <a:off x="4708354" y="3670740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7" name="bg object 67"/>
          <p:cNvSpPr/>
          <p:nvPr/>
        </p:nvSpPr>
        <p:spPr>
          <a:xfrm>
            <a:off x="4708354" y="3615029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8" name="bg object 68"/>
          <p:cNvSpPr/>
          <p:nvPr/>
        </p:nvSpPr>
        <p:spPr>
          <a:xfrm>
            <a:off x="4708354" y="3549063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9" name="bg object 69"/>
          <p:cNvSpPr/>
          <p:nvPr/>
        </p:nvSpPr>
        <p:spPr>
          <a:xfrm>
            <a:off x="4708354" y="3138552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0" name="bg object 70"/>
          <p:cNvSpPr/>
          <p:nvPr/>
        </p:nvSpPr>
        <p:spPr>
          <a:xfrm>
            <a:off x="4708354" y="3072587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1" name="bg object 71"/>
          <p:cNvSpPr/>
          <p:nvPr/>
        </p:nvSpPr>
        <p:spPr>
          <a:xfrm>
            <a:off x="4708354" y="3018342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2" name="bg object 72"/>
          <p:cNvSpPr/>
          <p:nvPr/>
        </p:nvSpPr>
        <p:spPr>
          <a:xfrm>
            <a:off x="4708354" y="2930369"/>
            <a:ext cx="522459" cy="58643"/>
          </a:xfrm>
          <a:custGeom>
            <a:avLst/>
            <a:gdLst/>
            <a:ahLst/>
            <a:cxnLst/>
            <a:rect l="l" t="t" r="r" b="b"/>
            <a:pathLst>
              <a:path w="864234" h="91439">
                <a:moveTo>
                  <a:pt x="86855" y="68580"/>
                </a:moveTo>
                <a:lnTo>
                  <a:pt x="0" y="68580"/>
                </a:lnTo>
                <a:lnTo>
                  <a:pt x="0" y="91440"/>
                </a:lnTo>
                <a:lnTo>
                  <a:pt x="86855" y="91440"/>
                </a:lnTo>
                <a:lnTo>
                  <a:pt x="86855" y="68580"/>
                </a:lnTo>
                <a:close/>
              </a:path>
              <a:path w="864234" h="91439">
                <a:moveTo>
                  <a:pt x="86855" y="22872"/>
                </a:moveTo>
                <a:lnTo>
                  <a:pt x="0" y="22872"/>
                </a:lnTo>
                <a:lnTo>
                  <a:pt x="0" y="45732"/>
                </a:lnTo>
                <a:lnTo>
                  <a:pt x="86855" y="45732"/>
                </a:lnTo>
                <a:lnTo>
                  <a:pt x="86855" y="22872"/>
                </a:lnTo>
                <a:close/>
              </a:path>
              <a:path w="864234" h="91439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91439">
                <a:moveTo>
                  <a:pt x="304038" y="68580"/>
                </a:moveTo>
                <a:lnTo>
                  <a:pt x="130302" y="68580"/>
                </a:lnTo>
                <a:lnTo>
                  <a:pt x="130302" y="91440"/>
                </a:lnTo>
                <a:lnTo>
                  <a:pt x="304038" y="91440"/>
                </a:lnTo>
                <a:lnTo>
                  <a:pt x="304038" y="68580"/>
                </a:lnTo>
                <a:close/>
              </a:path>
              <a:path w="864234" h="91439">
                <a:moveTo>
                  <a:pt x="304038" y="22872"/>
                </a:moveTo>
                <a:lnTo>
                  <a:pt x="130302" y="22872"/>
                </a:lnTo>
                <a:lnTo>
                  <a:pt x="130302" y="45732"/>
                </a:lnTo>
                <a:lnTo>
                  <a:pt x="304038" y="45732"/>
                </a:lnTo>
                <a:lnTo>
                  <a:pt x="304038" y="22872"/>
                </a:lnTo>
                <a:close/>
              </a:path>
              <a:path w="864234" h="91439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91439">
                <a:moveTo>
                  <a:pt x="518922" y="68580"/>
                </a:moveTo>
                <a:lnTo>
                  <a:pt x="347472" y="68580"/>
                </a:lnTo>
                <a:lnTo>
                  <a:pt x="347472" y="91440"/>
                </a:lnTo>
                <a:lnTo>
                  <a:pt x="518922" y="91440"/>
                </a:lnTo>
                <a:lnTo>
                  <a:pt x="518922" y="68580"/>
                </a:lnTo>
                <a:close/>
              </a:path>
              <a:path w="864234" h="91439">
                <a:moveTo>
                  <a:pt x="518922" y="22872"/>
                </a:moveTo>
                <a:lnTo>
                  <a:pt x="347472" y="22872"/>
                </a:lnTo>
                <a:lnTo>
                  <a:pt x="347472" y="45732"/>
                </a:lnTo>
                <a:lnTo>
                  <a:pt x="518922" y="45732"/>
                </a:lnTo>
                <a:lnTo>
                  <a:pt x="518922" y="22872"/>
                </a:lnTo>
                <a:close/>
              </a:path>
              <a:path w="864234" h="91439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91439">
                <a:moveTo>
                  <a:pt x="736079" y="68580"/>
                </a:moveTo>
                <a:lnTo>
                  <a:pt x="562343" y="68580"/>
                </a:lnTo>
                <a:lnTo>
                  <a:pt x="562343" y="91440"/>
                </a:lnTo>
                <a:lnTo>
                  <a:pt x="736079" y="91440"/>
                </a:lnTo>
                <a:lnTo>
                  <a:pt x="736079" y="68580"/>
                </a:lnTo>
                <a:close/>
              </a:path>
              <a:path w="864234" h="91439">
                <a:moveTo>
                  <a:pt x="736079" y="22872"/>
                </a:moveTo>
                <a:lnTo>
                  <a:pt x="562343" y="22872"/>
                </a:lnTo>
                <a:lnTo>
                  <a:pt x="562343" y="45732"/>
                </a:lnTo>
                <a:lnTo>
                  <a:pt x="736079" y="45732"/>
                </a:lnTo>
                <a:lnTo>
                  <a:pt x="736079" y="22872"/>
                </a:lnTo>
                <a:close/>
              </a:path>
              <a:path w="864234" h="91439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91439">
                <a:moveTo>
                  <a:pt x="864095" y="68580"/>
                </a:moveTo>
                <a:lnTo>
                  <a:pt x="779526" y="68580"/>
                </a:lnTo>
                <a:lnTo>
                  <a:pt x="779526" y="91440"/>
                </a:lnTo>
                <a:lnTo>
                  <a:pt x="864095" y="91440"/>
                </a:lnTo>
                <a:lnTo>
                  <a:pt x="864095" y="68580"/>
                </a:lnTo>
                <a:close/>
              </a:path>
              <a:path w="864234" h="91439">
                <a:moveTo>
                  <a:pt x="864095" y="22872"/>
                </a:moveTo>
                <a:lnTo>
                  <a:pt x="779526" y="22872"/>
                </a:lnTo>
                <a:lnTo>
                  <a:pt x="779526" y="45732"/>
                </a:lnTo>
                <a:lnTo>
                  <a:pt x="864095" y="45732"/>
                </a:lnTo>
                <a:lnTo>
                  <a:pt x="864095" y="22872"/>
                </a:lnTo>
                <a:close/>
              </a:path>
              <a:path w="864234" h="91439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3" name="bg object 73"/>
          <p:cNvSpPr/>
          <p:nvPr/>
        </p:nvSpPr>
        <p:spPr>
          <a:xfrm>
            <a:off x="5230736" y="375137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4" name="bg object 74"/>
          <p:cNvSpPr/>
          <p:nvPr/>
        </p:nvSpPr>
        <p:spPr>
          <a:xfrm>
            <a:off x="5230736" y="375577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5" name="bg object 75"/>
          <p:cNvSpPr/>
          <p:nvPr/>
        </p:nvSpPr>
        <p:spPr>
          <a:xfrm>
            <a:off x="5230736" y="374990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6" name="bg object 76"/>
          <p:cNvSpPr/>
          <p:nvPr/>
        </p:nvSpPr>
        <p:spPr>
          <a:xfrm>
            <a:off x="5230736" y="374697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7" name="bg object 77"/>
          <p:cNvSpPr/>
          <p:nvPr/>
        </p:nvSpPr>
        <p:spPr>
          <a:xfrm>
            <a:off x="5223826" y="3724986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0"/>
                </a:moveTo>
                <a:lnTo>
                  <a:pt x="22859" y="0"/>
                </a:lnTo>
              </a:path>
              <a:path w="22859" h="18414">
                <a:moveTo>
                  <a:pt x="0" y="18287"/>
                </a:moveTo>
                <a:lnTo>
                  <a:pt x="22859" y="182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8" name="bg object 78"/>
          <p:cNvSpPr/>
          <p:nvPr/>
        </p:nvSpPr>
        <p:spPr>
          <a:xfrm>
            <a:off x="5223826" y="3716922"/>
            <a:ext cx="13820" cy="3258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0" y="4571"/>
                </a:moveTo>
                <a:lnTo>
                  <a:pt x="22859" y="4571"/>
                </a:lnTo>
              </a:path>
              <a:path w="22859" h="5079">
                <a:moveTo>
                  <a:pt x="0" y="0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9" name="bg object 79"/>
          <p:cNvSpPr/>
          <p:nvPr/>
        </p:nvSpPr>
        <p:spPr>
          <a:xfrm>
            <a:off x="5223826" y="3678070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2"/>
                </a:moveTo>
                <a:lnTo>
                  <a:pt x="22859" y="16002"/>
                </a:lnTo>
                <a:lnTo>
                  <a:pt x="22859" y="0"/>
                </a:lnTo>
                <a:lnTo>
                  <a:pt x="0" y="0"/>
                </a:lnTo>
                <a:lnTo>
                  <a:pt x="0" y="160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0" name="bg object 80"/>
          <p:cNvSpPr/>
          <p:nvPr/>
        </p:nvSpPr>
        <p:spPr>
          <a:xfrm>
            <a:off x="5230736" y="3697130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0"/>
                </a:moveTo>
                <a:lnTo>
                  <a:pt x="11429" y="8000"/>
                </a:lnTo>
              </a:path>
            </a:pathLst>
          </a:custGeom>
          <a:ln w="16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1" name="bg object 81"/>
          <p:cNvSpPr/>
          <p:nvPr/>
        </p:nvSpPr>
        <p:spPr>
          <a:xfrm>
            <a:off x="5230736" y="367367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2" name="bg object 82"/>
          <p:cNvSpPr/>
          <p:nvPr/>
        </p:nvSpPr>
        <p:spPr>
          <a:xfrm>
            <a:off x="5230736" y="3669274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3" name="bg object 83"/>
          <p:cNvSpPr/>
          <p:nvPr/>
        </p:nvSpPr>
        <p:spPr>
          <a:xfrm>
            <a:off x="5230736" y="3622359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4" name="bg object 84"/>
          <p:cNvSpPr/>
          <p:nvPr/>
        </p:nvSpPr>
        <p:spPr>
          <a:xfrm>
            <a:off x="5230736" y="3647283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7"/>
                </a:moveTo>
                <a:lnTo>
                  <a:pt x="11429" y="10287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5" name="bg object 85"/>
          <p:cNvSpPr/>
          <p:nvPr/>
        </p:nvSpPr>
        <p:spPr>
          <a:xfrm>
            <a:off x="5230736" y="361649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6" name="bg object 86"/>
          <p:cNvSpPr/>
          <p:nvPr/>
        </p:nvSpPr>
        <p:spPr>
          <a:xfrm>
            <a:off x="5230736" y="3610630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7" name="bg object 87"/>
          <p:cNvSpPr/>
          <p:nvPr/>
        </p:nvSpPr>
        <p:spPr>
          <a:xfrm>
            <a:off x="5223826" y="3560784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22860"/>
                </a:moveTo>
                <a:lnTo>
                  <a:pt x="22859" y="22860"/>
                </a:lnTo>
                <a:lnTo>
                  <a:pt x="22859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8" name="bg object 88"/>
          <p:cNvSpPr/>
          <p:nvPr/>
        </p:nvSpPr>
        <p:spPr>
          <a:xfrm>
            <a:off x="5230736" y="3588640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6"/>
                </a:moveTo>
                <a:lnTo>
                  <a:pt x="11429" y="10286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9" name="bg object 89"/>
          <p:cNvSpPr/>
          <p:nvPr/>
        </p:nvSpPr>
        <p:spPr>
          <a:xfrm>
            <a:off x="5230736" y="3553453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0" name="bg object 90"/>
          <p:cNvSpPr/>
          <p:nvPr/>
        </p:nvSpPr>
        <p:spPr>
          <a:xfrm>
            <a:off x="5230736" y="3557852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1" name="bg object 91"/>
          <p:cNvSpPr/>
          <p:nvPr/>
        </p:nvSpPr>
        <p:spPr>
          <a:xfrm>
            <a:off x="5230736" y="354905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2" name="bg object 92"/>
          <p:cNvSpPr/>
          <p:nvPr/>
        </p:nvSpPr>
        <p:spPr>
          <a:xfrm>
            <a:off x="5230736" y="354319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3" name="bg object 93"/>
          <p:cNvSpPr/>
          <p:nvPr/>
        </p:nvSpPr>
        <p:spPr>
          <a:xfrm>
            <a:off x="5223826" y="3497743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4" name="bg object 94"/>
          <p:cNvSpPr/>
          <p:nvPr/>
        </p:nvSpPr>
        <p:spPr>
          <a:xfrm>
            <a:off x="5230736" y="3521201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5" name="bg object 95"/>
          <p:cNvSpPr/>
          <p:nvPr/>
        </p:nvSpPr>
        <p:spPr>
          <a:xfrm>
            <a:off x="5230736" y="3487480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6" name="bg object 96"/>
          <p:cNvSpPr/>
          <p:nvPr/>
        </p:nvSpPr>
        <p:spPr>
          <a:xfrm>
            <a:off x="5230736" y="349627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7" name="bg object 97"/>
          <p:cNvSpPr/>
          <p:nvPr/>
        </p:nvSpPr>
        <p:spPr>
          <a:xfrm>
            <a:off x="5230736" y="348894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8" name="bg object 98"/>
          <p:cNvSpPr/>
          <p:nvPr/>
        </p:nvSpPr>
        <p:spPr>
          <a:xfrm>
            <a:off x="5230736" y="348308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9" name="bg object 99"/>
          <p:cNvSpPr/>
          <p:nvPr/>
        </p:nvSpPr>
        <p:spPr>
          <a:xfrm>
            <a:off x="5230736" y="348748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0" name="bg object 100"/>
          <p:cNvSpPr/>
          <p:nvPr/>
        </p:nvSpPr>
        <p:spPr>
          <a:xfrm>
            <a:off x="5230736" y="347428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1" name="bg object 101"/>
          <p:cNvSpPr/>
          <p:nvPr/>
        </p:nvSpPr>
        <p:spPr>
          <a:xfrm>
            <a:off x="5230736" y="346695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2" name="bg object 102"/>
          <p:cNvSpPr/>
          <p:nvPr/>
        </p:nvSpPr>
        <p:spPr>
          <a:xfrm>
            <a:off x="5223826" y="3428837"/>
            <a:ext cx="13820" cy="8959"/>
          </a:xfrm>
          <a:custGeom>
            <a:avLst/>
            <a:gdLst/>
            <a:ahLst/>
            <a:cxnLst/>
            <a:rect l="l" t="t" r="r" b="b"/>
            <a:pathLst>
              <a:path w="22859" h="13970">
                <a:moveTo>
                  <a:pt x="0" y="13715"/>
                </a:moveTo>
                <a:lnTo>
                  <a:pt x="22859" y="13715"/>
                </a:lnTo>
                <a:lnTo>
                  <a:pt x="22859" y="0"/>
                </a:lnTo>
                <a:lnTo>
                  <a:pt x="0" y="0"/>
                </a:lnTo>
                <a:lnTo>
                  <a:pt x="0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3" name="bg object 103"/>
          <p:cNvSpPr/>
          <p:nvPr/>
        </p:nvSpPr>
        <p:spPr>
          <a:xfrm>
            <a:off x="5230736" y="3447896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0"/>
                </a:moveTo>
                <a:lnTo>
                  <a:pt x="11429" y="8000"/>
                </a:lnTo>
              </a:path>
            </a:pathLst>
          </a:custGeom>
          <a:ln w="16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4" name="bg object 104"/>
          <p:cNvSpPr/>
          <p:nvPr/>
        </p:nvSpPr>
        <p:spPr>
          <a:xfrm>
            <a:off x="5230736" y="342737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5" name="bg object 105"/>
          <p:cNvSpPr/>
          <p:nvPr/>
        </p:nvSpPr>
        <p:spPr>
          <a:xfrm>
            <a:off x="5230736" y="3405380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6" name="bg object 106"/>
          <p:cNvSpPr/>
          <p:nvPr/>
        </p:nvSpPr>
        <p:spPr>
          <a:xfrm>
            <a:off x="5230736" y="3414176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7" name="bg object 107"/>
          <p:cNvSpPr/>
          <p:nvPr/>
        </p:nvSpPr>
        <p:spPr>
          <a:xfrm>
            <a:off x="5230736" y="3393651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8" name="bg object 108"/>
          <p:cNvSpPr/>
          <p:nvPr/>
        </p:nvSpPr>
        <p:spPr>
          <a:xfrm>
            <a:off x="5230736" y="3386321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9" name="bg object 109"/>
          <p:cNvSpPr/>
          <p:nvPr/>
        </p:nvSpPr>
        <p:spPr>
          <a:xfrm>
            <a:off x="5223826" y="3359198"/>
            <a:ext cx="13820" cy="1466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0" y="0"/>
                </a:moveTo>
                <a:lnTo>
                  <a:pt x="22859" y="0"/>
                </a:lnTo>
              </a:path>
              <a:path w="22859" h="22860">
                <a:moveTo>
                  <a:pt x="0" y="22859"/>
                </a:moveTo>
                <a:lnTo>
                  <a:pt x="22859" y="22859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0" name="bg object 110"/>
          <p:cNvSpPr/>
          <p:nvPr/>
        </p:nvSpPr>
        <p:spPr>
          <a:xfrm>
            <a:off x="5230736" y="335260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1" name="bg object 111"/>
          <p:cNvSpPr/>
          <p:nvPr/>
        </p:nvSpPr>
        <p:spPr>
          <a:xfrm>
            <a:off x="5230736" y="334673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2" name="bg object 112"/>
          <p:cNvSpPr/>
          <p:nvPr/>
        </p:nvSpPr>
        <p:spPr>
          <a:xfrm>
            <a:off x="5230736" y="3324746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3" name="bg object 113"/>
          <p:cNvSpPr/>
          <p:nvPr/>
        </p:nvSpPr>
        <p:spPr>
          <a:xfrm>
            <a:off x="5230736" y="3339406"/>
            <a:ext cx="0" cy="7330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11429" y="5714"/>
                </a:moveTo>
                <a:lnTo>
                  <a:pt x="11429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4" name="bg object 114"/>
          <p:cNvSpPr/>
          <p:nvPr/>
        </p:nvSpPr>
        <p:spPr>
          <a:xfrm>
            <a:off x="5230736" y="331301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5" name="bg object 115"/>
          <p:cNvSpPr/>
          <p:nvPr/>
        </p:nvSpPr>
        <p:spPr>
          <a:xfrm>
            <a:off x="5230736" y="330568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6" name="bg object 116"/>
          <p:cNvSpPr/>
          <p:nvPr/>
        </p:nvSpPr>
        <p:spPr>
          <a:xfrm>
            <a:off x="5230736" y="3283695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7" name="bg object 117"/>
          <p:cNvSpPr/>
          <p:nvPr/>
        </p:nvSpPr>
        <p:spPr>
          <a:xfrm>
            <a:off x="5230736" y="3292491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8" name="bg object 118"/>
          <p:cNvSpPr/>
          <p:nvPr/>
        </p:nvSpPr>
        <p:spPr>
          <a:xfrm>
            <a:off x="5230736" y="328076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9" name="bg object 119"/>
          <p:cNvSpPr/>
          <p:nvPr/>
        </p:nvSpPr>
        <p:spPr>
          <a:xfrm>
            <a:off x="5230736" y="327489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0" name="bg object 120"/>
          <p:cNvSpPr/>
          <p:nvPr/>
        </p:nvSpPr>
        <p:spPr>
          <a:xfrm>
            <a:off x="5230736" y="3245577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0"/>
                </a:moveTo>
                <a:lnTo>
                  <a:pt x="11429" y="8000"/>
                </a:lnTo>
              </a:path>
            </a:pathLst>
          </a:custGeom>
          <a:ln w="16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1" name="bg object 121"/>
          <p:cNvSpPr/>
          <p:nvPr/>
        </p:nvSpPr>
        <p:spPr>
          <a:xfrm>
            <a:off x="5223826" y="3264636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1"/>
                </a:moveTo>
                <a:lnTo>
                  <a:pt x="22859" y="16001"/>
                </a:lnTo>
                <a:lnTo>
                  <a:pt x="22859" y="0"/>
                </a:lnTo>
                <a:lnTo>
                  <a:pt x="0" y="0"/>
                </a:lnTo>
                <a:lnTo>
                  <a:pt x="0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2" name="bg object 122"/>
          <p:cNvSpPr/>
          <p:nvPr/>
        </p:nvSpPr>
        <p:spPr>
          <a:xfrm>
            <a:off x="5230736" y="3226518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3" name="bg object 123"/>
          <p:cNvSpPr/>
          <p:nvPr/>
        </p:nvSpPr>
        <p:spPr>
          <a:xfrm>
            <a:off x="5230736" y="323238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4" name="bg object 124"/>
          <p:cNvSpPr/>
          <p:nvPr/>
        </p:nvSpPr>
        <p:spPr>
          <a:xfrm>
            <a:off x="5230736" y="3213323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5" name="bg object 125"/>
          <p:cNvSpPr/>
          <p:nvPr/>
        </p:nvSpPr>
        <p:spPr>
          <a:xfrm>
            <a:off x="5230736" y="321772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6" name="bg object 126"/>
          <p:cNvSpPr/>
          <p:nvPr/>
        </p:nvSpPr>
        <p:spPr>
          <a:xfrm>
            <a:off x="5230736" y="320745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7" name="bg object 127"/>
          <p:cNvSpPr/>
          <p:nvPr/>
        </p:nvSpPr>
        <p:spPr>
          <a:xfrm>
            <a:off x="5230736" y="3198662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8" name="bg object 128"/>
          <p:cNvSpPr/>
          <p:nvPr/>
        </p:nvSpPr>
        <p:spPr>
          <a:xfrm>
            <a:off x="5230736" y="3170807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9" name="bg object 129"/>
          <p:cNvSpPr/>
          <p:nvPr/>
        </p:nvSpPr>
        <p:spPr>
          <a:xfrm>
            <a:off x="5223826" y="3194264"/>
            <a:ext cx="13820" cy="11810"/>
          </a:xfrm>
          <a:custGeom>
            <a:avLst/>
            <a:gdLst/>
            <a:ahLst/>
            <a:cxnLst/>
            <a:rect l="l" t="t" r="r" b="b"/>
            <a:pathLst>
              <a:path w="22859" h="18414">
                <a:moveTo>
                  <a:pt x="0" y="18288"/>
                </a:moveTo>
                <a:lnTo>
                  <a:pt x="22859" y="18288"/>
                </a:lnTo>
                <a:lnTo>
                  <a:pt x="22859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0" name="bg object 130"/>
          <p:cNvSpPr/>
          <p:nvPr/>
        </p:nvSpPr>
        <p:spPr>
          <a:xfrm>
            <a:off x="5230736" y="3150282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1" name="bg object 131"/>
          <p:cNvSpPr/>
          <p:nvPr/>
        </p:nvSpPr>
        <p:spPr>
          <a:xfrm>
            <a:off x="5230736" y="315761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2" name="bg object 132"/>
          <p:cNvSpPr/>
          <p:nvPr/>
        </p:nvSpPr>
        <p:spPr>
          <a:xfrm>
            <a:off x="5230736" y="3137087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3" name="bg object 133"/>
          <p:cNvSpPr/>
          <p:nvPr/>
        </p:nvSpPr>
        <p:spPr>
          <a:xfrm>
            <a:off x="5230736" y="3141485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4" name="bg object 134"/>
          <p:cNvSpPr/>
          <p:nvPr/>
        </p:nvSpPr>
        <p:spPr>
          <a:xfrm>
            <a:off x="5230736" y="3101901"/>
            <a:ext cx="0" cy="13439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-11429" y="10286"/>
                </a:moveTo>
                <a:lnTo>
                  <a:pt x="11429" y="10286"/>
                </a:lnTo>
              </a:path>
            </a:pathLst>
          </a:custGeom>
          <a:ln w="205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5" name="bg object 135"/>
          <p:cNvSpPr/>
          <p:nvPr/>
        </p:nvSpPr>
        <p:spPr>
          <a:xfrm>
            <a:off x="5223826" y="3128290"/>
            <a:ext cx="13820" cy="13439"/>
          </a:xfrm>
          <a:custGeom>
            <a:avLst/>
            <a:gdLst/>
            <a:ahLst/>
            <a:cxnLst/>
            <a:rect l="l" t="t" r="r" b="b"/>
            <a:pathLst>
              <a:path w="22859" h="20954">
                <a:moveTo>
                  <a:pt x="0" y="20574"/>
                </a:moveTo>
                <a:lnTo>
                  <a:pt x="22859" y="20574"/>
                </a:lnTo>
                <a:lnTo>
                  <a:pt x="22859" y="0"/>
                </a:lnTo>
                <a:lnTo>
                  <a:pt x="0" y="0"/>
                </a:lnTo>
                <a:lnTo>
                  <a:pt x="0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6" name="bg object 136"/>
          <p:cNvSpPr/>
          <p:nvPr/>
        </p:nvSpPr>
        <p:spPr>
          <a:xfrm>
            <a:off x="5230736" y="3084307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7" name="bg object 137"/>
          <p:cNvSpPr/>
          <p:nvPr/>
        </p:nvSpPr>
        <p:spPr>
          <a:xfrm>
            <a:off x="5230736" y="3088706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8" name="bg object 138"/>
          <p:cNvSpPr/>
          <p:nvPr/>
        </p:nvSpPr>
        <p:spPr>
          <a:xfrm>
            <a:off x="5230736" y="3043258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3"/>
                </a:moveTo>
                <a:lnTo>
                  <a:pt x="11429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39" name="bg object 139"/>
          <p:cNvSpPr/>
          <p:nvPr/>
        </p:nvSpPr>
        <p:spPr>
          <a:xfrm>
            <a:off x="5230736" y="3068182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0" name="bg object 140"/>
          <p:cNvSpPr/>
          <p:nvPr/>
        </p:nvSpPr>
        <p:spPr>
          <a:xfrm>
            <a:off x="5230736" y="302713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1" name="bg object 141"/>
          <p:cNvSpPr/>
          <p:nvPr/>
        </p:nvSpPr>
        <p:spPr>
          <a:xfrm>
            <a:off x="5230736" y="303152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2" name="bg object 142"/>
          <p:cNvSpPr/>
          <p:nvPr/>
        </p:nvSpPr>
        <p:spPr>
          <a:xfrm>
            <a:off x="5230736" y="2996343"/>
            <a:ext cx="0" cy="8959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11429" y="6857"/>
                </a:moveTo>
                <a:lnTo>
                  <a:pt x="11429" y="6857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3" name="bg object 143"/>
          <p:cNvSpPr/>
          <p:nvPr/>
        </p:nvSpPr>
        <p:spPr>
          <a:xfrm>
            <a:off x="5230736" y="3015403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1"/>
                </a:moveTo>
                <a:lnTo>
                  <a:pt x="11429" y="8001"/>
                </a:lnTo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4" name="bg object 144"/>
          <p:cNvSpPr/>
          <p:nvPr/>
        </p:nvSpPr>
        <p:spPr>
          <a:xfrm>
            <a:off x="5223826" y="2983882"/>
            <a:ext cx="13820" cy="3258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0" y="0"/>
                </a:moveTo>
                <a:lnTo>
                  <a:pt x="22859" y="0"/>
                </a:lnTo>
              </a:path>
              <a:path w="22859" h="5079">
                <a:moveTo>
                  <a:pt x="0" y="4571"/>
                </a:moveTo>
                <a:lnTo>
                  <a:pt x="22859" y="457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5" name="bg object 145"/>
          <p:cNvSpPr/>
          <p:nvPr/>
        </p:nvSpPr>
        <p:spPr>
          <a:xfrm>
            <a:off x="5223826" y="2962623"/>
            <a:ext cx="13820" cy="7330"/>
          </a:xfrm>
          <a:custGeom>
            <a:avLst/>
            <a:gdLst/>
            <a:ahLst/>
            <a:cxnLst/>
            <a:rect l="l" t="t" r="r" b="b"/>
            <a:pathLst>
              <a:path w="22859" h="11429">
                <a:moveTo>
                  <a:pt x="0" y="11430"/>
                </a:moveTo>
                <a:lnTo>
                  <a:pt x="22859" y="11430"/>
                </a:lnTo>
                <a:lnTo>
                  <a:pt x="228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6" name="bg object 146"/>
          <p:cNvSpPr/>
          <p:nvPr/>
        </p:nvSpPr>
        <p:spPr>
          <a:xfrm>
            <a:off x="5230736" y="2975818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2"/>
                </a:moveTo>
                <a:lnTo>
                  <a:pt x="11429" y="4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7" name="bg object 147"/>
          <p:cNvSpPr/>
          <p:nvPr/>
        </p:nvSpPr>
        <p:spPr>
          <a:xfrm>
            <a:off x="5230736" y="2952361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8" name="bg object 148"/>
          <p:cNvSpPr/>
          <p:nvPr/>
        </p:nvSpPr>
        <p:spPr>
          <a:xfrm>
            <a:off x="5230736" y="2945030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9" name="bg object 149"/>
          <p:cNvSpPr/>
          <p:nvPr/>
        </p:nvSpPr>
        <p:spPr>
          <a:xfrm>
            <a:off x="5230736" y="2949429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0" name="bg object 150"/>
          <p:cNvSpPr/>
          <p:nvPr/>
        </p:nvSpPr>
        <p:spPr>
          <a:xfrm>
            <a:off x="5230736" y="293769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1" name="bg object 151"/>
          <p:cNvSpPr/>
          <p:nvPr/>
        </p:nvSpPr>
        <p:spPr>
          <a:xfrm>
            <a:off x="4708354" y="3650215"/>
            <a:ext cx="522459" cy="77784"/>
          </a:xfrm>
          <a:custGeom>
            <a:avLst/>
            <a:gdLst/>
            <a:ahLst/>
            <a:cxnLst/>
            <a:rect l="l" t="t" r="r" b="b"/>
            <a:pathLst>
              <a:path w="864234" h="121285">
                <a:moveTo>
                  <a:pt x="86855" y="86868"/>
                </a:moveTo>
                <a:lnTo>
                  <a:pt x="0" y="86868"/>
                </a:lnTo>
                <a:lnTo>
                  <a:pt x="0" y="89154"/>
                </a:lnTo>
                <a:lnTo>
                  <a:pt x="0" y="98298"/>
                </a:lnTo>
                <a:lnTo>
                  <a:pt x="0" y="109728"/>
                </a:lnTo>
                <a:lnTo>
                  <a:pt x="0" y="112014"/>
                </a:lnTo>
                <a:lnTo>
                  <a:pt x="0" y="121158"/>
                </a:lnTo>
                <a:lnTo>
                  <a:pt x="86855" y="121158"/>
                </a:lnTo>
                <a:lnTo>
                  <a:pt x="86855" y="112014"/>
                </a:lnTo>
                <a:lnTo>
                  <a:pt x="86855" y="109728"/>
                </a:lnTo>
                <a:lnTo>
                  <a:pt x="86855" y="98298"/>
                </a:lnTo>
                <a:lnTo>
                  <a:pt x="86855" y="89154"/>
                </a:lnTo>
                <a:lnTo>
                  <a:pt x="86855" y="86868"/>
                </a:lnTo>
                <a:close/>
              </a:path>
              <a:path w="864234" h="121285">
                <a:moveTo>
                  <a:pt x="86855" y="54864"/>
                </a:moveTo>
                <a:lnTo>
                  <a:pt x="0" y="54864"/>
                </a:lnTo>
                <a:lnTo>
                  <a:pt x="0" y="57150"/>
                </a:lnTo>
                <a:lnTo>
                  <a:pt x="0" y="77724"/>
                </a:lnTo>
                <a:lnTo>
                  <a:pt x="0" y="80010"/>
                </a:lnTo>
                <a:lnTo>
                  <a:pt x="86855" y="80010"/>
                </a:lnTo>
                <a:lnTo>
                  <a:pt x="86855" y="77724"/>
                </a:lnTo>
                <a:lnTo>
                  <a:pt x="86855" y="57150"/>
                </a:lnTo>
                <a:lnTo>
                  <a:pt x="86855" y="54864"/>
                </a:lnTo>
                <a:close/>
              </a:path>
              <a:path w="864234" h="121285">
                <a:moveTo>
                  <a:pt x="86855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46"/>
                </a:lnTo>
                <a:lnTo>
                  <a:pt x="86855" y="25146"/>
                </a:lnTo>
                <a:lnTo>
                  <a:pt x="86855" y="22860"/>
                </a:lnTo>
                <a:lnTo>
                  <a:pt x="86855" y="2286"/>
                </a:lnTo>
                <a:lnTo>
                  <a:pt x="86855" y="0"/>
                </a:lnTo>
                <a:close/>
              </a:path>
              <a:path w="864234" h="121285">
                <a:moveTo>
                  <a:pt x="304038" y="86868"/>
                </a:moveTo>
                <a:lnTo>
                  <a:pt x="130302" y="86868"/>
                </a:lnTo>
                <a:lnTo>
                  <a:pt x="130302" y="89154"/>
                </a:lnTo>
                <a:lnTo>
                  <a:pt x="130302" y="98298"/>
                </a:lnTo>
                <a:lnTo>
                  <a:pt x="130302" y="109728"/>
                </a:lnTo>
                <a:lnTo>
                  <a:pt x="130302" y="112014"/>
                </a:lnTo>
                <a:lnTo>
                  <a:pt x="130302" y="121158"/>
                </a:lnTo>
                <a:lnTo>
                  <a:pt x="304038" y="121158"/>
                </a:lnTo>
                <a:lnTo>
                  <a:pt x="304038" y="112014"/>
                </a:lnTo>
                <a:lnTo>
                  <a:pt x="304038" y="109728"/>
                </a:lnTo>
                <a:lnTo>
                  <a:pt x="304038" y="98298"/>
                </a:lnTo>
                <a:lnTo>
                  <a:pt x="304038" y="89154"/>
                </a:lnTo>
                <a:lnTo>
                  <a:pt x="304038" y="86868"/>
                </a:lnTo>
                <a:close/>
              </a:path>
              <a:path w="864234" h="121285">
                <a:moveTo>
                  <a:pt x="304038" y="54864"/>
                </a:moveTo>
                <a:lnTo>
                  <a:pt x="130302" y="54864"/>
                </a:lnTo>
                <a:lnTo>
                  <a:pt x="130302" y="57150"/>
                </a:lnTo>
                <a:lnTo>
                  <a:pt x="130302" y="77724"/>
                </a:lnTo>
                <a:lnTo>
                  <a:pt x="130302" y="80010"/>
                </a:lnTo>
                <a:lnTo>
                  <a:pt x="304038" y="80010"/>
                </a:lnTo>
                <a:lnTo>
                  <a:pt x="304038" y="77724"/>
                </a:lnTo>
                <a:lnTo>
                  <a:pt x="304038" y="57150"/>
                </a:lnTo>
                <a:lnTo>
                  <a:pt x="304038" y="54864"/>
                </a:lnTo>
                <a:close/>
              </a:path>
              <a:path w="864234" h="121285">
                <a:moveTo>
                  <a:pt x="304038" y="0"/>
                </a:moveTo>
                <a:lnTo>
                  <a:pt x="130302" y="0"/>
                </a:lnTo>
                <a:lnTo>
                  <a:pt x="130302" y="2286"/>
                </a:lnTo>
                <a:lnTo>
                  <a:pt x="130302" y="22860"/>
                </a:lnTo>
                <a:lnTo>
                  <a:pt x="130302" y="25146"/>
                </a:lnTo>
                <a:lnTo>
                  <a:pt x="304038" y="25146"/>
                </a:lnTo>
                <a:lnTo>
                  <a:pt x="304038" y="22860"/>
                </a:lnTo>
                <a:lnTo>
                  <a:pt x="304038" y="2286"/>
                </a:lnTo>
                <a:lnTo>
                  <a:pt x="304038" y="0"/>
                </a:lnTo>
                <a:close/>
              </a:path>
              <a:path w="864234" h="121285">
                <a:moveTo>
                  <a:pt x="518922" y="86868"/>
                </a:moveTo>
                <a:lnTo>
                  <a:pt x="347472" y="86868"/>
                </a:lnTo>
                <a:lnTo>
                  <a:pt x="347472" y="89154"/>
                </a:lnTo>
                <a:lnTo>
                  <a:pt x="347472" y="98298"/>
                </a:lnTo>
                <a:lnTo>
                  <a:pt x="347472" y="109728"/>
                </a:lnTo>
                <a:lnTo>
                  <a:pt x="347472" y="112014"/>
                </a:lnTo>
                <a:lnTo>
                  <a:pt x="347472" y="121158"/>
                </a:lnTo>
                <a:lnTo>
                  <a:pt x="518922" y="121158"/>
                </a:lnTo>
                <a:lnTo>
                  <a:pt x="518922" y="112014"/>
                </a:lnTo>
                <a:lnTo>
                  <a:pt x="518922" y="109728"/>
                </a:lnTo>
                <a:lnTo>
                  <a:pt x="518922" y="98298"/>
                </a:lnTo>
                <a:lnTo>
                  <a:pt x="518922" y="89154"/>
                </a:lnTo>
                <a:lnTo>
                  <a:pt x="518922" y="86868"/>
                </a:lnTo>
                <a:close/>
              </a:path>
              <a:path w="864234" h="121285">
                <a:moveTo>
                  <a:pt x="518922" y="54864"/>
                </a:moveTo>
                <a:lnTo>
                  <a:pt x="347472" y="54864"/>
                </a:lnTo>
                <a:lnTo>
                  <a:pt x="347472" y="57150"/>
                </a:lnTo>
                <a:lnTo>
                  <a:pt x="347472" y="77724"/>
                </a:lnTo>
                <a:lnTo>
                  <a:pt x="347472" y="80010"/>
                </a:lnTo>
                <a:lnTo>
                  <a:pt x="518922" y="80010"/>
                </a:lnTo>
                <a:lnTo>
                  <a:pt x="518922" y="77724"/>
                </a:lnTo>
                <a:lnTo>
                  <a:pt x="518922" y="57150"/>
                </a:lnTo>
                <a:lnTo>
                  <a:pt x="518922" y="54864"/>
                </a:lnTo>
                <a:close/>
              </a:path>
              <a:path w="864234" h="121285">
                <a:moveTo>
                  <a:pt x="518922" y="0"/>
                </a:moveTo>
                <a:lnTo>
                  <a:pt x="347472" y="0"/>
                </a:lnTo>
                <a:lnTo>
                  <a:pt x="347472" y="2286"/>
                </a:lnTo>
                <a:lnTo>
                  <a:pt x="347472" y="22860"/>
                </a:lnTo>
                <a:lnTo>
                  <a:pt x="347472" y="25146"/>
                </a:lnTo>
                <a:lnTo>
                  <a:pt x="518922" y="25146"/>
                </a:lnTo>
                <a:lnTo>
                  <a:pt x="518922" y="22860"/>
                </a:lnTo>
                <a:lnTo>
                  <a:pt x="518922" y="2286"/>
                </a:lnTo>
                <a:lnTo>
                  <a:pt x="518922" y="0"/>
                </a:lnTo>
                <a:close/>
              </a:path>
              <a:path w="864234" h="121285">
                <a:moveTo>
                  <a:pt x="736079" y="86868"/>
                </a:moveTo>
                <a:lnTo>
                  <a:pt x="562343" y="86868"/>
                </a:lnTo>
                <a:lnTo>
                  <a:pt x="562343" y="89154"/>
                </a:lnTo>
                <a:lnTo>
                  <a:pt x="562343" y="98298"/>
                </a:lnTo>
                <a:lnTo>
                  <a:pt x="562343" y="109728"/>
                </a:lnTo>
                <a:lnTo>
                  <a:pt x="562343" y="112014"/>
                </a:lnTo>
                <a:lnTo>
                  <a:pt x="562343" y="121158"/>
                </a:lnTo>
                <a:lnTo>
                  <a:pt x="736079" y="121158"/>
                </a:lnTo>
                <a:lnTo>
                  <a:pt x="736079" y="112014"/>
                </a:lnTo>
                <a:lnTo>
                  <a:pt x="736079" y="109728"/>
                </a:lnTo>
                <a:lnTo>
                  <a:pt x="736079" y="98298"/>
                </a:lnTo>
                <a:lnTo>
                  <a:pt x="736079" y="89154"/>
                </a:lnTo>
                <a:lnTo>
                  <a:pt x="736079" y="86868"/>
                </a:lnTo>
                <a:close/>
              </a:path>
              <a:path w="864234" h="121285">
                <a:moveTo>
                  <a:pt x="736079" y="54864"/>
                </a:moveTo>
                <a:lnTo>
                  <a:pt x="562343" y="54864"/>
                </a:lnTo>
                <a:lnTo>
                  <a:pt x="562343" y="57150"/>
                </a:lnTo>
                <a:lnTo>
                  <a:pt x="562343" y="77724"/>
                </a:lnTo>
                <a:lnTo>
                  <a:pt x="562343" y="80010"/>
                </a:lnTo>
                <a:lnTo>
                  <a:pt x="736079" y="80010"/>
                </a:lnTo>
                <a:lnTo>
                  <a:pt x="736079" y="77724"/>
                </a:lnTo>
                <a:lnTo>
                  <a:pt x="736079" y="57150"/>
                </a:lnTo>
                <a:lnTo>
                  <a:pt x="736079" y="54864"/>
                </a:lnTo>
                <a:close/>
              </a:path>
              <a:path w="864234" h="121285">
                <a:moveTo>
                  <a:pt x="736079" y="0"/>
                </a:moveTo>
                <a:lnTo>
                  <a:pt x="562343" y="0"/>
                </a:lnTo>
                <a:lnTo>
                  <a:pt x="562343" y="2286"/>
                </a:lnTo>
                <a:lnTo>
                  <a:pt x="562343" y="22860"/>
                </a:lnTo>
                <a:lnTo>
                  <a:pt x="562343" y="25146"/>
                </a:lnTo>
                <a:lnTo>
                  <a:pt x="736079" y="25146"/>
                </a:lnTo>
                <a:lnTo>
                  <a:pt x="736079" y="22860"/>
                </a:lnTo>
                <a:lnTo>
                  <a:pt x="736079" y="2286"/>
                </a:lnTo>
                <a:lnTo>
                  <a:pt x="736079" y="0"/>
                </a:lnTo>
                <a:close/>
              </a:path>
              <a:path w="864234" h="121285">
                <a:moveTo>
                  <a:pt x="864095" y="86868"/>
                </a:moveTo>
                <a:lnTo>
                  <a:pt x="779526" y="86868"/>
                </a:lnTo>
                <a:lnTo>
                  <a:pt x="779526" y="89154"/>
                </a:lnTo>
                <a:lnTo>
                  <a:pt x="779526" y="98298"/>
                </a:lnTo>
                <a:lnTo>
                  <a:pt x="779526" y="109728"/>
                </a:lnTo>
                <a:lnTo>
                  <a:pt x="779526" y="112014"/>
                </a:lnTo>
                <a:lnTo>
                  <a:pt x="779526" y="121158"/>
                </a:lnTo>
                <a:lnTo>
                  <a:pt x="864095" y="121158"/>
                </a:lnTo>
                <a:lnTo>
                  <a:pt x="864095" y="112014"/>
                </a:lnTo>
                <a:lnTo>
                  <a:pt x="864095" y="109728"/>
                </a:lnTo>
                <a:lnTo>
                  <a:pt x="864095" y="98298"/>
                </a:lnTo>
                <a:lnTo>
                  <a:pt x="864095" y="89154"/>
                </a:lnTo>
                <a:lnTo>
                  <a:pt x="864095" y="86868"/>
                </a:lnTo>
                <a:close/>
              </a:path>
              <a:path w="864234" h="121285">
                <a:moveTo>
                  <a:pt x="864095" y="54864"/>
                </a:moveTo>
                <a:lnTo>
                  <a:pt x="779526" y="54864"/>
                </a:lnTo>
                <a:lnTo>
                  <a:pt x="779526" y="57150"/>
                </a:lnTo>
                <a:lnTo>
                  <a:pt x="779526" y="77724"/>
                </a:lnTo>
                <a:lnTo>
                  <a:pt x="779526" y="80010"/>
                </a:lnTo>
                <a:lnTo>
                  <a:pt x="864095" y="80010"/>
                </a:lnTo>
                <a:lnTo>
                  <a:pt x="864095" y="77724"/>
                </a:lnTo>
                <a:lnTo>
                  <a:pt x="864095" y="57150"/>
                </a:lnTo>
                <a:lnTo>
                  <a:pt x="864095" y="54864"/>
                </a:lnTo>
                <a:close/>
              </a:path>
              <a:path w="864234" h="121285">
                <a:moveTo>
                  <a:pt x="864095" y="0"/>
                </a:moveTo>
                <a:lnTo>
                  <a:pt x="779526" y="0"/>
                </a:lnTo>
                <a:lnTo>
                  <a:pt x="779526" y="2286"/>
                </a:lnTo>
                <a:lnTo>
                  <a:pt x="779526" y="22860"/>
                </a:lnTo>
                <a:lnTo>
                  <a:pt x="779526" y="25146"/>
                </a:lnTo>
                <a:lnTo>
                  <a:pt x="864095" y="25146"/>
                </a:lnTo>
                <a:lnTo>
                  <a:pt x="864095" y="22860"/>
                </a:lnTo>
                <a:lnTo>
                  <a:pt x="864095" y="2286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2" name="bg object 152"/>
          <p:cNvSpPr/>
          <p:nvPr/>
        </p:nvSpPr>
        <p:spPr>
          <a:xfrm>
            <a:off x="4708354" y="3604774"/>
            <a:ext cx="522459" cy="16290"/>
          </a:xfrm>
          <a:custGeom>
            <a:avLst/>
            <a:gdLst/>
            <a:ahLst/>
            <a:cxnLst/>
            <a:rect l="l" t="t" r="r" b="b"/>
            <a:pathLst>
              <a:path w="864234" h="25400">
                <a:moveTo>
                  <a:pt x="86855" y="0"/>
                </a:moveTo>
                <a:lnTo>
                  <a:pt x="0" y="0"/>
                </a:lnTo>
                <a:lnTo>
                  <a:pt x="0" y="2286"/>
                </a:lnTo>
                <a:lnTo>
                  <a:pt x="0" y="22860"/>
                </a:lnTo>
                <a:lnTo>
                  <a:pt x="0" y="25133"/>
                </a:lnTo>
                <a:lnTo>
                  <a:pt x="86855" y="25133"/>
                </a:lnTo>
                <a:lnTo>
                  <a:pt x="86855" y="22860"/>
                </a:lnTo>
                <a:lnTo>
                  <a:pt x="86855" y="2286"/>
                </a:lnTo>
                <a:lnTo>
                  <a:pt x="86855" y="0"/>
                </a:lnTo>
                <a:close/>
              </a:path>
              <a:path w="864234" h="25400">
                <a:moveTo>
                  <a:pt x="304038" y="0"/>
                </a:moveTo>
                <a:lnTo>
                  <a:pt x="130302" y="0"/>
                </a:lnTo>
                <a:lnTo>
                  <a:pt x="130302" y="2286"/>
                </a:lnTo>
                <a:lnTo>
                  <a:pt x="130302" y="22860"/>
                </a:lnTo>
                <a:lnTo>
                  <a:pt x="130302" y="25133"/>
                </a:lnTo>
                <a:lnTo>
                  <a:pt x="304038" y="25133"/>
                </a:lnTo>
                <a:lnTo>
                  <a:pt x="304038" y="22860"/>
                </a:lnTo>
                <a:lnTo>
                  <a:pt x="304038" y="2286"/>
                </a:lnTo>
                <a:lnTo>
                  <a:pt x="304038" y="0"/>
                </a:lnTo>
                <a:close/>
              </a:path>
              <a:path w="864234" h="25400">
                <a:moveTo>
                  <a:pt x="518922" y="0"/>
                </a:moveTo>
                <a:lnTo>
                  <a:pt x="347472" y="0"/>
                </a:lnTo>
                <a:lnTo>
                  <a:pt x="347472" y="2286"/>
                </a:lnTo>
                <a:lnTo>
                  <a:pt x="347472" y="22860"/>
                </a:lnTo>
                <a:lnTo>
                  <a:pt x="347472" y="25133"/>
                </a:lnTo>
                <a:lnTo>
                  <a:pt x="518922" y="25133"/>
                </a:lnTo>
                <a:lnTo>
                  <a:pt x="518922" y="22860"/>
                </a:lnTo>
                <a:lnTo>
                  <a:pt x="518922" y="2286"/>
                </a:lnTo>
                <a:lnTo>
                  <a:pt x="518922" y="0"/>
                </a:lnTo>
                <a:close/>
              </a:path>
              <a:path w="864234" h="25400">
                <a:moveTo>
                  <a:pt x="736079" y="0"/>
                </a:moveTo>
                <a:lnTo>
                  <a:pt x="562343" y="0"/>
                </a:lnTo>
                <a:lnTo>
                  <a:pt x="562343" y="2286"/>
                </a:lnTo>
                <a:lnTo>
                  <a:pt x="562343" y="22860"/>
                </a:lnTo>
                <a:lnTo>
                  <a:pt x="562343" y="25133"/>
                </a:lnTo>
                <a:lnTo>
                  <a:pt x="736079" y="25133"/>
                </a:lnTo>
                <a:lnTo>
                  <a:pt x="736079" y="22860"/>
                </a:lnTo>
                <a:lnTo>
                  <a:pt x="736079" y="2286"/>
                </a:lnTo>
                <a:lnTo>
                  <a:pt x="736079" y="0"/>
                </a:lnTo>
                <a:close/>
              </a:path>
              <a:path w="864234" h="25400">
                <a:moveTo>
                  <a:pt x="864095" y="0"/>
                </a:moveTo>
                <a:lnTo>
                  <a:pt x="779526" y="0"/>
                </a:lnTo>
                <a:lnTo>
                  <a:pt x="779526" y="2286"/>
                </a:lnTo>
                <a:lnTo>
                  <a:pt x="779526" y="22860"/>
                </a:lnTo>
                <a:lnTo>
                  <a:pt x="779526" y="25133"/>
                </a:lnTo>
                <a:lnTo>
                  <a:pt x="864095" y="25133"/>
                </a:lnTo>
                <a:lnTo>
                  <a:pt x="864095" y="22860"/>
                </a:lnTo>
                <a:lnTo>
                  <a:pt x="864095" y="2286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3" name="bg object 153"/>
          <p:cNvSpPr/>
          <p:nvPr/>
        </p:nvSpPr>
        <p:spPr>
          <a:xfrm>
            <a:off x="4708354" y="3547589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86855" y="27444"/>
                </a:lnTo>
                <a:lnTo>
                  <a:pt x="86855" y="22860"/>
                </a:lnTo>
                <a:lnTo>
                  <a:pt x="86855" y="4584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84"/>
                </a:lnTo>
                <a:lnTo>
                  <a:pt x="130302" y="22860"/>
                </a:lnTo>
                <a:lnTo>
                  <a:pt x="130302" y="27444"/>
                </a:lnTo>
                <a:lnTo>
                  <a:pt x="304038" y="27444"/>
                </a:lnTo>
                <a:lnTo>
                  <a:pt x="304038" y="22860"/>
                </a:lnTo>
                <a:lnTo>
                  <a:pt x="304038" y="4584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84"/>
                </a:lnTo>
                <a:lnTo>
                  <a:pt x="347472" y="22860"/>
                </a:lnTo>
                <a:lnTo>
                  <a:pt x="347472" y="27444"/>
                </a:lnTo>
                <a:lnTo>
                  <a:pt x="518922" y="27444"/>
                </a:lnTo>
                <a:lnTo>
                  <a:pt x="518922" y="22860"/>
                </a:lnTo>
                <a:lnTo>
                  <a:pt x="518922" y="4584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84"/>
                </a:lnTo>
                <a:lnTo>
                  <a:pt x="562343" y="22860"/>
                </a:lnTo>
                <a:lnTo>
                  <a:pt x="562343" y="27444"/>
                </a:lnTo>
                <a:lnTo>
                  <a:pt x="736079" y="27444"/>
                </a:lnTo>
                <a:lnTo>
                  <a:pt x="736079" y="22860"/>
                </a:lnTo>
                <a:lnTo>
                  <a:pt x="736079" y="4584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84"/>
                </a:lnTo>
                <a:lnTo>
                  <a:pt x="779526" y="22860"/>
                </a:lnTo>
                <a:lnTo>
                  <a:pt x="779526" y="27444"/>
                </a:lnTo>
                <a:lnTo>
                  <a:pt x="864095" y="27444"/>
                </a:lnTo>
                <a:lnTo>
                  <a:pt x="864095" y="22860"/>
                </a:lnTo>
                <a:lnTo>
                  <a:pt x="864095" y="458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4" name="bg object 154"/>
          <p:cNvSpPr/>
          <p:nvPr/>
        </p:nvSpPr>
        <p:spPr>
          <a:xfrm>
            <a:off x="4708354" y="3484556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47"/>
                </a:lnTo>
                <a:lnTo>
                  <a:pt x="0" y="27419"/>
                </a:lnTo>
                <a:lnTo>
                  <a:pt x="86855" y="27419"/>
                </a:lnTo>
                <a:lnTo>
                  <a:pt x="86855" y="22847"/>
                </a:lnTo>
                <a:lnTo>
                  <a:pt x="86855" y="4559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59"/>
                </a:lnTo>
                <a:lnTo>
                  <a:pt x="130302" y="22847"/>
                </a:lnTo>
                <a:lnTo>
                  <a:pt x="130302" y="27419"/>
                </a:lnTo>
                <a:lnTo>
                  <a:pt x="304038" y="27419"/>
                </a:lnTo>
                <a:lnTo>
                  <a:pt x="304038" y="22847"/>
                </a:lnTo>
                <a:lnTo>
                  <a:pt x="304038" y="4559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59"/>
                </a:lnTo>
                <a:lnTo>
                  <a:pt x="347472" y="22847"/>
                </a:lnTo>
                <a:lnTo>
                  <a:pt x="347472" y="27419"/>
                </a:lnTo>
                <a:lnTo>
                  <a:pt x="518922" y="27419"/>
                </a:lnTo>
                <a:lnTo>
                  <a:pt x="518922" y="22847"/>
                </a:lnTo>
                <a:lnTo>
                  <a:pt x="518922" y="4559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59"/>
                </a:lnTo>
                <a:lnTo>
                  <a:pt x="562343" y="22847"/>
                </a:lnTo>
                <a:lnTo>
                  <a:pt x="562343" y="27419"/>
                </a:lnTo>
                <a:lnTo>
                  <a:pt x="736079" y="27419"/>
                </a:lnTo>
                <a:lnTo>
                  <a:pt x="736079" y="22847"/>
                </a:lnTo>
                <a:lnTo>
                  <a:pt x="736079" y="4559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59"/>
                </a:lnTo>
                <a:lnTo>
                  <a:pt x="779526" y="22847"/>
                </a:lnTo>
                <a:lnTo>
                  <a:pt x="779526" y="27419"/>
                </a:lnTo>
                <a:lnTo>
                  <a:pt x="864095" y="27419"/>
                </a:lnTo>
                <a:lnTo>
                  <a:pt x="864095" y="22847"/>
                </a:lnTo>
                <a:lnTo>
                  <a:pt x="864095" y="4559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5" name="bg object 155"/>
          <p:cNvSpPr/>
          <p:nvPr/>
        </p:nvSpPr>
        <p:spPr>
          <a:xfrm>
            <a:off x="4708354" y="3414176"/>
            <a:ext cx="522459" cy="19140"/>
          </a:xfrm>
          <a:custGeom>
            <a:avLst/>
            <a:gdLst/>
            <a:ahLst/>
            <a:cxnLst/>
            <a:rect l="l" t="t" r="r" b="b"/>
            <a:pathLst>
              <a:path w="864234" h="29845">
                <a:moveTo>
                  <a:pt x="86855" y="0"/>
                </a:moveTo>
                <a:lnTo>
                  <a:pt x="0" y="0"/>
                </a:lnTo>
                <a:lnTo>
                  <a:pt x="0" y="6858"/>
                </a:lnTo>
                <a:lnTo>
                  <a:pt x="0" y="22860"/>
                </a:lnTo>
                <a:lnTo>
                  <a:pt x="0" y="29718"/>
                </a:lnTo>
                <a:lnTo>
                  <a:pt x="86855" y="29718"/>
                </a:lnTo>
                <a:lnTo>
                  <a:pt x="86855" y="22860"/>
                </a:lnTo>
                <a:lnTo>
                  <a:pt x="86855" y="6858"/>
                </a:lnTo>
                <a:lnTo>
                  <a:pt x="86855" y="0"/>
                </a:lnTo>
                <a:close/>
              </a:path>
              <a:path w="864234" h="29845">
                <a:moveTo>
                  <a:pt x="304038" y="0"/>
                </a:moveTo>
                <a:lnTo>
                  <a:pt x="130302" y="0"/>
                </a:lnTo>
                <a:lnTo>
                  <a:pt x="130302" y="6858"/>
                </a:lnTo>
                <a:lnTo>
                  <a:pt x="130302" y="22860"/>
                </a:lnTo>
                <a:lnTo>
                  <a:pt x="130302" y="29718"/>
                </a:lnTo>
                <a:lnTo>
                  <a:pt x="304038" y="29718"/>
                </a:lnTo>
                <a:lnTo>
                  <a:pt x="304038" y="22860"/>
                </a:lnTo>
                <a:lnTo>
                  <a:pt x="304038" y="6858"/>
                </a:lnTo>
                <a:lnTo>
                  <a:pt x="304038" y="0"/>
                </a:lnTo>
                <a:close/>
              </a:path>
              <a:path w="864234" h="29845">
                <a:moveTo>
                  <a:pt x="518922" y="0"/>
                </a:moveTo>
                <a:lnTo>
                  <a:pt x="347472" y="0"/>
                </a:lnTo>
                <a:lnTo>
                  <a:pt x="347472" y="6858"/>
                </a:lnTo>
                <a:lnTo>
                  <a:pt x="347472" y="22860"/>
                </a:lnTo>
                <a:lnTo>
                  <a:pt x="347472" y="29718"/>
                </a:lnTo>
                <a:lnTo>
                  <a:pt x="518922" y="29718"/>
                </a:lnTo>
                <a:lnTo>
                  <a:pt x="518922" y="22860"/>
                </a:lnTo>
                <a:lnTo>
                  <a:pt x="518922" y="6858"/>
                </a:lnTo>
                <a:lnTo>
                  <a:pt x="518922" y="0"/>
                </a:lnTo>
                <a:close/>
              </a:path>
              <a:path w="864234" h="29845">
                <a:moveTo>
                  <a:pt x="736079" y="0"/>
                </a:moveTo>
                <a:lnTo>
                  <a:pt x="562343" y="0"/>
                </a:lnTo>
                <a:lnTo>
                  <a:pt x="562343" y="6858"/>
                </a:lnTo>
                <a:lnTo>
                  <a:pt x="562343" y="22860"/>
                </a:lnTo>
                <a:lnTo>
                  <a:pt x="562343" y="29718"/>
                </a:lnTo>
                <a:lnTo>
                  <a:pt x="736079" y="29718"/>
                </a:lnTo>
                <a:lnTo>
                  <a:pt x="736079" y="22860"/>
                </a:lnTo>
                <a:lnTo>
                  <a:pt x="736079" y="6858"/>
                </a:lnTo>
                <a:lnTo>
                  <a:pt x="736079" y="0"/>
                </a:lnTo>
                <a:close/>
              </a:path>
              <a:path w="864234" h="29845">
                <a:moveTo>
                  <a:pt x="864095" y="0"/>
                </a:moveTo>
                <a:lnTo>
                  <a:pt x="779526" y="0"/>
                </a:lnTo>
                <a:lnTo>
                  <a:pt x="779526" y="6858"/>
                </a:lnTo>
                <a:lnTo>
                  <a:pt x="779526" y="22860"/>
                </a:lnTo>
                <a:lnTo>
                  <a:pt x="779526" y="29718"/>
                </a:lnTo>
                <a:lnTo>
                  <a:pt x="864095" y="29718"/>
                </a:lnTo>
                <a:lnTo>
                  <a:pt x="864095" y="22860"/>
                </a:lnTo>
                <a:lnTo>
                  <a:pt x="864095" y="6858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6" name="bg object 156"/>
          <p:cNvSpPr/>
          <p:nvPr/>
        </p:nvSpPr>
        <p:spPr>
          <a:xfrm>
            <a:off x="4708354" y="3342346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86855" y="27419"/>
                </a:lnTo>
                <a:lnTo>
                  <a:pt x="86855" y="22860"/>
                </a:lnTo>
                <a:lnTo>
                  <a:pt x="86855" y="4559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59"/>
                </a:lnTo>
                <a:lnTo>
                  <a:pt x="130302" y="22860"/>
                </a:lnTo>
                <a:lnTo>
                  <a:pt x="130302" y="27419"/>
                </a:lnTo>
                <a:lnTo>
                  <a:pt x="304038" y="27419"/>
                </a:lnTo>
                <a:lnTo>
                  <a:pt x="304038" y="22860"/>
                </a:lnTo>
                <a:lnTo>
                  <a:pt x="304038" y="4559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59"/>
                </a:lnTo>
                <a:lnTo>
                  <a:pt x="347472" y="22860"/>
                </a:lnTo>
                <a:lnTo>
                  <a:pt x="347472" y="27419"/>
                </a:lnTo>
                <a:lnTo>
                  <a:pt x="518922" y="27419"/>
                </a:lnTo>
                <a:lnTo>
                  <a:pt x="518922" y="22860"/>
                </a:lnTo>
                <a:lnTo>
                  <a:pt x="518922" y="4559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59"/>
                </a:lnTo>
                <a:lnTo>
                  <a:pt x="562343" y="22860"/>
                </a:lnTo>
                <a:lnTo>
                  <a:pt x="562343" y="27419"/>
                </a:lnTo>
                <a:lnTo>
                  <a:pt x="736079" y="27419"/>
                </a:lnTo>
                <a:lnTo>
                  <a:pt x="736079" y="22860"/>
                </a:lnTo>
                <a:lnTo>
                  <a:pt x="736079" y="4559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59"/>
                </a:lnTo>
                <a:lnTo>
                  <a:pt x="779526" y="22860"/>
                </a:lnTo>
                <a:lnTo>
                  <a:pt x="779526" y="27419"/>
                </a:lnTo>
                <a:lnTo>
                  <a:pt x="864095" y="27419"/>
                </a:lnTo>
                <a:lnTo>
                  <a:pt x="864095" y="22860"/>
                </a:lnTo>
                <a:lnTo>
                  <a:pt x="864095" y="4559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7" name="bg object 157"/>
          <p:cNvSpPr/>
          <p:nvPr/>
        </p:nvSpPr>
        <p:spPr>
          <a:xfrm>
            <a:off x="4708354" y="3270500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72"/>
                </a:lnTo>
                <a:lnTo>
                  <a:pt x="0" y="22860"/>
                </a:lnTo>
                <a:lnTo>
                  <a:pt x="0" y="27432"/>
                </a:lnTo>
                <a:lnTo>
                  <a:pt x="86855" y="27432"/>
                </a:lnTo>
                <a:lnTo>
                  <a:pt x="86855" y="22860"/>
                </a:lnTo>
                <a:lnTo>
                  <a:pt x="86855" y="4572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72"/>
                </a:lnTo>
                <a:lnTo>
                  <a:pt x="130302" y="22860"/>
                </a:lnTo>
                <a:lnTo>
                  <a:pt x="130302" y="27432"/>
                </a:lnTo>
                <a:lnTo>
                  <a:pt x="304038" y="27432"/>
                </a:lnTo>
                <a:lnTo>
                  <a:pt x="304038" y="22860"/>
                </a:lnTo>
                <a:lnTo>
                  <a:pt x="304038" y="4572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72"/>
                </a:lnTo>
                <a:lnTo>
                  <a:pt x="347472" y="22860"/>
                </a:lnTo>
                <a:lnTo>
                  <a:pt x="347472" y="27432"/>
                </a:lnTo>
                <a:lnTo>
                  <a:pt x="518922" y="27432"/>
                </a:lnTo>
                <a:lnTo>
                  <a:pt x="518922" y="22860"/>
                </a:lnTo>
                <a:lnTo>
                  <a:pt x="518922" y="4572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72"/>
                </a:lnTo>
                <a:lnTo>
                  <a:pt x="562343" y="22860"/>
                </a:lnTo>
                <a:lnTo>
                  <a:pt x="562343" y="27432"/>
                </a:lnTo>
                <a:lnTo>
                  <a:pt x="736079" y="27432"/>
                </a:lnTo>
                <a:lnTo>
                  <a:pt x="736079" y="22860"/>
                </a:lnTo>
                <a:lnTo>
                  <a:pt x="736079" y="4572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72"/>
                </a:lnTo>
                <a:lnTo>
                  <a:pt x="779526" y="22860"/>
                </a:lnTo>
                <a:lnTo>
                  <a:pt x="779526" y="27432"/>
                </a:lnTo>
                <a:lnTo>
                  <a:pt x="864095" y="27432"/>
                </a:lnTo>
                <a:lnTo>
                  <a:pt x="864095" y="22860"/>
                </a:lnTo>
                <a:lnTo>
                  <a:pt x="864095" y="4572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8" name="bg object 158"/>
          <p:cNvSpPr/>
          <p:nvPr/>
        </p:nvSpPr>
        <p:spPr>
          <a:xfrm>
            <a:off x="4708354" y="3201602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60"/>
                </a:lnTo>
                <a:lnTo>
                  <a:pt x="0" y="27419"/>
                </a:lnTo>
                <a:lnTo>
                  <a:pt x="86855" y="27419"/>
                </a:lnTo>
                <a:lnTo>
                  <a:pt x="86855" y="22860"/>
                </a:lnTo>
                <a:lnTo>
                  <a:pt x="86855" y="4559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59"/>
                </a:lnTo>
                <a:lnTo>
                  <a:pt x="130302" y="22860"/>
                </a:lnTo>
                <a:lnTo>
                  <a:pt x="130302" y="27419"/>
                </a:lnTo>
                <a:lnTo>
                  <a:pt x="304038" y="27419"/>
                </a:lnTo>
                <a:lnTo>
                  <a:pt x="304038" y="22860"/>
                </a:lnTo>
                <a:lnTo>
                  <a:pt x="304038" y="4559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59"/>
                </a:lnTo>
                <a:lnTo>
                  <a:pt x="347472" y="22860"/>
                </a:lnTo>
                <a:lnTo>
                  <a:pt x="347472" y="27419"/>
                </a:lnTo>
                <a:lnTo>
                  <a:pt x="518922" y="27419"/>
                </a:lnTo>
                <a:lnTo>
                  <a:pt x="518922" y="22860"/>
                </a:lnTo>
                <a:lnTo>
                  <a:pt x="518922" y="4559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59"/>
                </a:lnTo>
                <a:lnTo>
                  <a:pt x="562343" y="22860"/>
                </a:lnTo>
                <a:lnTo>
                  <a:pt x="562343" y="27419"/>
                </a:lnTo>
                <a:lnTo>
                  <a:pt x="736079" y="27419"/>
                </a:lnTo>
                <a:lnTo>
                  <a:pt x="736079" y="22860"/>
                </a:lnTo>
                <a:lnTo>
                  <a:pt x="736079" y="4559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59"/>
                </a:lnTo>
                <a:lnTo>
                  <a:pt x="779526" y="22860"/>
                </a:lnTo>
                <a:lnTo>
                  <a:pt x="779526" y="27419"/>
                </a:lnTo>
                <a:lnTo>
                  <a:pt x="864095" y="27419"/>
                </a:lnTo>
                <a:lnTo>
                  <a:pt x="864095" y="22860"/>
                </a:lnTo>
                <a:lnTo>
                  <a:pt x="864095" y="4559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9" name="bg object 159"/>
          <p:cNvSpPr/>
          <p:nvPr/>
        </p:nvSpPr>
        <p:spPr>
          <a:xfrm>
            <a:off x="4708354" y="3137086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84"/>
                </a:lnTo>
                <a:lnTo>
                  <a:pt x="0" y="22860"/>
                </a:lnTo>
                <a:lnTo>
                  <a:pt x="0" y="27444"/>
                </a:lnTo>
                <a:lnTo>
                  <a:pt x="86855" y="27444"/>
                </a:lnTo>
                <a:lnTo>
                  <a:pt x="86855" y="22860"/>
                </a:lnTo>
                <a:lnTo>
                  <a:pt x="86855" y="4584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84"/>
                </a:lnTo>
                <a:lnTo>
                  <a:pt x="130302" y="22860"/>
                </a:lnTo>
                <a:lnTo>
                  <a:pt x="130302" y="27444"/>
                </a:lnTo>
                <a:lnTo>
                  <a:pt x="304038" y="27444"/>
                </a:lnTo>
                <a:lnTo>
                  <a:pt x="304038" y="22860"/>
                </a:lnTo>
                <a:lnTo>
                  <a:pt x="304038" y="4584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84"/>
                </a:lnTo>
                <a:lnTo>
                  <a:pt x="347472" y="22860"/>
                </a:lnTo>
                <a:lnTo>
                  <a:pt x="347472" y="27444"/>
                </a:lnTo>
                <a:lnTo>
                  <a:pt x="518922" y="27444"/>
                </a:lnTo>
                <a:lnTo>
                  <a:pt x="518922" y="22860"/>
                </a:lnTo>
                <a:lnTo>
                  <a:pt x="518922" y="4584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84"/>
                </a:lnTo>
                <a:lnTo>
                  <a:pt x="562343" y="22860"/>
                </a:lnTo>
                <a:lnTo>
                  <a:pt x="562343" y="27444"/>
                </a:lnTo>
                <a:lnTo>
                  <a:pt x="736079" y="27444"/>
                </a:lnTo>
                <a:lnTo>
                  <a:pt x="736079" y="22860"/>
                </a:lnTo>
                <a:lnTo>
                  <a:pt x="736079" y="4584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84"/>
                </a:lnTo>
                <a:lnTo>
                  <a:pt x="779526" y="22860"/>
                </a:lnTo>
                <a:lnTo>
                  <a:pt x="779526" y="27444"/>
                </a:lnTo>
                <a:lnTo>
                  <a:pt x="864095" y="27444"/>
                </a:lnTo>
                <a:lnTo>
                  <a:pt x="864095" y="22860"/>
                </a:lnTo>
                <a:lnTo>
                  <a:pt x="864095" y="4584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0" name="bg object 160"/>
          <p:cNvSpPr/>
          <p:nvPr/>
        </p:nvSpPr>
        <p:spPr>
          <a:xfrm>
            <a:off x="4708354" y="3081384"/>
            <a:ext cx="522459" cy="17919"/>
          </a:xfrm>
          <a:custGeom>
            <a:avLst/>
            <a:gdLst/>
            <a:ahLst/>
            <a:cxnLst/>
            <a:rect l="l" t="t" r="r" b="b"/>
            <a:pathLst>
              <a:path w="864234" h="27939">
                <a:moveTo>
                  <a:pt x="86855" y="0"/>
                </a:moveTo>
                <a:lnTo>
                  <a:pt x="0" y="0"/>
                </a:lnTo>
                <a:lnTo>
                  <a:pt x="0" y="4559"/>
                </a:lnTo>
                <a:lnTo>
                  <a:pt x="0" y="22847"/>
                </a:lnTo>
                <a:lnTo>
                  <a:pt x="0" y="27419"/>
                </a:lnTo>
                <a:lnTo>
                  <a:pt x="86855" y="27419"/>
                </a:lnTo>
                <a:lnTo>
                  <a:pt x="86855" y="22847"/>
                </a:lnTo>
                <a:lnTo>
                  <a:pt x="86855" y="4559"/>
                </a:lnTo>
                <a:lnTo>
                  <a:pt x="86855" y="0"/>
                </a:lnTo>
                <a:close/>
              </a:path>
              <a:path w="864234" h="27939">
                <a:moveTo>
                  <a:pt x="304038" y="0"/>
                </a:moveTo>
                <a:lnTo>
                  <a:pt x="130302" y="0"/>
                </a:lnTo>
                <a:lnTo>
                  <a:pt x="130302" y="4559"/>
                </a:lnTo>
                <a:lnTo>
                  <a:pt x="130302" y="22847"/>
                </a:lnTo>
                <a:lnTo>
                  <a:pt x="130302" y="27419"/>
                </a:lnTo>
                <a:lnTo>
                  <a:pt x="304038" y="27419"/>
                </a:lnTo>
                <a:lnTo>
                  <a:pt x="304038" y="22847"/>
                </a:lnTo>
                <a:lnTo>
                  <a:pt x="304038" y="4559"/>
                </a:lnTo>
                <a:lnTo>
                  <a:pt x="304038" y="0"/>
                </a:lnTo>
                <a:close/>
              </a:path>
              <a:path w="864234" h="27939">
                <a:moveTo>
                  <a:pt x="518922" y="0"/>
                </a:moveTo>
                <a:lnTo>
                  <a:pt x="347472" y="0"/>
                </a:lnTo>
                <a:lnTo>
                  <a:pt x="347472" y="4559"/>
                </a:lnTo>
                <a:lnTo>
                  <a:pt x="347472" y="22847"/>
                </a:lnTo>
                <a:lnTo>
                  <a:pt x="347472" y="27419"/>
                </a:lnTo>
                <a:lnTo>
                  <a:pt x="518922" y="27419"/>
                </a:lnTo>
                <a:lnTo>
                  <a:pt x="518922" y="22847"/>
                </a:lnTo>
                <a:lnTo>
                  <a:pt x="518922" y="4559"/>
                </a:lnTo>
                <a:lnTo>
                  <a:pt x="518922" y="0"/>
                </a:lnTo>
                <a:close/>
              </a:path>
              <a:path w="864234" h="27939">
                <a:moveTo>
                  <a:pt x="736079" y="0"/>
                </a:moveTo>
                <a:lnTo>
                  <a:pt x="562343" y="0"/>
                </a:lnTo>
                <a:lnTo>
                  <a:pt x="562343" y="4559"/>
                </a:lnTo>
                <a:lnTo>
                  <a:pt x="562343" y="22847"/>
                </a:lnTo>
                <a:lnTo>
                  <a:pt x="562343" y="27419"/>
                </a:lnTo>
                <a:lnTo>
                  <a:pt x="736079" y="27419"/>
                </a:lnTo>
                <a:lnTo>
                  <a:pt x="736079" y="22847"/>
                </a:lnTo>
                <a:lnTo>
                  <a:pt x="736079" y="4559"/>
                </a:lnTo>
                <a:lnTo>
                  <a:pt x="736079" y="0"/>
                </a:lnTo>
                <a:close/>
              </a:path>
              <a:path w="864234" h="27939">
                <a:moveTo>
                  <a:pt x="864095" y="0"/>
                </a:moveTo>
                <a:lnTo>
                  <a:pt x="779526" y="0"/>
                </a:lnTo>
                <a:lnTo>
                  <a:pt x="779526" y="4559"/>
                </a:lnTo>
                <a:lnTo>
                  <a:pt x="779526" y="22847"/>
                </a:lnTo>
                <a:lnTo>
                  <a:pt x="779526" y="27419"/>
                </a:lnTo>
                <a:lnTo>
                  <a:pt x="864095" y="27419"/>
                </a:lnTo>
                <a:lnTo>
                  <a:pt x="864095" y="22847"/>
                </a:lnTo>
                <a:lnTo>
                  <a:pt x="864095" y="4559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1" name="bg object 161"/>
          <p:cNvSpPr/>
          <p:nvPr/>
        </p:nvSpPr>
        <p:spPr>
          <a:xfrm>
            <a:off x="4708354" y="2981691"/>
            <a:ext cx="522459" cy="70453"/>
          </a:xfrm>
          <a:custGeom>
            <a:avLst/>
            <a:gdLst/>
            <a:ahLst/>
            <a:cxnLst/>
            <a:rect l="l" t="t" r="r" b="b"/>
            <a:pathLst>
              <a:path w="864234" h="109854">
                <a:moveTo>
                  <a:pt x="86855" y="84582"/>
                </a:moveTo>
                <a:lnTo>
                  <a:pt x="0" y="84582"/>
                </a:lnTo>
                <a:lnTo>
                  <a:pt x="0" y="86868"/>
                </a:lnTo>
                <a:lnTo>
                  <a:pt x="0" y="107442"/>
                </a:lnTo>
                <a:lnTo>
                  <a:pt x="0" y="109728"/>
                </a:lnTo>
                <a:lnTo>
                  <a:pt x="86855" y="109728"/>
                </a:lnTo>
                <a:lnTo>
                  <a:pt x="86855" y="107442"/>
                </a:lnTo>
                <a:lnTo>
                  <a:pt x="86855" y="86868"/>
                </a:lnTo>
                <a:lnTo>
                  <a:pt x="86855" y="84582"/>
                </a:lnTo>
                <a:close/>
              </a:path>
              <a:path w="864234" h="109854">
                <a:moveTo>
                  <a:pt x="86855" y="31991"/>
                </a:moveTo>
                <a:lnTo>
                  <a:pt x="0" y="31991"/>
                </a:lnTo>
                <a:lnTo>
                  <a:pt x="0" y="34277"/>
                </a:lnTo>
                <a:lnTo>
                  <a:pt x="0" y="54851"/>
                </a:lnTo>
                <a:lnTo>
                  <a:pt x="0" y="57137"/>
                </a:lnTo>
                <a:lnTo>
                  <a:pt x="86855" y="57137"/>
                </a:lnTo>
                <a:lnTo>
                  <a:pt x="86855" y="54851"/>
                </a:lnTo>
                <a:lnTo>
                  <a:pt x="86855" y="34277"/>
                </a:lnTo>
                <a:lnTo>
                  <a:pt x="86855" y="31991"/>
                </a:lnTo>
                <a:close/>
              </a:path>
              <a:path w="864234" h="109854">
                <a:moveTo>
                  <a:pt x="304038" y="84582"/>
                </a:moveTo>
                <a:lnTo>
                  <a:pt x="130302" y="84582"/>
                </a:lnTo>
                <a:lnTo>
                  <a:pt x="130302" y="86868"/>
                </a:lnTo>
                <a:lnTo>
                  <a:pt x="130302" y="107442"/>
                </a:lnTo>
                <a:lnTo>
                  <a:pt x="130302" y="109728"/>
                </a:lnTo>
                <a:lnTo>
                  <a:pt x="304038" y="109728"/>
                </a:lnTo>
                <a:lnTo>
                  <a:pt x="304038" y="107442"/>
                </a:lnTo>
                <a:lnTo>
                  <a:pt x="304038" y="86868"/>
                </a:lnTo>
                <a:lnTo>
                  <a:pt x="304038" y="84582"/>
                </a:lnTo>
                <a:close/>
              </a:path>
              <a:path w="864234" h="109854">
                <a:moveTo>
                  <a:pt x="304038" y="31991"/>
                </a:moveTo>
                <a:lnTo>
                  <a:pt x="130302" y="31991"/>
                </a:lnTo>
                <a:lnTo>
                  <a:pt x="130302" y="34277"/>
                </a:lnTo>
                <a:lnTo>
                  <a:pt x="130302" y="54851"/>
                </a:lnTo>
                <a:lnTo>
                  <a:pt x="130302" y="57137"/>
                </a:lnTo>
                <a:lnTo>
                  <a:pt x="304038" y="57137"/>
                </a:lnTo>
                <a:lnTo>
                  <a:pt x="304038" y="54851"/>
                </a:lnTo>
                <a:lnTo>
                  <a:pt x="304038" y="34277"/>
                </a:lnTo>
                <a:lnTo>
                  <a:pt x="304038" y="31991"/>
                </a:lnTo>
                <a:close/>
              </a:path>
              <a:path w="864234" h="109854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109854">
                <a:moveTo>
                  <a:pt x="518922" y="84582"/>
                </a:moveTo>
                <a:lnTo>
                  <a:pt x="347472" y="84582"/>
                </a:lnTo>
                <a:lnTo>
                  <a:pt x="347472" y="86868"/>
                </a:lnTo>
                <a:lnTo>
                  <a:pt x="347472" y="107442"/>
                </a:lnTo>
                <a:lnTo>
                  <a:pt x="347472" y="109728"/>
                </a:lnTo>
                <a:lnTo>
                  <a:pt x="518922" y="109728"/>
                </a:lnTo>
                <a:lnTo>
                  <a:pt x="518922" y="107442"/>
                </a:lnTo>
                <a:lnTo>
                  <a:pt x="518922" y="86868"/>
                </a:lnTo>
                <a:lnTo>
                  <a:pt x="518922" y="84582"/>
                </a:lnTo>
                <a:close/>
              </a:path>
              <a:path w="864234" h="109854">
                <a:moveTo>
                  <a:pt x="518922" y="31991"/>
                </a:moveTo>
                <a:lnTo>
                  <a:pt x="347472" y="31991"/>
                </a:lnTo>
                <a:lnTo>
                  <a:pt x="347472" y="34277"/>
                </a:lnTo>
                <a:lnTo>
                  <a:pt x="347472" y="54851"/>
                </a:lnTo>
                <a:lnTo>
                  <a:pt x="347472" y="57137"/>
                </a:lnTo>
                <a:lnTo>
                  <a:pt x="518922" y="57137"/>
                </a:lnTo>
                <a:lnTo>
                  <a:pt x="518922" y="54851"/>
                </a:lnTo>
                <a:lnTo>
                  <a:pt x="518922" y="34277"/>
                </a:lnTo>
                <a:lnTo>
                  <a:pt x="518922" y="31991"/>
                </a:lnTo>
                <a:close/>
              </a:path>
              <a:path w="864234" h="109854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109854">
                <a:moveTo>
                  <a:pt x="736079" y="84582"/>
                </a:moveTo>
                <a:lnTo>
                  <a:pt x="562343" y="84582"/>
                </a:lnTo>
                <a:lnTo>
                  <a:pt x="562343" y="86868"/>
                </a:lnTo>
                <a:lnTo>
                  <a:pt x="562343" y="107442"/>
                </a:lnTo>
                <a:lnTo>
                  <a:pt x="562343" y="109728"/>
                </a:lnTo>
                <a:lnTo>
                  <a:pt x="736079" y="109728"/>
                </a:lnTo>
                <a:lnTo>
                  <a:pt x="736079" y="107442"/>
                </a:lnTo>
                <a:lnTo>
                  <a:pt x="736079" y="86868"/>
                </a:lnTo>
                <a:lnTo>
                  <a:pt x="736079" y="84582"/>
                </a:lnTo>
                <a:close/>
              </a:path>
              <a:path w="864234" h="109854">
                <a:moveTo>
                  <a:pt x="736079" y="31991"/>
                </a:moveTo>
                <a:lnTo>
                  <a:pt x="562343" y="31991"/>
                </a:lnTo>
                <a:lnTo>
                  <a:pt x="562343" y="34277"/>
                </a:lnTo>
                <a:lnTo>
                  <a:pt x="562343" y="54851"/>
                </a:lnTo>
                <a:lnTo>
                  <a:pt x="562343" y="57137"/>
                </a:lnTo>
                <a:lnTo>
                  <a:pt x="736079" y="57137"/>
                </a:lnTo>
                <a:lnTo>
                  <a:pt x="736079" y="54851"/>
                </a:lnTo>
                <a:lnTo>
                  <a:pt x="736079" y="34277"/>
                </a:lnTo>
                <a:lnTo>
                  <a:pt x="736079" y="31991"/>
                </a:lnTo>
                <a:close/>
              </a:path>
              <a:path w="864234" h="109854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109854">
                <a:moveTo>
                  <a:pt x="864095" y="84582"/>
                </a:moveTo>
                <a:lnTo>
                  <a:pt x="779526" y="84582"/>
                </a:lnTo>
                <a:lnTo>
                  <a:pt x="779526" y="86868"/>
                </a:lnTo>
                <a:lnTo>
                  <a:pt x="779526" y="107442"/>
                </a:lnTo>
                <a:lnTo>
                  <a:pt x="779526" y="109728"/>
                </a:lnTo>
                <a:lnTo>
                  <a:pt x="864095" y="109728"/>
                </a:lnTo>
                <a:lnTo>
                  <a:pt x="864095" y="107442"/>
                </a:lnTo>
                <a:lnTo>
                  <a:pt x="864095" y="86868"/>
                </a:lnTo>
                <a:lnTo>
                  <a:pt x="864095" y="84582"/>
                </a:lnTo>
                <a:close/>
              </a:path>
              <a:path w="864234" h="109854">
                <a:moveTo>
                  <a:pt x="864095" y="31991"/>
                </a:moveTo>
                <a:lnTo>
                  <a:pt x="779526" y="31991"/>
                </a:lnTo>
                <a:lnTo>
                  <a:pt x="779526" y="34277"/>
                </a:lnTo>
                <a:lnTo>
                  <a:pt x="779526" y="54851"/>
                </a:lnTo>
                <a:lnTo>
                  <a:pt x="779526" y="57137"/>
                </a:lnTo>
                <a:lnTo>
                  <a:pt x="864095" y="57137"/>
                </a:lnTo>
                <a:lnTo>
                  <a:pt x="864095" y="54851"/>
                </a:lnTo>
                <a:lnTo>
                  <a:pt x="864095" y="34277"/>
                </a:lnTo>
                <a:lnTo>
                  <a:pt x="864095" y="31991"/>
                </a:lnTo>
                <a:close/>
              </a:path>
              <a:path w="864234" h="109854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2" name="bg object 162"/>
          <p:cNvSpPr/>
          <p:nvPr/>
        </p:nvSpPr>
        <p:spPr>
          <a:xfrm>
            <a:off x="4708354" y="2989013"/>
            <a:ext cx="52591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86867" y="0"/>
                </a:moveTo>
                <a:lnTo>
                  <a:pt x="0" y="0"/>
                </a:lnTo>
                <a:lnTo>
                  <a:pt x="8686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3" name="bg object 163"/>
          <p:cNvSpPr/>
          <p:nvPr/>
        </p:nvSpPr>
        <p:spPr>
          <a:xfrm>
            <a:off x="4708354" y="2974352"/>
            <a:ext cx="522459" cy="22398"/>
          </a:xfrm>
          <a:custGeom>
            <a:avLst/>
            <a:gdLst/>
            <a:ahLst/>
            <a:cxnLst/>
            <a:rect l="l" t="t" r="r" b="b"/>
            <a:pathLst>
              <a:path w="864234" h="34925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34925">
                <a:moveTo>
                  <a:pt x="304038" y="0"/>
                </a:moveTo>
                <a:lnTo>
                  <a:pt x="130302" y="0"/>
                </a:lnTo>
                <a:lnTo>
                  <a:pt x="130302" y="11442"/>
                </a:lnTo>
                <a:lnTo>
                  <a:pt x="130302" y="22860"/>
                </a:lnTo>
                <a:lnTo>
                  <a:pt x="130302" y="34302"/>
                </a:lnTo>
                <a:lnTo>
                  <a:pt x="304038" y="34302"/>
                </a:lnTo>
                <a:lnTo>
                  <a:pt x="304038" y="22860"/>
                </a:lnTo>
                <a:lnTo>
                  <a:pt x="304038" y="11442"/>
                </a:lnTo>
                <a:lnTo>
                  <a:pt x="304038" y="0"/>
                </a:lnTo>
                <a:close/>
              </a:path>
              <a:path w="864234" h="34925">
                <a:moveTo>
                  <a:pt x="518922" y="0"/>
                </a:moveTo>
                <a:lnTo>
                  <a:pt x="347472" y="0"/>
                </a:lnTo>
                <a:lnTo>
                  <a:pt x="347472" y="11442"/>
                </a:lnTo>
                <a:lnTo>
                  <a:pt x="347472" y="22860"/>
                </a:lnTo>
                <a:lnTo>
                  <a:pt x="347472" y="34302"/>
                </a:lnTo>
                <a:lnTo>
                  <a:pt x="518922" y="34302"/>
                </a:lnTo>
                <a:lnTo>
                  <a:pt x="518922" y="22860"/>
                </a:lnTo>
                <a:lnTo>
                  <a:pt x="518922" y="11442"/>
                </a:lnTo>
                <a:lnTo>
                  <a:pt x="518922" y="0"/>
                </a:lnTo>
                <a:close/>
              </a:path>
              <a:path w="864234" h="34925">
                <a:moveTo>
                  <a:pt x="736079" y="0"/>
                </a:moveTo>
                <a:lnTo>
                  <a:pt x="562343" y="0"/>
                </a:lnTo>
                <a:lnTo>
                  <a:pt x="562343" y="11442"/>
                </a:lnTo>
                <a:lnTo>
                  <a:pt x="562343" y="22860"/>
                </a:lnTo>
                <a:lnTo>
                  <a:pt x="562343" y="34302"/>
                </a:lnTo>
                <a:lnTo>
                  <a:pt x="736079" y="34302"/>
                </a:lnTo>
                <a:lnTo>
                  <a:pt x="736079" y="22860"/>
                </a:lnTo>
                <a:lnTo>
                  <a:pt x="736079" y="11442"/>
                </a:lnTo>
                <a:lnTo>
                  <a:pt x="736079" y="0"/>
                </a:lnTo>
                <a:close/>
              </a:path>
              <a:path w="864234" h="34925">
                <a:moveTo>
                  <a:pt x="864095" y="0"/>
                </a:moveTo>
                <a:lnTo>
                  <a:pt x="779526" y="0"/>
                </a:lnTo>
                <a:lnTo>
                  <a:pt x="779526" y="11442"/>
                </a:lnTo>
                <a:lnTo>
                  <a:pt x="779526" y="22860"/>
                </a:lnTo>
                <a:lnTo>
                  <a:pt x="779526" y="34302"/>
                </a:lnTo>
                <a:lnTo>
                  <a:pt x="864095" y="34302"/>
                </a:lnTo>
                <a:lnTo>
                  <a:pt x="864095" y="22860"/>
                </a:lnTo>
                <a:lnTo>
                  <a:pt x="864095" y="11442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4" name="bg object 164"/>
          <p:cNvSpPr/>
          <p:nvPr/>
        </p:nvSpPr>
        <p:spPr>
          <a:xfrm>
            <a:off x="4708354" y="3650215"/>
            <a:ext cx="522459" cy="70453"/>
          </a:xfrm>
          <a:custGeom>
            <a:avLst/>
            <a:gdLst/>
            <a:ahLst/>
            <a:cxnLst/>
            <a:rect l="l" t="t" r="r" b="b"/>
            <a:pathLst>
              <a:path w="864234" h="109854">
                <a:moveTo>
                  <a:pt x="86855" y="86868"/>
                </a:moveTo>
                <a:lnTo>
                  <a:pt x="0" y="86868"/>
                </a:lnTo>
                <a:lnTo>
                  <a:pt x="0" y="109728"/>
                </a:lnTo>
                <a:lnTo>
                  <a:pt x="86855" y="109728"/>
                </a:lnTo>
                <a:lnTo>
                  <a:pt x="86855" y="86868"/>
                </a:lnTo>
                <a:close/>
              </a:path>
              <a:path w="864234" h="109854">
                <a:moveTo>
                  <a:pt x="86855" y="54864"/>
                </a:moveTo>
                <a:lnTo>
                  <a:pt x="0" y="54864"/>
                </a:lnTo>
                <a:lnTo>
                  <a:pt x="0" y="77724"/>
                </a:lnTo>
                <a:lnTo>
                  <a:pt x="86855" y="77724"/>
                </a:lnTo>
                <a:lnTo>
                  <a:pt x="86855" y="54864"/>
                </a:lnTo>
                <a:close/>
              </a:path>
              <a:path w="864234" h="109854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109854">
                <a:moveTo>
                  <a:pt x="304038" y="86868"/>
                </a:moveTo>
                <a:lnTo>
                  <a:pt x="130302" y="86868"/>
                </a:lnTo>
                <a:lnTo>
                  <a:pt x="130302" y="109728"/>
                </a:lnTo>
                <a:lnTo>
                  <a:pt x="304038" y="109728"/>
                </a:lnTo>
                <a:lnTo>
                  <a:pt x="304038" y="86868"/>
                </a:lnTo>
                <a:close/>
              </a:path>
              <a:path w="864234" h="109854">
                <a:moveTo>
                  <a:pt x="304038" y="54864"/>
                </a:moveTo>
                <a:lnTo>
                  <a:pt x="130302" y="54864"/>
                </a:lnTo>
                <a:lnTo>
                  <a:pt x="130302" y="77724"/>
                </a:lnTo>
                <a:lnTo>
                  <a:pt x="304038" y="77724"/>
                </a:lnTo>
                <a:lnTo>
                  <a:pt x="304038" y="54864"/>
                </a:lnTo>
                <a:close/>
              </a:path>
              <a:path w="864234" h="109854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109854">
                <a:moveTo>
                  <a:pt x="518922" y="86868"/>
                </a:moveTo>
                <a:lnTo>
                  <a:pt x="347472" y="86868"/>
                </a:lnTo>
                <a:lnTo>
                  <a:pt x="347472" y="109728"/>
                </a:lnTo>
                <a:lnTo>
                  <a:pt x="518922" y="109728"/>
                </a:lnTo>
                <a:lnTo>
                  <a:pt x="518922" y="86868"/>
                </a:lnTo>
                <a:close/>
              </a:path>
              <a:path w="864234" h="109854">
                <a:moveTo>
                  <a:pt x="518922" y="54864"/>
                </a:moveTo>
                <a:lnTo>
                  <a:pt x="347472" y="54864"/>
                </a:lnTo>
                <a:lnTo>
                  <a:pt x="347472" y="77724"/>
                </a:lnTo>
                <a:lnTo>
                  <a:pt x="518922" y="77724"/>
                </a:lnTo>
                <a:lnTo>
                  <a:pt x="518922" y="54864"/>
                </a:lnTo>
                <a:close/>
              </a:path>
              <a:path w="864234" h="109854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109854">
                <a:moveTo>
                  <a:pt x="736079" y="86868"/>
                </a:moveTo>
                <a:lnTo>
                  <a:pt x="562343" y="86868"/>
                </a:lnTo>
                <a:lnTo>
                  <a:pt x="562343" y="109728"/>
                </a:lnTo>
                <a:lnTo>
                  <a:pt x="736079" y="109728"/>
                </a:lnTo>
                <a:lnTo>
                  <a:pt x="736079" y="86868"/>
                </a:lnTo>
                <a:close/>
              </a:path>
              <a:path w="864234" h="109854">
                <a:moveTo>
                  <a:pt x="736079" y="54864"/>
                </a:moveTo>
                <a:lnTo>
                  <a:pt x="562343" y="54864"/>
                </a:lnTo>
                <a:lnTo>
                  <a:pt x="562343" y="77724"/>
                </a:lnTo>
                <a:lnTo>
                  <a:pt x="736079" y="77724"/>
                </a:lnTo>
                <a:lnTo>
                  <a:pt x="736079" y="54864"/>
                </a:lnTo>
                <a:close/>
              </a:path>
              <a:path w="864234" h="109854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109854">
                <a:moveTo>
                  <a:pt x="864095" y="86868"/>
                </a:moveTo>
                <a:lnTo>
                  <a:pt x="779526" y="86868"/>
                </a:lnTo>
                <a:lnTo>
                  <a:pt x="779526" y="109728"/>
                </a:lnTo>
                <a:lnTo>
                  <a:pt x="864095" y="109728"/>
                </a:lnTo>
                <a:lnTo>
                  <a:pt x="864095" y="86868"/>
                </a:lnTo>
                <a:close/>
              </a:path>
              <a:path w="864234" h="109854">
                <a:moveTo>
                  <a:pt x="864095" y="54864"/>
                </a:moveTo>
                <a:lnTo>
                  <a:pt x="779526" y="54864"/>
                </a:lnTo>
                <a:lnTo>
                  <a:pt x="779526" y="77724"/>
                </a:lnTo>
                <a:lnTo>
                  <a:pt x="864095" y="77724"/>
                </a:lnTo>
                <a:lnTo>
                  <a:pt x="864095" y="54864"/>
                </a:lnTo>
                <a:close/>
              </a:path>
              <a:path w="864234" h="109854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5" name="bg object 165"/>
          <p:cNvSpPr/>
          <p:nvPr/>
        </p:nvSpPr>
        <p:spPr>
          <a:xfrm>
            <a:off x="4708354" y="3603300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6" name="bg object 166"/>
          <p:cNvSpPr/>
          <p:nvPr/>
        </p:nvSpPr>
        <p:spPr>
          <a:xfrm>
            <a:off x="4708354" y="3546123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7" name="bg object 167"/>
          <p:cNvSpPr/>
          <p:nvPr/>
        </p:nvSpPr>
        <p:spPr>
          <a:xfrm>
            <a:off x="4708354" y="3141493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8" name="bg object 168"/>
          <p:cNvSpPr/>
          <p:nvPr/>
        </p:nvSpPr>
        <p:spPr>
          <a:xfrm>
            <a:off x="4708354" y="3085782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9" name="bg object 169"/>
          <p:cNvSpPr/>
          <p:nvPr/>
        </p:nvSpPr>
        <p:spPr>
          <a:xfrm>
            <a:off x="4708354" y="2981691"/>
            <a:ext cx="522459" cy="72082"/>
          </a:xfrm>
          <a:custGeom>
            <a:avLst/>
            <a:gdLst/>
            <a:ahLst/>
            <a:cxnLst/>
            <a:rect l="l" t="t" r="r" b="b"/>
            <a:pathLst>
              <a:path w="864234" h="112395">
                <a:moveTo>
                  <a:pt x="86855" y="89141"/>
                </a:moveTo>
                <a:lnTo>
                  <a:pt x="0" y="89141"/>
                </a:lnTo>
                <a:lnTo>
                  <a:pt x="0" y="112001"/>
                </a:lnTo>
                <a:lnTo>
                  <a:pt x="86855" y="112001"/>
                </a:lnTo>
                <a:lnTo>
                  <a:pt x="86855" y="89141"/>
                </a:lnTo>
                <a:close/>
              </a:path>
              <a:path w="864234" h="112395">
                <a:moveTo>
                  <a:pt x="86855" y="34277"/>
                </a:moveTo>
                <a:lnTo>
                  <a:pt x="0" y="34277"/>
                </a:lnTo>
                <a:lnTo>
                  <a:pt x="0" y="57137"/>
                </a:lnTo>
                <a:lnTo>
                  <a:pt x="86855" y="57137"/>
                </a:lnTo>
                <a:lnTo>
                  <a:pt x="86855" y="34277"/>
                </a:lnTo>
                <a:close/>
              </a:path>
              <a:path w="864234" h="112395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112395">
                <a:moveTo>
                  <a:pt x="304038" y="89141"/>
                </a:moveTo>
                <a:lnTo>
                  <a:pt x="130302" y="89141"/>
                </a:lnTo>
                <a:lnTo>
                  <a:pt x="130302" y="112001"/>
                </a:lnTo>
                <a:lnTo>
                  <a:pt x="304038" y="112001"/>
                </a:lnTo>
                <a:lnTo>
                  <a:pt x="304038" y="89141"/>
                </a:lnTo>
                <a:close/>
              </a:path>
              <a:path w="864234" h="112395">
                <a:moveTo>
                  <a:pt x="304038" y="34277"/>
                </a:moveTo>
                <a:lnTo>
                  <a:pt x="130302" y="34277"/>
                </a:lnTo>
                <a:lnTo>
                  <a:pt x="130302" y="57137"/>
                </a:lnTo>
                <a:lnTo>
                  <a:pt x="304038" y="57137"/>
                </a:lnTo>
                <a:lnTo>
                  <a:pt x="304038" y="34277"/>
                </a:lnTo>
                <a:close/>
              </a:path>
              <a:path w="864234" h="112395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112395">
                <a:moveTo>
                  <a:pt x="518922" y="89141"/>
                </a:moveTo>
                <a:lnTo>
                  <a:pt x="347472" y="89141"/>
                </a:lnTo>
                <a:lnTo>
                  <a:pt x="347472" y="112001"/>
                </a:lnTo>
                <a:lnTo>
                  <a:pt x="518922" y="112001"/>
                </a:lnTo>
                <a:lnTo>
                  <a:pt x="518922" y="89141"/>
                </a:lnTo>
                <a:close/>
              </a:path>
              <a:path w="864234" h="112395">
                <a:moveTo>
                  <a:pt x="518922" y="34277"/>
                </a:moveTo>
                <a:lnTo>
                  <a:pt x="347472" y="34277"/>
                </a:lnTo>
                <a:lnTo>
                  <a:pt x="347472" y="57137"/>
                </a:lnTo>
                <a:lnTo>
                  <a:pt x="518922" y="57137"/>
                </a:lnTo>
                <a:lnTo>
                  <a:pt x="518922" y="34277"/>
                </a:lnTo>
                <a:close/>
              </a:path>
              <a:path w="864234" h="112395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112395">
                <a:moveTo>
                  <a:pt x="736079" y="89141"/>
                </a:moveTo>
                <a:lnTo>
                  <a:pt x="562343" y="89141"/>
                </a:lnTo>
                <a:lnTo>
                  <a:pt x="562343" y="112001"/>
                </a:lnTo>
                <a:lnTo>
                  <a:pt x="736079" y="112001"/>
                </a:lnTo>
                <a:lnTo>
                  <a:pt x="736079" y="89141"/>
                </a:lnTo>
                <a:close/>
              </a:path>
              <a:path w="864234" h="112395">
                <a:moveTo>
                  <a:pt x="736079" y="34277"/>
                </a:moveTo>
                <a:lnTo>
                  <a:pt x="562343" y="34277"/>
                </a:lnTo>
                <a:lnTo>
                  <a:pt x="562343" y="57137"/>
                </a:lnTo>
                <a:lnTo>
                  <a:pt x="736079" y="57137"/>
                </a:lnTo>
                <a:lnTo>
                  <a:pt x="736079" y="34277"/>
                </a:lnTo>
                <a:close/>
              </a:path>
              <a:path w="864234" h="112395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112395">
                <a:moveTo>
                  <a:pt x="864095" y="89141"/>
                </a:moveTo>
                <a:lnTo>
                  <a:pt x="779526" y="89141"/>
                </a:lnTo>
                <a:lnTo>
                  <a:pt x="779526" y="112001"/>
                </a:lnTo>
                <a:lnTo>
                  <a:pt x="864095" y="112001"/>
                </a:lnTo>
                <a:lnTo>
                  <a:pt x="864095" y="89141"/>
                </a:lnTo>
                <a:close/>
              </a:path>
              <a:path w="864234" h="112395">
                <a:moveTo>
                  <a:pt x="864095" y="34277"/>
                </a:moveTo>
                <a:lnTo>
                  <a:pt x="779526" y="34277"/>
                </a:lnTo>
                <a:lnTo>
                  <a:pt x="779526" y="57137"/>
                </a:lnTo>
                <a:lnTo>
                  <a:pt x="864095" y="57137"/>
                </a:lnTo>
                <a:lnTo>
                  <a:pt x="864095" y="34277"/>
                </a:lnTo>
                <a:close/>
              </a:path>
              <a:path w="864234" h="112395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0" name="bg object 170"/>
          <p:cNvSpPr/>
          <p:nvPr/>
        </p:nvSpPr>
        <p:spPr>
          <a:xfrm>
            <a:off x="5230736" y="355638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1" name="bg object 171"/>
          <p:cNvSpPr/>
          <p:nvPr/>
        </p:nvSpPr>
        <p:spPr>
          <a:xfrm>
            <a:off x="5230736" y="3493344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2" name="bg object 172"/>
          <p:cNvSpPr/>
          <p:nvPr/>
        </p:nvSpPr>
        <p:spPr>
          <a:xfrm>
            <a:off x="5230736" y="3484548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3" name="bg object 173"/>
          <p:cNvSpPr/>
          <p:nvPr/>
        </p:nvSpPr>
        <p:spPr>
          <a:xfrm>
            <a:off x="5230736" y="3424438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4" name="bg object 174"/>
          <p:cNvSpPr/>
          <p:nvPr/>
        </p:nvSpPr>
        <p:spPr>
          <a:xfrm>
            <a:off x="5230736" y="3421506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5" name="bg object 175"/>
          <p:cNvSpPr/>
          <p:nvPr/>
        </p:nvSpPr>
        <p:spPr>
          <a:xfrm>
            <a:off x="5230736" y="3345270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6" name="bg object 176"/>
          <p:cNvSpPr/>
          <p:nvPr/>
        </p:nvSpPr>
        <p:spPr>
          <a:xfrm>
            <a:off x="5230736" y="3349669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7" name="bg object 177"/>
          <p:cNvSpPr/>
          <p:nvPr/>
        </p:nvSpPr>
        <p:spPr>
          <a:xfrm>
            <a:off x="5230736" y="327783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8" name="bg object 178"/>
          <p:cNvSpPr/>
          <p:nvPr/>
        </p:nvSpPr>
        <p:spPr>
          <a:xfrm>
            <a:off x="5230736" y="3273432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22859"/>
                </a:moveTo>
                <a:lnTo>
                  <a:pt x="0" y="0"/>
                </a:lnTo>
                <a:lnTo>
                  <a:pt x="0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79" name="bg object 179"/>
          <p:cNvSpPr/>
          <p:nvPr/>
        </p:nvSpPr>
        <p:spPr>
          <a:xfrm>
            <a:off x="5230736" y="3208925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5"/>
                </a:moveTo>
                <a:lnTo>
                  <a:pt x="11429" y="2285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0" name="bg object 180"/>
          <p:cNvSpPr/>
          <p:nvPr/>
        </p:nvSpPr>
        <p:spPr>
          <a:xfrm>
            <a:off x="5230736" y="3144417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2"/>
                </a:moveTo>
                <a:lnTo>
                  <a:pt x="11429" y="11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1" name="bg object 181"/>
          <p:cNvSpPr/>
          <p:nvPr/>
        </p:nvSpPr>
        <p:spPr>
          <a:xfrm>
            <a:off x="4708354" y="3713256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2" name="bg object 182"/>
          <p:cNvSpPr/>
          <p:nvPr/>
        </p:nvSpPr>
        <p:spPr>
          <a:xfrm>
            <a:off x="4708354" y="2974351"/>
            <a:ext cx="522459" cy="14661"/>
          </a:xfrm>
          <a:custGeom>
            <a:avLst/>
            <a:gdLst/>
            <a:ahLst/>
            <a:cxnLst/>
            <a:rect l="l" t="t" r="r" b="b"/>
            <a:pathLst>
              <a:path w="864234" h="22860">
                <a:moveTo>
                  <a:pt x="86855" y="0"/>
                </a:moveTo>
                <a:lnTo>
                  <a:pt x="0" y="0"/>
                </a:lnTo>
                <a:lnTo>
                  <a:pt x="0" y="22860"/>
                </a:lnTo>
                <a:lnTo>
                  <a:pt x="86855" y="22860"/>
                </a:lnTo>
                <a:lnTo>
                  <a:pt x="86855" y="0"/>
                </a:lnTo>
                <a:close/>
              </a:path>
              <a:path w="864234" h="22860">
                <a:moveTo>
                  <a:pt x="304038" y="0"/>
                </a:moveTo>
                <a:lnTo>
                  <a:pt x="130302" y="0"/>
                </a:lnTo>
                <a:lnTo>
                  <a:pt x="130302" y="22860"/>
                </a:lnTo>
                <a:lnTo>
                  <a:pt x="304038" y="22860"/>
                </a:lnTo>
                <a:lnTo>
                  <a:pt x="304038" y="0"/>
                </a:lnTo>
                <a:close/>
              </a:path>
              <a:path w="864234" h="22860">
                <a:moveTo>
                  <a:pt x="518922" y="0"/>
                </a:moveTo>
                <a:lnTo>
                  <a:pt x="347472" y="0"/>
                </a:lnTo>
                <a:lnTo>
                  <a:pt x="347472" y="22860"/>
                </a:lnTo>
                <a:lnTo>
                  <a:pt x="518922" y="22860"/>
                </a:lnTo>
                <a:lnTo>
                  <a:pt x="518922" y="0"/>
                </a:lnTo>
                <a:close/>
              </a:path>
              <a:path w="864234" h="22860">
                <a:moveTo>
                  <a:pt x="736079" y="0"/>
                </a:moveTo>
                <a:lnTo>
                  <a:pt x="562343" y="0"/>
                </a:lnTo>
                <a:lnTo>
                  <a:pt x="562343" y="22860"/>
                </a:lnTo>
                <a:lnTo>
                  <a:pt x="736079" y="22860"/>
                </a:lnTo>
                <a:lnTo>
                  <a:pt x="736079" y="0"/>
                </a:lnTo>
                <a:close/>
              </a:path>
              <a:path w="864234" h="22860">
                <a:moveTo>
                  <a:pt x="864095" y="0"/>
                </a:moveTo>
                <a:lnTo>
                  <a:pt x="779526" y="0"/>
                </a:lnTo>
                <a:lnTo>
                  <a:pt x="779526" y="22860"/>
                </a:lnTo>
                <a:lnTo>
                  <a:pt x="864095" y="22860"/>
                </a:lnTo>
                <a:lnTo>
                  <a:pt x="864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3" name="bg object 183"/>
          <p:cNvSpPr/>
          <p:nvPr/>
        </p:nvSpPr>
        <p:spPr>
          <a:xfrm>
            <a:off x="4578449" y="3845204"/>
            <a:ext cx="130135" cy="29322"/>
          </a:xfrm>
          <a:custGeom>
            <a:avLst/>
            <a:gdLst/>
            <a:ahLst/>
            <a:cxnLst/>
            <a:rect l="l" t="t" r="r" b="b"/>
            <a:pathLst>
              <a:path w="215265" h="45720">
                <a:moveTo>
                  <a:pt x="0" y="45720"/>
                </a:moveTo>
                <a:lnTo>
                  <a:pt x="86867" y="45720"/>
                </a:lnTo>
              </a:path>
              <a:path w="215265" h="45720">
                <a:moveTo>
                  <a:pt x="130301" y="45720"/>
                </a:moveTo>
                <a:lnTo>
                  <a:pt x="214883" y="45720"/>
                </a:lnTo>
                <a:lnTo>
                  <a:pt x="2148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4" name="bg object 184"/>
          <p:cNvSpPr/>
          <p:nvPr/>
        </p:nvSpPr>
        <p:spPr>
          <a:xfrm>
            <a:off x="4708354" y="3785095"/>
            <a:ext cx="0" cy="3258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-11429" y="25145"/>
                </a:moveTo>
                <a:lnTo>
                  <a:pt x="11429" y="25145"/>
                </a:lnTo>
              </a:path>
            </a:pathLst>
          </a:custGeom>
          <a:ln w="502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5" name="bg object 185"/>
          <p:cNvSpPr/>
          <p:nvPr/>
        </p:nvSpPr>
        <p:spPr>
          <a:xfrm>
            <a:off x="4708354" y="3776298"/>
            <a:ext cx="0" cy="6109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-11429" y="4571"/>
                </a:moveTo>
                <a:lnTo>
                  <a:pt x="11429" y="457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6" name="bg object 186"/>
          <p:cNvSpPr/>
          <p:nvPr/>
        </p:nvSpPr>
        <p:spPr>
          <a:xfrm>
            <a:off x="4578449" y="3773366"/>
            <a:ext cx="130135" cy="1629"/>
          </a:xfrm>
          <a:custGeom>
            <a:avLst/>
            <a:gdLst/>
            <a:ahLst/>
            <a:cxnLst/>
            <a:rect l="l" t="t" r="r" b="b"/>
            <a:pathLst>
              <a:path w="215265" h="2539">
                <a:moveTo>
                  <a:pt x="214883" y="2285"/>
                </a:moveTo>
                <a:lnTo>
                  <a:pt x="214883" y="0"/>
                </a:lnTo>
                <a:lnTo>
                  <a:pt x="130301" y="0"/>
                </a:lnTo>
              </a:path>
              <a:path w="215265" h="2539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7" name="bg object 187"/>
          <p:cNvSpPr/>
          <p:nvPr/>
        </p:nvSpPr>
        <p:spPr>
          <a:xfrm>
            <a:off x="4578449" y="3439099"/>
            <a:ext cx="130135" cy="13439"/>
          </a:xfrm>
          <a:custGeom>
            <a:avLst/>
            <a:gdLst/>
            <a:ahLst/>
            <a:cxnLst/>
            <a:rect l="l" t="t" r="r" b="b"/>
            <a:pathLst>
              <a:path w="215265" h="20954">
                <a:moveTo>
                  <a:pt x="0" y="20574"/>
                </a:moveTo>
                <a:lnTo>
                  <a:pt x="86867" y="20574"/>
                </a:lnTo>
              </a:path>
              <a:path w="215265" h="20954">
                <a:moveTo>
                  <a:pt x="130301" y="20574"/>
                </a:moveTo>
                <a:lnTo>
                  <a:pt x="214883" y="20574"/>
                </a:lnTo>
                <a:lnTo>
                  <a:pt x="2148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8" name="bg object 188"/>
          <p:cNvSpPr/>
          <p:nvPr/>
        </p:nvSpPr>
        <p:spPr>
          <a:xfrm>
            <a:off x="4708354" y="3406845"/>
            <a:ext cx="0" cy="17919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-11429" y="13716"/>
                </a:moveTo>
                <a:lnTo>
                  <a:pt x="11429" y="13716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89" name="bg object 189"/>
          <p:cNvSpPr/>
          <p:nvPr/>
        </p:nvSpPr>
        <p:spPr>
          <a:xfrm>
            <a:off x="4708354" y="3367262"/>
            <a:ext cx="0" cy="35430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63"/>
                </a:moveTo>
                <a:lnTo>
                  <a:pt x="0" y="48006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0" name="bg object 190"/>
          <p:cNvSpPr/>
          <p:nvPr/>
        </p:nvSpPr>
        <p:spPr>
          <a:xfrm>
            <a:off x="4708354" y="3299822"/>
            <a:ext cx="0" cy="36652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57150"/>
                </a:moveTo>
                <a:lnTo>
                  <a:pt x="0" y="6857"/>
                </a:ln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1" name="bg object 191"/>
          <p:cNvSpPr/>
          <p:nvPr/>
        </p:nvSpPr>
        <p:spPr>
          <a:xfrm>
            <a:off x="4708354" y="3292491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9"/>
                </a:moveTo>
                <a:lnTo>
                  <a:pt x="11429" y="3429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2" name="bg object 192"/>
          <p:cNvSpPr/>
          <p:nvPr/>
        </p:nvSpPr>
        <p:spPr>
          <a:xfrm>
            <a:off x="4578449" y="3249975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214883" y="0"/>
                </a:moveTo>
                <a:lnTo>
                  <a:pt x="130301" y="0"/>
                </a:lnTo>
              </a:path>
              <a:path w="21526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3" name="bg object 193"/>
          <p:cNvSpPr/>
          <p:nvPr/>
        </p:nvSpPr>
        <p:spPr>
          <a:xfrm>
            <a:off x="4708354" y="3277831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29"/>
                </a:moveTo>
                <a:lnTo>
                  <a:pt x="11429" y="11429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4" name="bg object 194"/>
          <p:cNvSpPr/>
          <p:nvPr/>
        </p:nvSpPr>
        <p:spPr>
          <a:xfrm>
            <a:off x="4708354" y="3249975"/>
            <a:ext cx="0" cy="14661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-11429" y="11430"/>
                </a:moveTo>
                <a:lnTo>
                  <a:pt x="11429" y="1143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5" name="bg object 195"/>
          <p:cNvSpPr/>
          <p:nvPr/>
        </p:nvSpPr>
        <p:spPr>
          <a:xfrm>
            <a:off x="4578449" y="2928904"/>
            <a:ext cx="130135" cy="1629"/>
          </a:xfrm>
          <a:custGeom>
            <a:avLst/>
            <a:gdLst/>
            <a:ahLst/>
            <a:cxnLst/>
            <a:rect l="l" t="t" r="r" b="b"/>
            <a:pathLst>
              <a:path w="215265" h="2539">
                <a:moveTo>
                  <a:pt x="0" y="2285"/>
                </a:moveTo>
                <a:lnTo>
                  <a:pt x="86867" y="2285"/>
                </a:lnTo>
              </a:path>
              <a:path w="215265" h="2539">
                <a:moveTo>
                  <a:pt x="130301" y="2285"/>
                </a:moveTo>
                <a:lnTo>
                  <a:pt x="214883" y="2285"/>
                </a:lnTo>
                <a:lnTo>
                  <a:pt x="2148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6" name="bg object 196"/>
          <p:cNvSpPr/>
          <p:nvPr/>
        </p:nvSpPr>
        <p:spPr>
          <a:xfrm>
            <a:off x="4708354" y="2925971"/>
            <a:ext cx="0" cy="1629"/>
          </a:xfrm>
          <a:custGeom>
            <a:avLst/>
            <a:gdLst/>
            <a:ahLst/>
            <a:cxnLst/>
            <a:rect l="l" t="t" r="r" b="b"/>
            <a:pathLst>
              <a:path h="2539">
                <a:moveTo>
                  <a:pt x="-11429" y="1143"/>
                </a:moveTo>
                <a:lnTo>
                  <a:pt x="11429" y="114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7" name="bg object 197"/>
          <p:cNvSpPr/>
          <p:nvPr/>
        </p:nvSpPr>
        <p:spPr>
          <a:xfrm>
            <a:off x="4708354" y="2914242"/>
            <a:ext cx="0" cy="3258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11429" y="2286"/>
                </a:moveTo>
                <a:lnTo>
                  <a:pt x="11429" y="2286"/>
                </a:lnTo>
              </a:path>
            </a:pathLst>
          </a:custGeom>
          <a:ln w="4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8" name="bg object 198"/>
          <p:cNvSpPr/>
          <p:nvPr/>
        </p:nvSpPr>
        <p:spPr>
          <a:xfrm>
            <a:off x="4708354" y="2921573"/>
            <a:ext cx="0" cy="4480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11429" y="3428"/>
                </a:moveTo>
                <a:lnTo>
                  <a:pt x="11429" y="3428"/>
                </a:lnTo>
              </a:path>
            </a:pathLst>
          </a:custGeom>
          <a:ln w="68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9" name="bg object 199"/>
          <p:cNvSpPr/>
          <p:nvPr/>
        </p:nvSpPr>
        <p:spPr>
          <a:xfrm>
            <a:off x="4578449" y="2829209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214883" y="0"/>
                </a:moveTo>
                <a:lnTo>
                  <a:pt x="130301" y="0"/>
                </a:lnTo>
              </a:path>
              <a:path w="21526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0" name="bg object 200"/>
          <p:cNvSpPr/>
          <p:nvPr/>
        </p:nvSpPr>
        <p:spPr>
          <a:xfrm>
            <a:off x="4708353" y="2884921"/>
            <a:ext cx="0" cy="29322"/>
          </a:xfrm>
          <a:custGeom>
            <a:avLst/>
            <a:gdLst/>
            <a:ahLst/>
            <a:cxnLst/>
            <a:rect l="l" t="t" r="r" b="b"/>
            <a:pathLst>
              <a:path h="45720">
                <a:moveTo>
                  <a:pt x="-11429" y="22859"/>
                </a:moveTo>
                <a:lnTo>
                  <a:pt x="11429" y="22859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1" name="bg object 201"/>
          <p:cNvSpPr/>
          <p:nvPr/>
        </p:nvSpPr>
        <p:spPr>
          <a:xfrm>
            <a:off x="4701443" y="2829210"/>
            <a:ext cx="13820" cy="28100"/>
          </a:xfrm>
          <a:custGeom>
            <a:avLst/>
            <a:gdLst/>
            <a:ahLst/>
            <a:cxnLst/>
            <a:rect l="l" t="t" r="r" b="b"/>
            <a:pathLst>
              <a:path w="22859" h="43814">
                <a:moveTo>
                  <a:pt x="0" y="43434"/>
                </a:moveTo>
                <a:lnTo>
                  <a:pt x="22859" y="43434"/>
                </a:lnTo>
                <a:lnTo>
                  <a:pt x="22859" y="0"/>
                </a:lnTo>
                <a:lnTo>
                  <a:pt x="0" y="0"/>
                </a:lnTo>
                <a:lnTo>
                  <a:pt x="0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2" name="bg object 202"/>
          <p:cNvSpPr/>
          <p:nvPr/>
        </p:nvSpPr>
        <p:spPr>
          <a:xfrm>
            <a:off x="4578449" y="3729384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214883" y="0"/>
                </a:moveTo>
                <a:lnTo>
                  <a:pt x="130301" y="0"/>
                </a:lnTo>
              </a:path>
              <a:path w="21526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3" name="bg object 203"/>
          <p:cNvSpPr/>
          <p:nvPr/>
        </p:nvSpPr>
        <p:spPr>
          <a:xfrm>
            <a:off x="4578449" y="2974351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214883" y="0"/>
                </a:moveTo>
                <a:lnTo>
                  <a:pt x="130301" y="0"/>
                </a:lnTo>
              </a:path>
              <a:path w="215265">
                <a:moveTo>
                  <a:pt x="86867" y="0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4" name="bg object 204"/>
          <p:cNvSpPr/>
          <p:nvPr/>
        </p:nvSpPr>
        <p:spPr>
          <a:xfrm>
            <a:off x="4708353" y="3895051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1"/>
                </a:moveTo>
                <a:lnTo>
                  <a:pt x="11429" y="8001"/>
                </a:lnTo>
              </a:path>
            </a:pathLst>
          </a:custGeom>
          <a:ln w="160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5" name="bg object 205"/>
          <p:cNvSpPr/>
          <p:nvPr/>
        </p:nvSpPr>
        <p:spPr>
          <a:xfrm>
            <a:off x="4708353" y="3874526"/>
            <a:ext cx="0" cy="10588"/>
          </a:xfrm>
          <a:custGeom>
            <a:avLst/>
            <a:gdLst/>
            <a:ahLst/>
            <a:cxnLst/>
            <a:rect l="l" t="t" r="r" b="b"/>
            <a:pathLst>
              <a:path h="16510">
                <a:moveTo>
                  <a:pt x="-11429" y="8000"/>
                </a:moveTo>
                <a:lnTo>
                  <a:pt x="11429" y="8000"/>
                </a:lnTo>
              </a:path>
            </a:pathLst>
          </a:custGeom>
          <a:ln w="16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6" name="bg object 206"/>
          <p:cNvSpPr/>
          <p:nvPr/>
        </p:nvSpPr>
        <p:spPr>
          <a:xfrm>
            <a:off x="4708354" y="3708858"/>
            <a:ext cx="0" cy="64752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100584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7" name="bg object 207"/>
          <p:cNvSpPr/>
          <p:nvPr/>
        </p:nvSpPr>
        <p:spPr>
          <a:xfrm>
            <a:off x="4708354" y="3549055"/>
            <a:ext cx="0" cy="127875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198882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8" name="bg object 208"/>
          <p:cNvSpPr/>
          <p:nvPr/>
        </p:nvSpPr>
        <p:spPr>
          <a:xfrm>
            <a:off x="4708354" y="3452294"/>
            <a:ext cx="0" cy="64752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100584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9" name="bg object 209"/>
          <p:cNvSpPr/>
          <p:nvPr/>
        </p:nvSpPr>
        <p:spPr>
          <a:xfrm>
            <a:off x="4708354" y="2930369"/>
            <a:ext cx="0" cy="64752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0" name="bg object 210"/>
          <p:cNvSpPr/>
          <p:nvPr/>
        </p:nvSpPr>
        <p:spPr>
          <a:xfrm>
            <a:off x="4708354" y="3025665"/>
            <a:ext cx="0" cy="129097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1" name="bg object 211"/>
          <p:cNvSpPr/>
          <p:nvPr/>
        </p:nvSpPr>
        <p:spPr>
          <a:xfrm>
            <a:off x="4708354" y="3186933"/>
            <a:ext cx="0" cy="63123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0"/>
                </a:moveTo>
                <a:lnTo>
                  <a:pt x="0" y="9829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2" name="bg object 212"/>
          <p:cNvSpPr/>
          <p:nvPr/>
        </p:nvSpPr>
        <p:spPr>
          <a:xfrm>
            <a:off x="4708353" y="2796956"/>
            <a:ext cx="0" cy="11810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-11429" y="9144"/>
                </a:moveTo>
                <a:lnTo>
                  <a:pt x="11429" y="9144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3" name="bg object 213"/>
          <p:cNvSpPr/>
          <p:nvPr/>
        </p:nvSpPr>
        <p:spPr>
          <a:xfrm>
            <a:off x="4701443" y="2818948"/>
            <a:ext cx="13820" cy="10588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0" y="16001"/>
                </a:moveTo>
                <a:lnTo>
                  <a:pt x="22859" y="16001"/>
                </a:lnTo>
                <a:lnTo>
                  <a:pt x="22859" y="0"/>
                </a:lnTo>
                <a:lnTo>
                  <a:pt x="0" y="0"/>
                </a:lnTo>
                <a:lnTo>
                  <a:pt x="0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4" name="bg object 214"/>
          <p:cNvSpPr/>
          <p:nvPr/>
        </p:nvSpPr>
        <p:spPr>
          <a:xfrm>
            <a:off x="4578449" y="3905313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86867" y="0"/>
                </a:lnTo>
              </a:path>
              <a:path w="215265">
                <a:moveTo>
                  <a:pt x="130301" y="0"/>
                </a:moveTo>
                <a:lnTo>
                  <a:pt x="2148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5" name="bg object 215"/>
          <p:cNvSpPr/>
          <p:nvPr/>
        </p:nvSpPr>
        <p:spPr>
          <a:xfrm>
            <a:off x="4578449" y="2796956"/>
            <a:ext cx="130135" cy="0"/>
          </a:xfrm>
          <a:custGeom>
            <a:avLst/>
            <a:gdLst/>
            <a:ahLst/>
            <a:cxnLst/>
            <a:rect l="l" t="t" r="r" b="b"/>
            <a:pathLst>
              <a:path w="215265">
                <a:moveTo>
                  <a:pt x="0" y="0"/>
                </a:moveTo>
                <a:lnTo>
                  <a:pt x="86867" y="0"/>
                </a:lnTo>
              </a:path>
              <a:path w="215265">
                <a:moveTo>
                  <a:pt x="130301" y="0"/>
                </a:moveTo>
                <a:lnTo>
                  <a:pt x="21488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6" name="bg object 216"/>
          <p:cNvSpPr/>
          <p:nvPr/>
        </p:nvSpPr>
        <p:spPr>
          <a:xfrm>
            <a:off x="5491928" y="3074046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7"/>
                </a:moveTo>
                <a:lnTo>
                  <a:pt x="0" y="777239"/>
                </a:lnTo>
              </a:path>
              <a:path h="864235">
                <a:moveTo>
                  <a:pt x="0" y="736091"/>
                </a:moveTo>
                <a:lnTo>
                  <a:pt x="0" y="562356"/>
                </a:lnTo>
              </a:path>
              <a:path h="864235">
                <a:moveTo>
                  <a:pt x="0" y="518921"/>
                </a:moveTo>
                <a:lnTo>
                  <a:pt x="0" y="347471"/>
                </a:lnTo>
              </a:path>
              <a:path h="864235">
                <a:moveTo>
                  <a:pt x="0" y="304037"/>
                </a:moveTo>
                <a:lnTo>
                  <a:pt x="0" y="130301"/>
                </a:lnTo>
              </a:path>
              <a:path h="864235">
                <a:moveTo>
                  <a:pt x="0" y="86868"/>
                </a:moveTo>
                <a:lnTo>
                  <a:pt x="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7" name="bg object 217"/>
          <p:cNvSpPr/>
          <p:nvPr/>
        </p:nvSpPr>
        <p:spPr>
          <a:xfrm>
            <a:off x="5230736" y="3074046"/>
            <a:ext cx="261421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86868" y="0"/>
                </a:lnTo>
              </a:path>
              <a:path w="432434">
                <a:moveTo>
                  <a:pt x="130302" y="0"/>
                </a:moveTo>
                <a:lnTo>
                  <a:pt x="304038" y="0"/>
                </a:lnTo>
              </a:path>
              <a:path w="432434">
                <a:moveTo>
                  <a:pt x="347471" y="0"/>
                </a:moveTo>
                <a:lnTo>
                  <a:pt x="432054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8" name="bg object 218"/>
          <p:cNvSpPr/>
          <p:nvPr/>
        </p:nvSpPr>
        <p:spPr>
          <a:xfrm>
            <a:off x="5230736" y="3628223"/>
            <a:ext cx="261421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86868" y="0"/>
                </a:lnTo>
              </a:path>
              <a:path w="432434">
                <a:moveTo>
                  <a:pt x="130302" y="0"/>
                </a:moveTo>
                <a:lnTo>
                  <a:pt x="304038" y="0"/>
                </a:lnTo>
              </a:path>
              <a:path w="432434">
                <a:moveTo>
                  <a:pt x="347471" y="0"/>
                </a:moveTo>
                <a:lnTo>
                  <a:pt x="432054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9" name="bg object 219"/>
          <p:cNvSpPr/>
          <p:nvPr/>
        </p:nvSpPr>
        <p:spPr>
          <a:xfrm>
            <a:off x="5801488" y="3005139"/>
            <a:ext cx="0" cy="693538"/>
          </a:xfrm>
          <a:custGeom>
            <a:avLst/>
            <a:gdLst/>
            <a:ahLst/>
            <a:cxnLst/>
            <a:rect l="l" t="t" r="r" b="b"/>
            <a:pathLst>
              <a:path h="1081404">
                <a:moveTo>
                  <a:pt x="0" y="1081278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0" name="bg object 220"/>
          <p:cNvSpPr/>
          <p:nvPr/>
        </p:nvSpPr>
        <p:spPr>
          <a:xfrm>
            <a:off x="5844328" y="3052055"/>
            <a:ext cx="0" cy="599871"/>
          </a:xfrm>
          <a:custGeom>
            <a:avLst/>
            <a:gdLst/>
            <a:ahLst/>
            <a:cxnLst/>
            <a:rect l="l" t="t" r="r" b="b"/>
            <a:pathLst>
              <a:path h="935354">
                <a:moveTo>
                  <a:pt x="0" y="934973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1" name="bg object 221"/>
          <p:cNvSpPr/>
          <p:nvPr/>
        </p:nvSpPr>
        <p:spPr>
          <a:xfrm>
            <a:off x="5906517" y="3052055"/>
            <a:ext cx="0" cy="599871"/>
          </a:xfrm>
          <a:custGeom>
            <a:avLst/>
            <a:gdLst/>
            <a:ahLst/>
            <a:cxnLst/>
            <a:rect l="l" t="t" r="r" b="b"/>
            <a:pathLst>
              <a:path h="935354">
                <a:moveTo>
                  <a:pt x="0" y="934973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2" name="bg object 222"/>
          <p:cNvSpPr/>
          <p:nvPr/>
        </p:nvSpPr>
        <p:spPr>
          <a:xfrm>
            <a:off x="5949358" y="3005139"/>
            <a:ext cx="0" cy="693538"/>
          </a:xfrm>
          <a:custGeom>
            <a:avLst/>
            <a:gdLst/>
            <a:ahLst/>
            <a:cxnLst/>
            <a:rect l="l" t="t" r="r" b="b"/>
            <a:pathLst>
              <a:path h="1081404">
                <a:moveTo>
                  <a:pt x="0" y="1081278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3" name="bg object 223"/>
          <p:cNvSpPr/>
          <p:nvPr/>
        </p:nvSpPr>
        <p:spPr>
          <a:xfrm>
            <a:off x="6070970" y="3005139"/>
            <a:ext cx="22265" cy="693538"/>
          </a:xfrm>
          <a:custGeom>
            <a:avLst/>
            <a:gdLst/>
            <a:ahLst/>
            <a:cxnLst/>
            <a:rect l="l" t="t" r="r" b="b"/>
            <a:pathLst>
              <a:path w="36829" h="1081404">
                <a:moveTo>
                  <a:pt x="0" y="1081278"/>
                </a:moveTo>
                <a:lnTo>
                  <a:pt x="0" y="0"/>
                </a:lnTo>
              </a:path>
              <a:path w="36829" h="1081404">
                <a:moveTo>
                  <a:pt x="36576" y="1044702"/>
                </a:moveTo>
                <a:lnTo>
                  <a:pt x="36576" y="3657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4" name="bg object 224"/>
          <p:cNvSpPr/>
          <p:nvPr/>
        </p:nvSpPr>
        <p:spPr>
          <a:xfrm>
            <a:off x="6227133" y="3074046"/>
            <a:ext cx="0" cy="554260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864107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5" name="bg object 225"/>
          <p:cNvSpPr/>
          <p:nvPr/>
        </p:nvSpPr>
        <p:spPr>
          <a:xfrm>
            <a:off x="5701986" y="3005139"/>
            <a:ext cx="99809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59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6" name="bg object 226"/>
          <p:cNvSpPr/>
          <p:nvPr/>
        </p:nvSpPr>
        <p:spPr>
          <a:xfrm>
            <a:off x="5701986" y="3651681"/>
            <a:ext cx="142419" cy="47240"/>
          </a:xfrm>
          <a:custGeom>
            <a:avLst/>
            <a:gdLst/>
            <a:ahLst/>
            <a:cxnLst/>
            <a:rect l="l" t="t" r="r" b="b"/>
            <a:pathLst>
              <a:path w="235584" h="73660">
                <a:moveTo>
                  <a:pt x="0" y="73152"/>
                </a:moveTo>
                <a:lnTo>
                  <a:pt x="164592" y="73152"/>
                </a:lnTo>
                <a:lnTo>
                  <a:pt x="235457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7" name="bg object 227"/>
          <p:cNvSpPr/>
          <p:nvPr/>
        </p:nvSpPr>
        <p:spPr>
          <a:xfrm>
            <a:off x="5801488" y="3005139"/>
            <a:ext cx="105183" cy="47240"/>
          </a:xfrm>
          <a:custGeom>
            <a:avLst/>
            <a:gdLst/>
            <a:ahLst/>
            <a:cxnLst/>
            <a:rect l="l" t="t" r="r" b="b"/>
            <a:pathLst>
              <a:path w="173990" h="73660">
                <a:moveTo>
                  <a:pt x="173736" y="73152"/>
                </a:moveTo>
                <a:lnTo>
                  <a:pt x="70865" y="73152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8" name="bg object 228"/>
          <p:cNvSpPr/>
          <p:nvPr/>
        </p:nvSpPr>
        <p:spPr>
          <a:xfrm>
            <a:off x="5844328" y="3651681"/>
            <a:ext cx="62188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9" name="bg object 229"/>
          <p:cNvSpPr/>
          <p:nvPr/>
        </p:nvSpPr>
        <p:spPr>
          <a:xfrm>
            <a:off x="5906518" y="3005139"/>
            <a:ext cx="42994" cy="47240"/>
          </a:xfrm>
          <a:custGeom>
            <a:avLst/>
            <a:gdLst/>
            <a:ahLst/>
            <a:cxnLst/>
            <a:rect l="l" t="t" r="r" b="b"/>
            <a:pathLst>
              <a:path w="71120" h="73660">
                <a:moveTo>
                  <a:pt x="0" y="73152"/>
                </a:moveTo>
                <a:lnTo>
                  <a:pt x="7086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0" name="bg object 230"/>
          <p:cNvSpPr/>
          <p:nvPr/>
        </p:nvSpPr>
        <p:spPr>
          <a:xfrm>
            <a:off x="5906518" y="3651681"/>
            <a:ext cx="42994" cy="47240"/>
          </a:xfrm>
          <a:custGeom>
            <a:avLst/>
            <a:gdLst/>
            <a:ahLst/>
            <a:cxnLst/>
            <a:rect l="l" t="t" r="r" b="b"/>
            <a:pathLst>
              <a:path w="71120" h="73660">
                <a:moveTo>
                  <a:pt x="0" y="0"/>
                </a:moveTo>
                <a:lnTo>
                  <a:pt x="70866" y="7315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1" name="bg object 231"/>
          <p:cNvSpPr/>
          <p:nvPr/>
        </p:nvSpPr>
        <p:spPr>
          <a:xfrm>
            <a:off x="5949358" y="3005139"/>
            <a:ext cx="121690" cy="0"/>
          </a:xfrm>
          <a:custGeom>
            <a:avLst/>
            <a:gdLst/>
            <a:ahLst/>
            <a:cxnLst/>
            <a:rect l="l" t="t" r="r" b="b"/>
            <a:pathLst>
              <a:path w="201295">
                <a:moveTo>
                  <a:pt x="0" y="0"/>
                </a:moveTo>
                <a:lnTo>
                  <a:pt x="201167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2" name="bg object 232"/>
          <p:cNvSpPr/>
          <p:nvPr/>
        </p:nvSpPr>
        <p:spPr>
          <a:xfrm>
            <a:off x="5949358" y="3675139"/>
            <a:ext cx="143955" cy="23620"/>
          </a:xfrm>
          <a:custGeom>
            <a:avLst/>
            <a:gdLst/>
            <a:ahLst/>
            <a:cxnLst/>
            <a:rect l="l" t="t" r="r" b="b"/>
            <a:pathLst>
              <a:path w="238125" h="36829">
                <a:moveTo>
                  <a:pt x="0" y="36576"/>
                </a:moveTo>
                <a:lnTo>
                  <a:pt x="201167" y="36576"/>
                </a:lnTo>
                <a:lnTo>
                  <a:pt x="23774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3" name="bg object 233"/>
          <p:cNvSpPr/>
          <p:nvPr/>
        </p:nvSpPr>
        <p:spPr>
          <a:xfrm>
            <a:off x="6070970" y="3005139"/>
            <a:ext cx="22265" cy="2362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6" y="36576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4" name="bg object 234"/>
          <p:cNvSpPr/>
          <p:nvPr/>
        </p:nvSpPr>
        <p:spPr>
          <a:xfrm>
            <a:off x="6093082" y="3074046"/>
            <a:ext cx="134358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4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5" name="bg object 235"/>
          <p:cNvSpPr/>
          <p:nvPr/>
        </p:nvSpPr>
        <p:spPr>
          <a:xfrm>
            <a:off x="6093082" y="3628223"/>
            <a:ext cx="134358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1742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6" name="bg object 236"/>
          <p:cNvSpPr/>
          <p:nvPr/>
        </p:nvSpPr>
        <p:spPr>
          <a:xfrm>
            <a:off x="4556338" y="2751508"/>
            <a:ext cx="1145879" cy="1200964"/>
          </a:xfrm>
          <a:custGeom>
            <a:avLst/>
            <a:gdLst/>
            <a:ahLst/>
            <a:cxnLst/>
            <a:rect l="l" t="t" r="r" b="b"/>
            <a:pathLst>
              <a:path w="1895475" h="1872614">
                <a:moveTo>
                  <a:pt x="1895093" y="1728215"/>
                </a:moveTo>
                <a:lnTo>
                  <a:pt x="1895093" y="144017"/>
                </a:lnTo>
              </a:path>
              <a:path w="1895475" h="1872614">
                <a:moveTo>
                  <a:pt x="1895093" y="1728215"/>
                </a:moveTo>
                <a:lnTo>
                  <a:pt x="1751076" y="1872233"/>
                </a:lnTo>
                <a:lnTo>
                  <a:pt x="1751076" y="0"/>
                </a:lnTo>
                <a:lnTo>
                  <a:pt x="1895093" y="144017"/>
                </a:lnTo>
              </a:path>
              <a:path w="1895475" h="1872614">
                <a:moveTo>
                  <a:pt x="1751076" y="1872233"/>
                </a:moveTo>
                <a:lnTo>
                  <a:pt x="0" y="1872233"/>
                </a:lnTo>
                <a:lnTo>
                  <a:pt x="0" y="0"/>
                </a:lnTo>
                <a:lnTo>
                  <a:pt x="175107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7" name="bg object 237"/>
          <p:cNvSpPr/>
          <p:nvPr/>
        </p:nvSpPr>
        <p:spPr>
          <a:xfrm>
            <a:off x="7893783" y="619826"/>
            <a:ext cx="544724" cy="673175"/>
          </a:xfrm>
          <a:custGeom>
            <a:avLst/>
            <a:gdLst/>
            <a:ahLst/>
            <a:cxnLst/>
            <a:rect l="l" t="t" r="r" b="b"/>
            <a:pathLst>
              <a:path w="901065" h="1049655">
                <a:moveTo>
                  <a:pt x="288035" y="386334"/>
                </a:moveTo>
                <a:lnTo>
                  <a:pt x="329183" y="436625"/>
                </a:lnTo>
                <a:lnTo>
                  <a:pt x="365759" y="489204"/>
                </a:lnTo>
                <a:lnTo>
                  <a:pt x="400050" y="546354"/>
                </a:lnTo>
                <a:lnTo>
                  <a:pt x="427480" y="605790"/>
                </a:lnTo>
                <a:lnTo>
                  <a:pt x="450341" y="665226"/>
                </a:lnTo>
              </a:path>
              <a:path w="901065" h="1049655">
                <a:moveTo>
                  <a:pt x="100583" y="185166"/>
                </a:moveTo>
                <a:lnTo>
                  <a:pt x="153161" y="198882"/>
                </a:lnTo>
                <a:lnTo>
                  <a:pt x="205739" y="221742"/>
                </a:lnTo>
                <a:lnTo>
                  <a:pt x="260604" y="256032"/>
                </a:lnTo>
                <a:lnTo>
                  <a:pt x="315467" y="299466"/>
                </a:lnTo>
                <a:lnTo>
                  <a:pt x="365759" y="352044"/>
                </a:lnTo>
                <a:lnTo>
                  <a:pt x="413765" y="411480"/>
                </a:lnTo>
                <a:lnTo>
                  <a:pt x="454913" y="475488"/>
                </a:lnTo>
                <a:lnTo>
                  <a:pt x="489204" y="544068"/>
                </a:lnTo>
                <a:lnTo>
                  <a:pt x="518921" y="614934"/>
                </a:lnTo>
                <a:lnTo>
                  <a:pt x="537209" y="685800"/>
                </a:lnTo>
                <a:lnTo>
                  <a:pt x="548639" y="754380"/>
                </a:lnTo>
                <a:lnTo>
                  <a:pt x="550926" y="818388"/>
                </a:lnTo>
                <a:lnTo>
                  <a:pt x="544067" y="877823"/>
                </a:lnTo>
                <a:lnTo>
                  <a:pt x="528065" y="928116"/>
                </a:lnTo>
              </a:path>
              <a:path w="901065" h="1049655">
                <a:moveTo>
                  <a:pt x="0" y="114300"/>
                </a:moveTo>
                <a:lnTo>
                  <a:pt x="45719" y="96011"/>
                </a:lnTo>
                <a:lnTo>
                  <a:pt x="98297" y="89154"/>
                </a:lnTo>
                <a:lnTo>
                  <a:pt x="153161" y="93725"/>
                </a:lnTo>
                <a:lnTo>
                  <a:pt x="210311" y="112014"/>
                </a:lnTo>
                <a:lnTo>
                  <a:pt x="272033" y="141732"/>
                </a:lnTo>
                <a:lnTo>
                  <a:pt x="331469" y="180594"/>
                </a:lnTo>
                <a:lnTo>
                  <a:pt x="388619" y="230886"/>
                </a:lnTo>
                <a:lnTo>
                  <a:pt x="443483" y="290322"/>
                </a:lnTo>
                <a:lnTo>
                  <a:pt x="496061" y="354330"/>
                </a:lnTo>
                <a:lnTo>
                  <a:pt x="541780" y="427482"/>
                </a:lnTo>
                <a:lnTo>
                  <a:pt x="580643" y="500634"/>
                </a:lnTo>
                <a:lnTo>
                  <a:pt x="612647" y="578358"/>
                </a:lnTo>
                <a:lnTo>
                  <a:pt x="635506" y="656082"/>
                </a:lnTo>
                <a:lnTo>
                  <a:pt x="649223" y="731520"/>
                </a:lnTo>
                <a:lnTo>
                  <a:pt x="653795" y="802386"/>
                </a:lnTo>
                <a:lnTo>
                  <a:pt x="649223" y="868680"/>
                </a:lnTo>
                <a:lnTo>
                  <a:pt x="633221" y="928116"/>
                </a:lnTo>
                <a:lnTo>
                  <a:pt x="610361" y="978408"/>
                </a:lnTo>
                <a:lnTo>
                  <a:pt x="580643" y="1019556"/>
                </a:lnTo>
                <a:lnTo>
                  <a:pt x="541780" y="1049273"/>
                </a:lnTo>
              </a:path>
              <a:path w="901065" h="1049655">
                <a:moveTo>
                  <a:pt x="144017" y="32004"/>
                </a:moveTo>
                <a:lnTo>
                  <a:pt x="189737" y="13716"/>
                </a:lnTo>
                <a:lnTo>
                  <a:pt x="240030" y="6858"/>
                </a:lnTo>
                <a:lnTo>
                  <a:pt x="294893" y="11430"/>
                </a:lnTo>
                <a:lnTo>
                  <a:pt x="354330" y="29718"/>
                </a:lnTo>
                <a:lnTo>
                  <a:pt x="413765" y="59436"/>
                </a:lnTo>
                <a:lnTo>
                  <a:pt x="473202" y="98298"/>
                </a:lnTo>
                <a:lnTo>
                  <a:pt x="532637" y="148590"/>
                </a:lnTo>
                <a:lnTo>
                  <a:pt x="587502" y="208025"/>
                </a:lnTo>
                <a:lnTo>
                  <a:pt x="637793" y="272034"/>
                </a:lnTo>
                <a:lnTo>
                  <a:pt x="683513" y="345186"/>
                </a:lnTo>
                <a:lnTo>
                  <a:pt x="722376" y="418338"/>
                </a:lnTo>
                <a:lnTo>
                  <a:pt x="754380" y="496061"/>
                </a:lnTo>
                <a:lnTo>
                  <a:pt x="777239" y="573786"/>
                </a:lnTo>
                <a:lnTo>
                  <a:pt x="790954" y="649223"/>
                </a:lnTo>
                <a:lnTo>
                  <a:pt x="795528" y="720090"/>
                </a:lnTo>
                <a:lnTo>
                  <a:pt x="790954" y="786384"/>
                </a:lnTo>
                <a:lnTo>
                  <a:pt x="777239" y="845820"/>
                </a:lnTo>
                <a:lnTo>
                  <a:pt x="754380" y="896111"/>
                </a:lnTo>
                <a:lnTo>
                  <a:pt x="722376" y="937260"/>
                </a:lnTo>
                <a:lnTo>
                  <a:pt x="683513" y="966978"/>
                </a:lnTo>
              </a:path>
              <a:path w="901065" h="1049655">
                <a:moveTo>
                  <a:pt x="438911" y="73152"/>
                </a:moveTo>
                <a:lnTo>
                  <a:pt x="496061" y="112014"/>
                </a:lnTo>
                <a:lnTo>
                  <a:pt x="548639" y="157734"/>
                </a:lnTo>
                <a:lnTo>
                  <a:pt x="601217" y="212598"/>
                </a:lnTo>
                <a:lnTo>
                  <a:pt x="649223" y="274320"/>
                </a:lnTo>
                <a:lnTo>
                  <a:pt x="690371" y="340614"/>
                </a:lnTo>
                <a:lnTo>
                  <a:pt x="726947" y="409194"/>
                </a:lnTo>
                <a:lnTo>
                  <a:pt x="756665" y="482346"/>
                </a:lnTo>
                <a:lnTo>
                  <a:pt x="777239" y="553211"/>
                </a:lnTo>
                <a:lnTo>
                  <a:pt x="790954" y="624078"/>
                </a:lnTo>
                <a:lnTo>
                  <a:pt x="795528" y="690372"/>
                </a:lnTo>
              </a:path>
              <a:path w="901065" h="1049655">
                <a:moveTo>
                  <a:pt x="379476" y="20573"/>
                </a:moveTo>
                <a:lnTo>
                  <a:pt x="420623" y="4572"/>
                </a:lnTo>
                <a:lnTo>
                  <a:pt x="466343" y="0"/>
                </a:lnTo>
                <a:lnTo>
                  <a:pt x="516635" y="9144"/>
                </a:lnTo>
                <a:lnTo>
                  <a:pt x="569213" y="27432"/>
                </a:lnTo>
                <a:lnTo>
                  <a:pt x="621791" y="59436"/>
                </a:lnTo>
                <a:lnTo>
                  <a:pt x="674369" y="100584"/>
                </a:lnTo>
                <a:lnTo>
                  <a:pt x="724661" y="150875"/>
                </a:lnTo>
                <a:lnTo>
                  <a:pt x="770380" y="208025"/>
                </a:lnTo>
                <a:lnTo>
                  <a:pt x="811530" y="269748"/>
                </a:lnTo>
                <a:lnTo>
                  <a:pt x="845819" y="336042"/>
                </a:lnTo>
                <a:lnTo>
                  <a:pt x="873252" y="406908"/>
                </a:lnTo>
                <a:lnTo>
                  <a:pt x="891539" y="473202"/>
                </a:lnTo>
                <a:lnTo>
                  <a:pt x="900683" y="539496"/>
                </a:lnTo>
                <a:lnTo>
                  <a:pt x="900683" y="601218"/>
                </a:lnTo>
                <a:lnTo>
                  <a:pt x="891539" y="656082"/>
                </a:lnTo>
                <a:lnTo>
                  <a:pt x="873252" y="704088"/>
                </a:lnTo>
                <a:lnTo>
                  <a:pt x="845819" y="742950"/>
                </a:lnTo>
                <a:lnTo>
                  <a:pt x="811530" y="768096"/>
                </a:lnTo>
              </a:path>
              <a:path w="901065" h="1049655">
                <a:moveTo>
                  <a:pt x="2285" y="114300"/>
                </a:moveTo>
                <a:lnTo>
                  <a:pt x="144017" y="32004"/>
                </a:lnTo>
              </a:path>
              <a:path w="901065" h="1049655">
                <a:moveTo>
                  <a:pt x="541780" y="1049273"/>
                </a:moveTo>
                <a:lnTo>
                  <a:pt x="683513" y="96697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8" name="bg object 238"/>
          <p:cNvSpPr/>
          <p:nvPr/>
        </p:nvSpPr>
        <p:spPr>
          <a:xfrm>
            <a:off x="8374707" y="1062583"/>
            <a:ext cx="0" cy="19140"/>
          </a:xfrm>
          <a:custGeom>
            <a:avLst/>
            <a:gdLst/>
            <a:ahLst/>
            <a:cxnLst/>
            <a:rect l="l" t="t" r="r" b="b"/>
            <a:pathLst>
              <a:path h="29844">
                <a:moveTo>
                  <a:pt x="-9144" y="14858"/>
                </a:moveTo>
                <a:lnTo>
                  <a:pt x="9144" y="14858"/>
                </a:lnTo>
              </a:path>
            </a:pathLst>
          </a:custGeom>
          <a:ln w="29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9" name="bg object 239"/>
          <p:cNvSpPr/>
          <p:nvPr/>
        </p:nvSpPr>
        <p:spPr>
          <a:xfrm>
            <a:off x="7537236" y="590505"/>
            <a:ext cx="847221" cy="1067388"/>
          </a:xfrm>
          <a:custGeom>
            <a:avLst/>
            <a:gdLst/>
            <a:ahLst/>
            <a:cxnLst/>
            <a:rect l="l" t="t" r="r" b="b"/>
            <a:pathLst>
              <a:path w="1401444" h="1664335">
                <a:moveTo>
                  <a:pt x="1028700" y="118871"/>
                </a:moveTo>
                <a:lnTo>
                  <a:pt x="1003554" y="105156"/>
                </a:lnTo>
              </a:path>
              <a:path w="1401444" h="1664335">
                <a:moveTo>
                  <a:pt x="948690" y="77724"/>
                </a:moveTo>
                <a:lnTo>
                  <a:pt x="969264" y="66293"/>
                </a:lnTo>
              </a:path>
              <a:path w="1401444" h="1664335">
                <a:moveTo>
                  <a:pt x="1380743" y="825245"/>
                </a:moveTo>
                <a:lnTo>
                  <a:pt x="1401319" y="813816"/>
                </a:lnTo>
              </a:path>
              <a:path w="1401444" h="1664335">
                <a:moveTo>
                  <a:pt x="1131569" y="1117854"/>
                </a:moveTo>
                <a:lnTo>
                  <a:pt x="1126997" y="1030985"/>
                </a:lnTo>
                <a:lnTo>
                  <a:pt x="1110995" y="939545"/>
                </a:lnTo>
                <a:lnTo>
                  <a:pt x="1088136" y="845819"/>
                </a:lnTo>
                <a:lnTo>
                  <a:pt x="1056132" y="752093"/>
                </a:lnTo>
                <a:lnTo>
                  <a:pt x="1014984" y="658368"/>
                </a:lnTo>
                <a:lnTo>
                  <a:pt x="966978" y="566928"/>
                </a:lnTo>
                <a:lnTo>
                  <a:pt x="912114" y="480059"/>
                </a:lnTo>
                <a:lnTo>
                  <a:pt x="850393" y="397764"/>
                </a:lnTo>
                <a:lnTo>
                  <a:pt x="786384" y="322325"/>
                </a:lnTo>
                <a:lnTo>
                  <a:pt x="715519" y="253745"/>
                </a:lnTo>
                <a:lnTo>
                  <a:pt x="644652" y="196595"/>
                </a:lnTo>
                <a:lnTo>
                  <a:pt x="571500" y="148590"/>
                </a:lnTo>
              </a:path>
              <a:path w="1401444" h="1664335">
                <a:moveTo>
                  <a:pt x="0" y="43433"/>
                </a:moveTo>
                <a:lnTo>
                  <a:pt x="61722" y="16002"/>
                </a:lnTo>
                <a:lnTo>
                  <a:pt x="125730" y="2285"/>
                </a:lnTo>
                <a:lnTo>
                  <a:pt x="196596" y="0"/>
                </a:lnTo>
                <a:lnTo>
                  <a:pt x="272034" y="11430"/>
                </a:lnTo>
                <a:lnTo>
                  <a:pt x="349758" y="34290"/>
                </a:lnTo>
                <a:lnTo>
                  <a:pt x="429768" y="68580"/>
                </a:lnTo>
                <a:lnTo>
                  <a:pt x="509778" y="114300"/>
                </a:lnTo>
                <a:lnTo>
                  <a:pt x="587502" y="171450"/>
                </a:lnTo>
                <a:lnTo>
                  <a:pt x="665226" y="237743"/>
                </a:lnTo>
                <a:lnTo>
                  <a:pt x="740664" y="313181"/>
                </a:lnTo>
                <a:lnTo>
                  <a:pt x="811530" y="397764"/>
                </a:lnTo>
                <a:lnTo>
                  <a:pt x="877824" y="489204"/>
                </a:lnTo>
                <a:lnTo>
                  <a:pt x="937260" y="585216"/>
                </a:lnTo>
                <a:lnTo>
                  <a:pt x="989838" y="683514"/>
                </a:lnTo>
                <a:lnTo>
                  <a:pt x="1035558" y="786383"/>
                </a:lnTo>
                <a:lnTo>
                  <a:pt x="1072134" y="889254"/>
                </a:lnTo>
                <a:lnTo>
                  <a:pt x="1101852" y="992124"/>
                </a:lnTo>
                <a:lnTo>
                  <a:pt x="1120140" y="1092707"/>
                </a:lnTo>
                <a:lnTo>
                  <a:pt x="1129284" y="1188719"/>
                </a:lnTo>
                <a:lnTo>
                  <a:pt x="1129284" y="1282445"/>
                </a:lnTo>
                <a:lnTo>
                  <a:pt x="1120140" y="1367028"/>
                </a:lnTo>
                <a:lnTo>
                  <a:pt x="1101852" y="1447038"/>
                </a:lnTo>
                <a:lnTo>
                  <a:pt x="1072134" y="1515618"/>
                </a:lnTo>
                <a:lnTo>
                  <a:pt x="1035558" y="1577340"/>
                </a:lnTo>
                <a:lnTo>
                  <a:pt x="989838" y="1625345"/>
                </a:lnTo>
                <a:lnTo>
                  <a:pt x="937260" y="1664207"/>
                </a:lnTo>
              </a:path>
              <a:path w="1401444" h="1664335">
                <a:moveTo>
                  <a:pt x="1131569" y="1117854"/>
                </a:moveTo>
                <a:lnTo>
                  <a:pt x="1131569" y="1236726"/>
                </a:lnTo>
              </a:path>
              <a:path w="1401444" h="1664335">
                <a:moveTo>
                  <a:pt x="571500" y="148590"/>
                </a:moveTo>
                <a:lnTo>
                  <a:pt x="468630" y="8915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0" name="bg object 240"/>
          <p:cNvSpPr/>
          <p:nvPr/>
        </p:nvSpPr>
        <p:spPr>
          <a:xfrm>
            <a:off x="6673507" y="1049388"/>
            <a:ext cx="800388" cy="1095488"/>
          </a:xfrm>
          <a:custGeom>
            <a:avLst/>
            <a:gdLst/>
            <a:ahLst/>
            <a:cxnLst/>
            <a:rect l="l" t="t" r="r" b="b"/>
            <a:pathLst>
              <a:path w="1323975" h="1708150">
                <a:moveTo>
                  <a:pt x="1323594" y="1234439"/>
                </a:moveTo>
                <a:lnTo>
                  <a:pt x="1316736" y="1138427"/>
                </a:lnTo>
                <a:lnTo>
                  <a:pt x="1303020" y="1037843"/>
                </a:lnTo>
                <a:lnTo>
                  <a:pt x="1277874" y="932688"/>
                </a:lnTo>
                <a:lnTo>
                  <a:pt x="1243584" y="827531"/>
                </a:lnTo>
                <a:lnTo>
                  <a:pt x="1200150" y="722375"/>
                </a:lnTo>
                <a:lnTo>
                  <a:pt x="1149858" y="619505"/>
                </a:lnTo>
                <a:lnTo>
                  <a:pt x="1090422" y="521207"/>
                </a:lnTo>
                <a:lnTo>
                  <a:pt x="1026414" y="427481"/>
                </a:lnTo>
                <a:lnTo>
                  <a:pt x="955548" y="338327"/>
                </a:lnTo>
                <a:lnTo>
                  <a:pt x="880110" y="258317"/>
                </a:lnTo>
                <a:lnTo>
                  <a:pt x="802386" y="187451"/>
                </a:lnTo>
                <a:lnTo>
                  <a:pt x="722376" y="128015"/>
                </a:lnTo>
                <a:lnTo>
                  <a:pt x="640080" y="77723"/>
                </a:lnTo>
                <a:lnTo>
                  <a:pt x="560070" y="38861"/>
                </a:lnTo>
                <a:lnTo>
                  <a:pt x="480060" y="13715"/>
                </a:lnTo>
                <a:lnTo>
                  <a:pt x="402336" y="0"/>
                </a:lnTo>
                <a:lnTo>
                  <a:pt x="329184" y="0"/>
                </a:lnTo>
                <a:lnTo>
                  <a:pt x="262890" y="13715"/>
                </a:lnTo>
                <a:lnTo>
                  <a:pt x="198882" y="38861"/>
                </a:lnTo>
                <a:lnTo>
                  <a:pt x="144018" y="75438"/>
                </a:lnTo>
                <a:lnTo>
                  <a:pt x="98298" y="125729"/>
                </a:lnTo>
                <a:lnTo>
                  <a:pt x="59436" y="187451"/>
                </a:lnTo>
                <a:lnTo>
                  <a:pt x="29718" y="258317"/>
                </a:lnTo>
                <a:lnTo>
                  <a:pt x="9144" y="336041"/>
                </a:lnTo>
                <a:lnTo>
                  <a:pt x="0" y="425195"/>
                </a:lnTo>
                <a:lnTo>
                  <a:pt x="0" y="518921"/>
                </a:lnTo>
                <a:lnTo>
                  <a:pt x="9144" y="617219"/>
                </a:lnTo>
                <a:lnTo>
                  <a:pt x="29718" y="720089"/>
                </a:lnTo>
                <a:lnTo>
                  <a:pt x="59436" y="825245"/>
                </a:lnTo>
                <a:lnTo>
                  <a:pt x="98298" y="930401"/>
                </a:lnTo>
                <a:lnTo>
                  <a:pt x="144018" y="1035557"/>
                </a:lnTo>
                <a:lnTo>
                  <a:pt x="198882" y="1136141"/>
                </a:lnTo>
                <a:lnTo>
                  <a:pt x="262890" y="1232153"/>
                </a:lnTo>
                <a:lnTo>
                  <a:pt x="329184" y="1323593"/>
                </a:lnTo>
                <a:lnTo>
                  <a:pt x="402336" y="1408175"/>
                </a:lnTo>
                <a:lnTo>
                  <a:pt x="480060" y="1483613"/>
                </a:lnTo>
                <a:lnTo>
                  <a:pt x="560070" y="1549907"/>
                </a:lnTo>
                <a:lnTo>
                  <a:pt x="640080" y="1604771"/>
                </a:lnTo>
                <a:lnTo>
                  <a:pt x="722376" y="1648205"/>
                </a:lnTo>
                <a:lnTo>
                  <a:pt x="802386" y="1680209"/>
                </a:lnTo>
                <a:lnTo>
                  <a:pt x="880110" y="1700783"/>
                </a:lnTo>
                <a:lnTo>
                  <a:pt x="955548" y="1707641"/>
                </a:lnTo>
                <a:lnTo>
                  <a:pt x="1026414" y="1700783"/>
                </a:lnTo>
                <a:lnTo>
                  <a:pt x="1090422" y="1682495"/>
                </a:lnTo>
                <a:lnTo>
                  <a:pt x="1149858" y="1650491"/>
                </a:lnTo>
                <a:lnTo>
                  <a:pt x="1200150" y="1607057"/>
                </a:lnTo>
                <a:lnTo>
                  <a:pt x="1243584" y="1552193"/>
                </a:lnTo>
                <a:lnTo>
                  <a:pt x="1277874" y="1485900"/>
                </a:lnTo>
                <a:lnTo>
                  <a:pt x="1303020" y="1410461"/>
                </a:lnTo>
                <a:lnTo>
                  <a:pt x="1316736" y="1325879"/>
                </a:lnTo>
                <a:lnTo>
                  <a:pt x="1323594" y="1234439"/>
                </a:lnTo>
              </a:path>
              <a:path w="1323975" h="1708150">
                <a:moveTo>
                  <a:pt x="1323594" y="1220723"/>
                </a:moveTo>
                <a:lnTo>
                  <a:pt x="1316736" y="1309877"/>
                </a:lnTo>
                <a:lnTo>
                  <a:pt x="1298448" y="1389888"/>
                </a:lnTo>
                <a:lnTo>
                  <a:pt x="1273302" y="1463039"/>
                </a:lnTo>
                <a:lnTo>
                  <a:pt x="1236726" y="1524761"/>
                </a:lnTo>
                <a:lnTo>
                  <a:pt x="1193292" y="1575053"/>
                </a:lnTo>
                <a:lnTo>
                  <a:pt x="1140714" y="1616201"/>
                </a:lnTo>
                <a:lnTo>
                  <a:pt x="1078992" y="1643633"/>
                </a:lnTo>
                <a:lnTo>
                  <a:pt x="1012698" y="1657350"/>
                </a:lnTo>
                <a:lnTo>
                  <a:pt x="941832" y="1659635"/>
                </a:lnTo>
                <a:lnTo>
                  <a:pt x="866394" y="1648205"/>
                </a:lnTo>
                <a:lnTo>
                  <a:pt x="788670" y="1623059"/>
                </a:lnTo>
                <a:lnTo>
                  <a:pt x="708660" y="1586483"/>
                </a:lnTo>
                <a:lnTo>
                  <a:pt x="628650" y="1536191"/>
                </a:lnTo>
                <a:lnTo>
                  <a:pt x="548640" y="1476755"/>
                </a:lnTo>
                <a:lnTo>
                  <a:pt x="470916" y="1405889"/>
                </a:lnTo>
                <a:lnTo>
                  <a:pt x="397764" y="1328165"/>
                </a:lnTo>
                <a:lnTo>
                  <a:pt x="329184" y="1241297"/>
                </a:lnTo>
                <a:lnTo>
                  <a:pt x="265176" y="1147571"/>
                </a:lnTo>
                <a:lnTo>
                  <a:pt x="208026" y="1049273"/>
                </a:lnTo>
                <a:lnTo>
                  <a:pt x="160020" y="946403"/>
                </a:lnTo>
                <a:lnTo>
                  <a:pt x="118872" y="843533"/>
                </a:lnTo>
                <a:lnTo>
                  <a:pt x="86868" y="740663"/>
                </a:lnTo>
                <a:lnTo>
                  <a:pt x="64008" y="637793"/>
                </a:lnTo>
                <a:lnTo>
                  <a:pt x="52578" y="539495"/>
                </a:lnTo>
                <a:lnTo>
                  <a:pt x="50292" y="445769"/>
                </a:lnTo>
                <a:lnTo>
                  <a:pt x="57150" y="356615"/>
                </a:lnTo>
                <a:lnTo>
                  <a:pt x="75438" y="276605"/>
                </a:lnTo>
                <a:lnTo>
                  <a:pt x="102870" y="205739"/>
                </a:lnTo>
                <a:lnTo>
                  <a:pt x="139446" y="144017"/>
                </a:lnTo>
                <a:lnTo>
                  <a:pt x="185166" y="96011"/>
                </a:lnTo>
                <a:lnTo>
                  <a:pt x="240030" y="57150"/>
                </a:lnTo>
                <a:lnTo>
                  <a:pt x="299466" y="32003"/>
                </a:lnTo>
                <a:lnTo>
                  <a:pt x="368046" y="18288"/>
                </a:lnTo>
                <a:lnTo>
                  <a:pt x="438912" y="18288"/>
                </a:lnTo>
                <a:lnTo>
                  <a:pt x="514350" y="32003"/>
                </a:lnTo>
                <a:lnTo>
                  <a:pt x="594360" y="57150"/>
                </a:lnTo>
                <a:lnTo>
                  <a:pt x="674370" y="9601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1" name="bg object 241"/>
          <p:cNvSpPr/>
          <p:nvPr/>
        </p:nvSpPr>
        <p:spPr>
          <a:xfrm>
            <a:off x="7092244" y="1593304"/>
            <a:ext cx="328984" cy="201179"/>
          </a:xfrm>
          <a:custGeom>
            <a:avLst/>
            <a:gdLst/>
            <a:ahLst/>
            <a:cxnLst/>
            <a:rect l="l" t="t" r="r" b="b"/>
            <a:pathLst>
              <a:path w="544195" h="313689">
                <a:moveTo>
                  <a:pt x="544067" y="0"/>
                </a:moveTo>
                <a:lnTo>
                  <a:pt x="0" y="31318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2" name="bg object 242"/>
          <p:cNvSpPr/>
          <p:nvPr/>
        </p:nvSpPr>
        <p:spPr>
          <a:xfrm>
            <a:off x="7092243" y="1794157"/>
            <a:ext cx="4223" cy="8959"/>
          </a:xfrm>
          <a:custGeom>
            <a:avLst/>
            <a:gdLst/>
            <a:ahLst/>
            <a:cxnLst/>
            <a:rect l="l" t="t" r="r" b="b"/>
            <a:pathLst>
              <a:path w="6984" h="13969">
                <a:moveTo>
                  <a:pt x="0" y="0"/>
                </a:moveTo>
                <a:lnTo>
                  <a:pt x="2285" y="6857"/>
                </a:lnTo>
                <a:lnTo>
                  <a:pt x="6857" y="1371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3" name="bg object 243"/>
          <p:cNvSpPr/>
          <p:nvPr/>
        </p:nvSpPr>
        <p:spPr>
          <a:xfrm>
            <a:off x="7096389" y="1602101"/>
            <a:ext cx="342804" cy="239053"/>
          </a:xfrm>
          <a:custGeom>
            <a:avLst/>
            <a:gdLst/>
            <a:ahLst/>
            <a:cxnLst/>
            <a:rect l="l" t="t" r="r" b="b"/>
            <a:pathLst>
              <a:path w="567054" h="372744">
                <a:moveTo>
                  <a:pt x="0" y="313181"/>
                </a:moveTo>
                <a:lnTo>
                  <a:pt x="541782" y="0"/>
                </a:lnTo>
              </a:path>
              <a:path w="567054" h="372744">
                <a:moveTo>
                  <a:pt x="566928" y="91440"/>
                </a:moveTo>
                <a:lnTo>
                  <a:pt x="80009" y="37261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4" name="bg object 244"/>
          <p:cNvSpPr/>
          <p:nvPr/>
        </p:nvSpPr>
        <p:spPr>
          <a:xfrm>
            <a:off x="7144757" y="1841071"/>
            <a:ext cx="5758" cy="7330"/>
          </a:xfrm>
          <a:custGeom>
            <a:avLst/>
            <a:gdLst/>
            <a:ahLst/>
            <a:cxnLst/>
            <a:rect l="l" t="t" r="r" b="b"/>
            <a:pathLst>
              <a:path w="9525" h="11430">
                <a:moveTo>
                  <a:pt x="0" y="0"/>
                </a:moveTo>
                <a:lnTo>
                  <a:pt x="2286" y="6858"/>
                </a:lnTo>
                <a:lnTo>
                  <a:pt x="9144" y="1143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5" name="bg object 245"/>
          <p:cNvSpPr/>
          <p:nvPr/>
        </p:nvSpPr>
        <p:spPr>
          <a:xfrm>
            <a:off x="7103299" y="1612363"/>
            <a:ext cx="323610" cy="241903"/>
          </a:xfrm>
          <a:custGeom>
            <a:avLst/>
            <a:gdLst/>
            <a:ahLst/>
            <a:cxnLst/>
            <a:rect l="l" t="t" r="r" b="b"/>
            <a:pathLst>
              <a:path w="535304" h="377189">
                <a:moveTo>
                  <a:pt x="77724" y="368045"/>
                </a:moveTo>
                <a:lnTo>
                  <a:pt x="123443" y="342900"/>
                </a:lnTo>
              </a:path>
              <a:path w="535304" h="377189">
                <a:moveTo>
                  <a:pt x="105155" y="368045"/>
                </a:moveTo>
                <a:lnTo>
                  <a:pt x="89153" y="377189"/>
                </a:lnTo>
              </a:path>
              <a:path w="535304" h="377189">
                <a:moveTo>
                  <a:pt x="534924" y="0"/>
                </a:moveTo>
                <a:lnTo>
                  <a:pt x="0" y="30632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6" name="bg object 246"/>
          <p:cNvSpPr/>
          <p:nvPr/>
        </p:nvSpPr>
        <p:spPr>
          <a:xfrm>
            <a:off x="7103299" y="1808818"/>
            <a:ext cx="59501" cy="47240"/>
          </a:xfrm>
          <a:custGeom>
            <a:avLst/>
            <a:gdLst/>
            <a:ahLst/>
            <a:cxnLst/>
            <a:rect l="l" t="t" r="r" b="b"/>
            <a:pathLst>
              <a:path w="98425" h="73660">
                <a:moveTo>
                  <a:pt x="0" y="0"/>
                </a:moveTo>
                <a:lnTo>
                  <a:pt x="6857" y="4571"/>
                </a:lnTo>
                <a:lnTo>
                  <a:pt x="11429" y="2285"/>
                </a:lnTo>
              </a:path>
              <a:path w="98425" h="73660">
                <a:moveTo>
                  <a:pt x="89153" y="70865"/>
                </a:moveTo>
                <a:lnTo>
                  <a:pt x="93726" y="73152"/>
                </a:lnTo>
                <a:lnTo>
                  <a:pt x="98297" y="7086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47" name="bg object 2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91744" y="1852800"/>
            <a:ext cx="40076" cy="41050"/>
          </a:xfrm>
          <a:prstGeom prst="rect">
            <a:avLst/>
          </a:prstGeom>
        </p:spPr>
      </p:pic>
      <p:sp>
        <p:nvSpPr>
          <p:cNvPr id="248" name="bg object 248"/>
          <p:cNvSpPr/>
          <p:nvPr/>
        </p:nvSpPr>
        <p:spPr>
          <a:xfrm>
            <a:off x="7251169" y="1885054"/>
            <a:ext cx="19577" cy="11810"/>
          </a:xfrm>
          <a:custGeom>
            <a:avLst/>
            <a:gdLst/>
            <a:ahLst/>
            <a:cxnLst/>
            <a:rect l="l" t="t" r="r" b="b"/>
            <a:pathLst>
              <a:path w="32384" h="18414">
                <a:moveTo>
                  <a:pt x="32003" y="0"/>
                </a:moveTo>
                <a:lnTo>
                  <a:pt x="0" y="1828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9" name="bg object 249"/>
          <p:cNvSpPr/>
          <p:nvPr/>
        </p:nvSpPr>
        <p:spPr>
          <a:xfrm>
            <a:off x="7251169" y="1896783"/>
            <a:ext cx="6910" cy="7330"/>
          </a:xfrm>
          <a:custGeom>
            <a:avLst/>
            <a:gdLst/>
            <a:ahLst/>
            <a:cxnLst/>
            <a:rect l="l" t="t" r="r" b="b"/>
            <a:pathLst>
              <a:path w="11429" h="11430">
                <a:moveTo>
                  <a:pt x="0" y="0"/>
                </a:moveTo>
                <a:lnTo>
                  <a:pt x="4571" y="6857"/>
                </a:lnTo>
                <a:lnTo>
                  <a:pt x="11429" y="1143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0" name="bg object 250"/>
          <p:cNvSpPr/>
          <p:nvPr/>
        </p:nvSpPr>
        <p:spPr>
          <a:xfrm>
            <a:off x="7258079" y="1896783"/>
            <a:ext cx="11132" cy="8959"/>
          </a:xfrm>
          <a:custGeom>
            <a:avLst/>
            <a:gdLst/>
            <a:ahLst/>
            <a:cxnLst/>
            <a:rect l="l" t="t" r="r" b="b"/>
            <a:pathLst>
              <a:path w="18415" h="13969">
                <a:moveTo>
                  <a:pt x="0" y="11430"/>
                </a:moveTo>
                <a:lnTo>
                  <a:pt x="18287" y="0"/>
                </a:lnTo>
              </a:path>
              <a:path w="18415" h="13969">
                <a:moveTo>
                  <a:pt x="18287" y="9143"/>
                </a:moveTo>
                <a:lnTo>
                  <a:pt x="11430" y="1371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1" name="bg object 251"/>
          <p:cNvSpPr/>
          <p:nvPr/>
        </p:nvSpPr>
        <p:spPr>
          <a:xfrm>
            <a:off x="7264989" y="1901180"/>
            <a:ext cx="4223" cy="4480"/>
          </a:xfrm>
          <a:custGeom>
            <a:avLst/>
            <a:gdLst/>
            <a:ahLst/>
            <a:cxnLst/>
            <a:rect l="l" t="t" r="r" b="b"/>
            <a:pathLst>
              <a:path w="6984" h="6985">
                <a:moveTo>
                  <a:pt x="0" y="6858"/>
                </a:moveTo>
                <a:lnTo>
                  <a:pt x="4571" y="4572"/>
                </a:lnTo>
                <a:lnTo>
                  <a:pt x="6857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2" name="bg object 252"/>
          <p:cNvSpPr/>
          <p:nvPr/>
        </p:nvSpPr>
        <p:spPr>
          <a:xfrm>
            <a:off x="7300920" y="1895317"/>
            <a:ext cx="16891" cy="10588"/>
          </a:xfrm>
          <a:custGeom>
            <a:avLst/>
            <a:gdLst/>
            <a:ahLst/>
            <a:cxnLst/>
            <a:rect l="l" t="t" r="r" b="b"/>
            <a:pathLst>
              <a:path w="27940" h="16510">
                <a:moveTo>
                  <a:pt x="27431" y="0"/>
                </a:moveTo>
                <a:lnTo>
                  <a:pt x="0" y="1600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3" name="bg object 253"/>
          <p:cNvSpPr/>
          <p:nvPr/>
        </p:nvSpPr>
        <p:spPr>
          <a:xfrm>
            <a:off x="7300920" y="1905579"/>
            <a:ext cx="6910" cy="4480"/>
          </a:xfrm>
          <a:custGeom>
            <a:avLst/>
            <a:gdLst/>
            <a:ahLst/>
            <a:cxnLst/>
            <a:rect l="l" t="t" r="r" b="b"/>
            <a:pathLst>
              <a:path w="11429" h="6985">
                <a:moveTo>
                  <a:pt x="0" y="0"/>
                </a:moveTo>
                <a:lnTo>
                  <a:pt x="6857" y="4571"/>
                </a:lnTo>
                <a:lnTo>
                  <a:pt x="11430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4" name="bg object 254"/>
          <p:cNvSpPr/>
          <p:nvPr/>
        </p:nvSpPr>
        <p:spPr>
          <a:xfrm>
            <a:off x="7307829" y="1904113"/>
            <a:ext cx="9981" cy="6109"/>
          </a:xfrm>
          <a:custGeom>
            <a:avLst/>
            <a:gdLst/>
            <a:ahLst/>
            <a:cxnLst/>
            <a:rect l="l" t="t" r="r" b="b"/>
            <a:pathLst>
              <a:path w="16509" h="9525">
                <a:moveTo>
                  <a:pt x="0" y="9143"/>
                </a:moveTo>
                <a:lnTo>
                  <a:pt x="16001" y="0"/>
                </a:lnTo>
              </a:path>
              <a:path w="16509" h="9525">
                <a:moveTo>
                  <a:pt x="13715" y="6857"/>
                </a:moveTo>
                <a:lnTo>
                  <a:pt x="11429" y="9143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5" name="bg object 255"/>
          <p:cNvSpPr/>
          <p:nvPr/>
        </p:nvSpPr>
        <p:spPr>
          <a:xfrm>
            <a:off x="7314739" y="1904113"/>
            <a:ext cx="3071" cy="6109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3"/>
                </a:moveTo>
                <a:lnTo>
                  <a:pt x="2285" y="6857"/>
                </a:lnTo>
                <a:lnTo>
                  <a:pt x="4571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56" name="bg object 2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39614" y="1861597"/>
            <a:ext cx="64952" cy="46914"/>
          </a:xfrm>
          <a:prstGeom prst="rect">
            <a:avLst/>
          </a:prstGeom>
        </p:spPr>
      </p:pic>
      <p:sp>
        <p:nvSpPr>
          <p:cNvPr id="257" name="bg object 257"/>
          <p:cNvSpPr/>
          <p:nvPr/>
        </p:nvSpPr>
        <p:spPr>
          <a:xfrm>
            <a:off x="7144757" y="1175471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286" y="0"/>
                </a:moveTo>
                <a:lnTo>
                  <a:pt x="0" y="228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8" name="bg object 258"/>
          <p:cNvSpPr/>
          <p:nvPr/>
        </p:nvSpPr>
        <p:spPr>
          <a:xfrm>
            <a:off x="7144757" y="1175471"/>
            <a:ext cx="1536" cy="1629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285"/>
                </a:moveTo>
                <a:lnTo>
                  <a:pt x="228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59" name="bg object 259"/>
          <p:cNvSpPr/>
          <p:nvPr/>
        </p:nvSpPr>
        <p:spPr>
          <a:xfrm>
            <a:off x="7092243" y="1156411"/>
            <a:ext cx="18042" cy="7330"/>
          </a:xfrm>
          <a:custGeom>
            <a:avLst/>
            <a:gdLst/>
            <a:ahLst/>
            <a:cxnLst/>
            <a:rect l="l" t="t" r="r" b="b"/>
            <a:pathLst>
              <a:path w="29845" h="11430">
                <a:moveTo>
                  <a:pt x="29717" y="11430"/>
                </a:moveTo>
                <a:lnTo>
                  <a:pt x="25145" y="4572"/>
                </a:lnTo>
                <a:lnTo>
                  <a:pt x="18288" y="2285"/>
                </a:lnTo>
              </a:path>
              <a:path w="29845" h="11430">
                <a:moveTo>
                  <a:pt x="6857" y="0"/>
                </a:moveTo>
                <a:lnTo>
                  <a:pt x="2285" y="0"/>
                </a:lnTo>
                <a:lnTo>
                  <a:pt x="0" y="457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0" name="bg object 260"/>
          <p:cNvSpPr/>
          <p:nvPr/>
        </p:nvSpPr>
        <p:spPr>
          <a:xfrm>
            <a:off x="7092243" y="1156411"/>
            <a:ext cx="5758" cy="3258"/>
          </a:xfrm>
          <a:custGeom>
            <a:avLst/>
            <a:gdLst/>
            <a:ahLst/>
            <a:cxnLst/>
            <a:rect l="l" t="t" r="r" b="b"/>
            <a:pathLst>
              <a:path w="9525" h="5080">
                <a:moveTo>
                  <a:pt x="0" y="4572"/>
                </a:moveTo>
                <a:lnTo>
                  <a:pt x="9143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1" name="bg object 261"/>
          <p:cNvSpPr/>
          <p:nvPr/>
        </p:nvSpPr>
        <p:spPr>
          <a:xfrm>
            <a:off x="7043874" y="1150548"/>
            <a:ext cx="16891" cy="6109"/>
          </a:xfrm>
          <a:custGeom>
            <a:avLst/>
            <a:gdLst/>
            <a:ahLst/>
            <a:cxnLst/>
            <a:rect l="l" t="t" r="r" b="b"/>
            <a:pathLst>
              <a:path w="27940" h="9525">
                <a:moveTo>
                  <a:pt x="27431" y="9143"/>
                </a:moveTo>
                <a:lnTo>
                  <a:pt x="20574" y="2285"/>
                </a:lnTo>
                <a:lnTo>
                  <a:pt x="16001" y="0"/>
                </a:lnTo>
              </a:path>
              <a:path w="27940" h="9525">
                <a:moveTo>
                  <a:pt x="4571" y="2285"/>
                </a:moveTo>
                <a:lnTo>
                  <a:pt x="0" y="4571"/>
                </a:lnTo>
                <a:lnTo>
                  <a:pt x="0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2" name="bg object 262"/>
          <p:cNvSpPr/>
          <p:nvPr/>
        </p:nvSpPr>
        <p:spPr>
          <a:xfrm>
            <a:off x="7043874" y="1150548"/>
            <a:ext cx="8445" cy="6109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0" y="9143"/>
                </a:moveTo>
                <a:lnTo>
                  <a:pt x="1371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63" name="bg object 26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27789" y="1153480"/>
            <a:ext cx="92591" cy="86499"/>
          </a:xfrm>
          <a:prstGeom prst="rect">
            <a:avLst/>
          </a:prstGeom>
        </p:spPr>
      </p:pic>
      <p:sp>
        <p:nvSpPr>
          <p:cNvPr id="264" name="bg object 264"/>
          <p:cNvSpPr/>
          <p:nvPr/>
        </p:nvSpPr>
        <p:spPr>
          <a:xfrm>
            <a:off x="6916734" y="1263436"/>
            <a:ext cx="5758" cy="3258"/>
          </a:xfrm>
          <a:custGeom>
            <a:avLst/>
            <a:gdLst/>
            <a:ahLst/>
            <a:cxnLst/>
            <a:rect l="l" t="t" r="r" b="b"/>
            <a:pathLst>
              <a:path w="9525" h="5080">
                <a:moveTo>
                  <a:pt x="9143" y="0"/>
                </a:moveTo>
                <a:lnTo>
                  <a:pt x="2285" y="0"/>
                </a:lnTo>
                <a:lnTo>
                  <a:pt x="0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5" name="bg object 265"/>
          <p:cNvSpPr/>
          <p:nvPr/>
        </p:nvSpPr>
        <p:spPr>
          <a:xfrm>
            <a:off x="6913969" y="1263436"/>
            <a:ext cx="12668" cy="10588"/>
          </a:xfrm>
          <a:custGeom>
            <a:avLst/>
            <a:gdLst/>
            <a:ahLst/>
            <a:cxnLst/>
            <a:rect l="l" t="t" r="r" b="b"/>
            <a:pathLst>
              <a:path w="20954" h="16510">
                <a:moveTo>
                  <a:pt x="4572" y="4571"/>
                </a:moveTo>
                <a:lnTo>
                  <a:pt x="11430" y="0"/>
                </a:lnTo>
              </a:path>
              <a:path w="20954" h="16510">
                <a:moveTo>
                  <a:pt x="20573" y="4571"/>
                </a:moveTo>
                <a:lnTo>
                  <a:pt x="0" y="1600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6" name="bg object 266"/>
          <p:cNvSpPr/>
          <p:nvPr/>
        </p:nvSpPr>
        <p:spPr>
          <a:xfrm>
            <a:off x="6913969" y="1273699"/>
            <a:ext cx="3071" cy="8959"/>
          </a:xfrm>
          <a:custGeom>
            <a:avLst/>
            <a:gdLst/>
            <a:ahLst/>
            <a:cxnLst/>
            <a:rect l="l" t="t" r="r" b="b"/>
            <a:pathLst>
              <a:path w="5079" h="13969">
                <a:moveTo>
                  <a:pt x="0" y="0"/>
                </a:moveTo>
                <a:lnTo>
                  <a:pt x="0" y="6857"/>
                </a:lnTo>
                <a:lnTo>
                  <a:pt x="4572" y="1371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7" name="bg object 267"/>
          <p:cNvSpPr/>
          <p:nvPr/>
        </p:nvSpPr>
        <p:spPr>
          <a:xfrm>
            <a:off x="6904296" y="1270766"/>
            <a:ext cx="31862" cy="61901"/>
          </a:xfrm>
          <a:custGeom>
            <a:avLst/>
            <a:gdLst/>
            <a:ahLst/>
            <a:cxnLst/>
            <a:rect l="l" t="t" r="r" b="b"/>
            <a:pathLst>
              <a:path w="52704" h="96519">
                <a:moveTo>
                  <a:pt x="20573" y="18287"/>
                </a:moveTo>
                <a:lnTo>
                  <a:pt x="52577" y="0"/>
                </a:lnTo>
              </a:path>
              <a:path w="52704" h="96519">
                <a:moveTo>
                  <a:pt x="27431" y="80009"/>
                </a:moveTo>
                <a:lnTo>
                  <a:pt x="0" y="9601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8" name="bg object 268"/>
          <p:cNvSpPr/>
          <p:nvPr/>
        </p:nvSpPr>
        <p:spPr>
          <a:xfrm>
            <a:off x="6904296" y="1332342"/>
            <a:ext cx="3071" cy="8959"/>
          </a:xfrm>
          <a:custGeom>
            <a:avLst/>
            <a:gdLst/>
            <a:ahLst/>
            <a:cxnLst/>
            <a:rect l="l" t="t" r="r" b="b"/>
            <a:pathLst>
              <a:path w="5079" h="13969">
                <a:moveTo>
                  <a:pt x="0" y="0"/>
                </a:moveTo>
                <a:lnTo>
                  <a:pt x="2285" y="6857"/>
                </a:lnTo>
                <a:lnTo>
                  <a:pt x="4571" y="1371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9" name="bg object 269"/>
          <p:cNvSpPr/>
          <p:nvPr/>
        </p:nvSpPr>
        <p:spPr>
          <a:xfrm>
            <a:off x="6905678" y="1320613"/>
            <a:ext cx="29175" cy="20769"/>
          </a:xfrm>
          <a:custGeom>
            <a:avLst/>
            <a:gdLst/>
            <a:ahLst/>
            <a:cxnLst/>
            <a:rect l="l" t="t" r="r" b="b"/>
            <a:pathLst>
              <a:path w="48259" h="32385">
                <a:moveTo>
                  <a:pt x="2285" y="32003"/>
                </a:moveTo>
                <a:lnTo>
                  <a:pt x="48005" y="6857"/>
                </a:lnTo>
              </a:path>
              <a:path w="48259" h="32385">
                <a:moveTo>
                  <a:pt x="0" y="4571"/>
                </a:moveTo>
                <a:lnTo>
                  <a:pt x="9143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0" name="bg object 270"/>
          <p:cNvSpPr/>
          <p:nvPr/>
        </p:nvSpPr>
        <p:spPr>
          <a:xfrm>
            <a:off x="6904296" y="1320613"/>
            <a:ext cx="5758" cy="70453"/>
          </a:xfrm>
          <a:custGeom>
            <a:avLst/>
            <a:gdLst/>
            <a:ahLst/>
            <a:cxnLst/>
            <a:rect l="l" t="t" r="r" b="b"/>
            <a:pathLst>
              <a:path w="9525" h="109855">
                <a:moveTo>
                  <a:pt x="9143" y="0"/>
                </a:moveTo>
                <a:lnTo>
                  <a:pt x="4571" y="0"/>
                </a:lnTo>
                <a:lnTo>
                  <a:pt x="2285" y="4571"/>
                </a:lnTo>
              </a:path>
              <a:path w="9525" h="109855">
                <a:moveTo>
                  <a:pt x="4571" y="100583"/>
                </a:moveTo>
                <a:lnTo>
                  <a:pt x="2285" y="102869"/>
                </a:lnTo>
                <a:lnTo>
                  <a:pt x="0" y="10972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1" name="bg object 271"/>
          <p:cNvSpPr/>
          <p:nvPr/>
        </p:nvSpPr>
        <p:spPr>
          <a:xfrm>
            <a:off x="6904296" y="1382188"/>
            <a:ext cx="29175" cy="17919"/>
          </a:xfrm>
          <a:custGeom>
            <a:avLst/>
            <a:gdLst/>
            <a:ahLst/>
            <a:cxnLst/>
            <a:rect l="l" t="t" r="r" b="b"/>
            <a:pathLst>
              <a:path w="48259" h="27939">
                <a:moveTo>
                  <a:pt x="0" y="13716"/>
                </a:moveTo>
                <a:lnTo>
                  <a:pt x="16001" y="4571"/>
                </a:lnTo>
              </a:path>
              <a:path w="48259" h="27939">
                <a:moveTo>
                  <a:pt x="48005" y="0"/>
                </a:moveTo>
                <a:lnTo>
                  <a:pt x="2285" y="2743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2" name="bg object 272"/>
          <p:cNvSpPr/>
          <p:nvPr/>
        </p:nvSpPr>
        <p:spPr>
          <a:xfrm>
            <a:off x="6905678" y="1399781"/>
            <a:ext cx="4223" cy="8959"/>
          </a:xfrm>
          <a:custGeom>
            <a:avLst/>
            <a:gdLst/>
            <a:ahLst/>
            <a:cxnLst/>
            <a:rect l="l" t="t" r="r" b="b"/>
            <a:pathLst>
              <a:path w="6984" h="13969">
                <a:moveTo>
                  <a:pt x="0" y="0"/>
                </a:moveTo>
                <a:lnTo>
                  <a:pt x="2285" y="6858"/>
                </a:lnTo>
                <a:lnTo>
                  <a:pt x="6857" y="1371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3" name="bg object 273"/>
          <p:cNvSpPr/>
          <p:nvPr/>
        </p:nvSpPr>
        <p:spPr>
          <a:xfrm>
            <a:off x="6909824" y="1228250"/>
            <a:ext cx="294435" cy="180409"/>
          </a:xfrm>
          <a:custGeom>
            <a:avLst/>
            <a:gdLst/>
            <a:ahLst/>
            <a:cxnLst/>
            <a:rect l="l" t="t" r="r" b="b"/>
            <a:pathLst>
              <a:path w="487045" h="281305">
                <a:moveTo>
                  <a:pt x="0" y="281178"/>
                </a:moveTo>
                <a:lnTo>
                  <a:pt x="48691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4" name="bg object 274"/>
          <p:cNvSpPr/>
          <p:nvPr/>
        </p:nvSpPr>
        <p:spPr>
          <a:xfrm>
            <a:off x="6913969" y="1455493"/>
            <a:ext cx="3071" cy="6109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4572" y="0"/>
                </a:moveTo>
                <a:lnTo>
                  <a:pt x="0" y="2285"/>
                </a:lnTo>
                <a:lnTo>
                  <a:pt x="0" y="914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5" name="bg object 275"/>
          <p:cNvSpPr/>
          <p:nvPr/>
        </p:nvSpPr>
        <p:spPr>
          <a:xfrm>
            <a:off x="6913969" y="1279562"/>
            <a:ext cx="297122" cy="192219"/>
          </a:xfrm>
          <a:custGeom>
            <a:avLst/>
            <a:gdLst/>
            <a:ahLst/>
            <a:cxnLst/>
            <a:rect l="l" t="t" r="r" b="b"/>
            <a:pathLst>
              <a:path w="491490" h="299719">
                <a:moveTo>
                  <a:pt x="0" y="283464"/>
                </a:moveTo>
                <a:lnTo>
                  <a:pt x="491490" y="0"/>
                </a:lnTo>
              </a:path>
              <a:path w="491490" h="299719">
                <a:moveTo>
                  <a:pt x="491490" y="18288"/>
                </a:moveTo>
                <a:lnTo>
                  <a:pt x="4572" y="29946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6" name="bg object 276"/>
          <p:cNvSpPr/>
          <p:nvPr/>
        </p:nvSpPr>
        <p:spPr>
          <a:xfrm>
            <a:off x="6916734" y="1471619"/>
            <a:ext cx="5758" cy="8959"/>
          </a:xfrm>
          <a:custGeom>
            <a:avLst/>
            <a:gdLst/>
            <a:ahLst/>
            <a:cxnLst/>
            <a:rect l="l" t="t" r="r" b="b"/>
            <a:pathLst>
              <a:path w="9525" h="13969">
                <a:moveTo>
                  <a:pt x="0" y="0"/>
                </a:moveTo>
                <a:lnTo>
                  <a:pt x="2285" y="6857"/>
                </a:lnTo>
                <a:lnTo>
                  <a:pt x="9143" y="1371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7" name="bg object 277"/>
          <p:cNvSpPr/>
          <p:nvPr/>
        </p:nvSpPr>
        <p:spPr>
          <a:xfrm>
            <a:off x="6922261" y="1303020"/>
            <a:ext cx="314013" cy="226021"/>
          </a:xfrm>
          <a:custGeom>
            <a:avLst/>
            <a:gdLst/>
            <a:ahLst/>
            <a:cxnLst/>
            <a:rect l="l" t="t" r="r" b="b"/>
            <a:pathLst>
              <a:path w="519429" h="352425">
                <a:moveTo>
                  <a:pt x="0" y="276606"/>
                </a:moveTo>
                <a:lnTo>
                  <a:pt x="477773" y="0"/>
                </a:lnTo>
              </a:path>
              <a:path w="519429" h="352425">
                <a:moveTo>
                  <a:pt x="518921" y="64008"/>
                </a:moveTo>
                <a:lnTo>
                  <a:pt x="20573" y="35204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8" name="bg object 278"/>
          <p:cNvSpPr/>
          <p:nvPr/>
        </p:nvSpPr>
        <p:spPr>
          <a:xfrm>
            <a:off x="6934698" y="1528797"/>
            <a:ext cx="0" cy="7330"/>
          </a:xfrm>
          <a:custGeom>
            <a:avLst/>
            <a:gdLst/>
            <a:ahLst/>
            <a:cxnLst/>
            <a:rect l="l" t="t" r="r" b="b"/>
            <a:pathLst>
              <a:path h="11430">
                <a:moveTo>
                  <a:pt x="-9144" y="5714"/>
                </a:moveTo>
                <a:lnTo>
                  <a:pt x="9144" y="5714"/>
                </a:lnTo>
              </a:path>
            </a:pathLst>
          </a:custGeom>
          <a:ln w="114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9" name="bg object 279"/>
          <p:cNvSpPr/>
          <p:nvPr/>
        </p:nvSpPr>
        <p:spPr>
          <a:xfrm>
            <a:off x="6934698" y="1348468"/>
            <a:ext cx="310942" cy="197921"/>
          </a:xfrm>
          <a:custGeom>
            <a:avLst/>
            <a:gdLst/>
            <a:ahLst/>
            <a:cxnLst/>
            <a:rect l="l" t="t" r="r" b="b"/>
            <a:pathLst>
              <a:path w="514350" h="308610">
                <a:moveTo>
                  <a:pt x="0" y="292607"/>
                </a:moveTo>
                <a:lnTo>
                  <a:pt x="505206" y="0"/>
                </a:lnTo>
              </a:path>
              <a:path w="514350" h="308610">
                <a:moveTo>
                  <a:pt x="514350" y="13716"/>
                </a:moveTo>
                <a:lnTo>
                  <a:pt x="4571" y="308609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0" name="bg object 280"/>
          <p:cNvSpPr/>
          <p:nvPr/>
        </p:nvSpPr>
        <p:spPr>
          <a:xfrm>
            <a:off x="6937462" y="1546389"/>
            <a:ext cx="6910" cy="7330"/>
          </a:xfrm>
          <a:custGeom>
            <a:avLst/>
            <a:gdLst/>
            <a:ahLst/>
            <a:cxnLst/>
            <a:rect l="l" t="t" r="r" b="b"/>
            <a:pathLst>
              <a:path w="11429" h="11430">
                <a:moveTo>
                  <a:pt x="0" y="0"/>
                </a:moveTo>
                <a:lnTo>
                  <a:pt x="4572" y="6858"/>
                </a:lnTo>
                <a:lnTo>
                  <a:pt x="11430" y="1143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1" name="bg object 281"/>
          <p:cNvSpPr/>
          <p:nvPr/>
        </p:nvSpPr>
        <p:spPr>
          <a:xfrm>
            <a:off x="6944373" y="1364595"/>
            <a:ext cx="360846" cy="236202"/>
          </a:xfrm>
          <a:custGeom>
            <a:avLst/>
            <a:gdLst/>
            <a:ahLst/>
            <a:cxnLst/>
            <a:rect l="l" t="t" r="r" b="b"/>
            <a:pathLst>
              <a:path w="596900" h="368300">
                <a:moveTo>
                  <a:pt x="0" y="294894"/>
                </a:moveTo>
                <a:lnTo>
                  <a:pt x="507492" y="0"/>
                </a:lnTo>
              </a:path>
              <a:path w="596900" h="368300">
                <a:moveTo>
                  <a:pt x="596645" y="43434"/>
                </a:moveTo>
                <a:lnTo>
                  <a:pt x="32004" y="36804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2" name="bg object 282"/>
          <p:cNvSpPr/>
          <p:nvPr/>
        </p:nvSpPr>
        <p:spPr>
          <a:xfrm>
            <a:off x="6962338" y="1600635"/>
            <a:ext cx="1536" cy="8959"/>
          </a:xfrm>
          <a:custGeom>
            <a:avLst/>
            <a:gdLst/>
            <a:ahLst/>
            <a:cxnLst/>
            <a:rect l="l" t="t" r="r" b="b"/>
            <a:pathLst>
              <a:path w="2540" h="13969">
                <a:moveTo>
                  <a:pt x="2285" y="0"/>
                </a:moveTo>
                <a:lnTo>
                  <a:pt x="0" y="6857"/>
                </a:lnTo>
                <a:lnTo>
                  <a:pt x="2285" y="1371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3" name="bg object 283"/>
          <p:cNvSpPr/>
          <p:nvPr/>
        </p:nvSpPr>
        <p:spPr>
          <a:xfrm>
            <a:off x="6963720" y="1390985"/>
            <a:ext cx="369292" cy="228871"/>
          </a:xfrm>
          <a:custGeom>
            <a:avLst/>
            <a:gdLst/>
            <a:ahLst/>
            <a:cxnLst/>
            <a:rect l="l" t="t" r="r" b="b"/>
            <a:pathLst>
              <a:path w="610870" h="356869">
                <a:moveTo>
                  <a:pt x="0" y="340613"/>
                </a:moveTo>
                <a:lnTo>
                  <a:pt x="592073" y="0"/>
                </a:lnTo>
              </a:path>
              <a:path w="610870" h="356869">
                <a:moveTo>
                  <a:pt x="610361" y="9143"/>
                </a:moveTo>
                <a:lnTo>
                  <a:pt x="9143" y="356615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4" name="bg object 284"/>
          <p:cNvSpPr/>
          <p:nvPr/>
        </p:nvSpPr>
        <p:spPr>
          <a:xfrm>
            <a:off x="6969248" y="1619693"/>
            <a:ext cx="5758" cy="6109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4571" y="6858"/>
                </a:lnTo>
                <a:lnTo>
                  <a:pt x="9144" y="9144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5" name="bg object 285"/>
          <p:cNvSpPr/>
          <p:nvPr/>
        </p:nvSpPr>
        <p:spPr>
          <a:xfrm>
            <a:off x="6974776" y="1404180"/>
            <a:ext cx="386950" cy="268374"/>
          </a:xfrm>
          <a:custGeom>
            <a:avLst/>
            <a:gdLst/>
            <a:ahLst/>
            <a:cxnLst/>
            <a:rect l="l" t="t" r="r" b="b"/>
            <a:pathLst>
              <a:path w="640079" h="418464">
                <a:moveTo>
                  <a:pt x="0" y="345185"/>
                </a:moveTo>
                <a:lnTo>
                  <a:pt x="598931" y="0"/>
                </a:lnTo>
              </a:path>
              <a:path w="640079" h="418464">
                <a:moveTo>
                  <a:pt x="640079" y="70865"/>
                </a:moveTo>
                <a:lnTo>
                  <a:pt x="41147" y="41833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6" name="bg object 286"/>
          <p:cNvSpPr/>
          <p:nvPr/>
        </p:nvSpPr>
        <p:spPr>
          <a:xfrm>
            <a:off x="6999651" y="1672473"/>
            <a:ext cx="3071" cy="8959"/>
          </a:xfrm>
          <a:custGeom>
            <a:avLst/>
            <a:gdLst/>
            <a:ahLst/>
            <a:cxnLst/>
            <a:rect l="l" t="t" r="r" b="b"/>
            <a:pathLst>
              <a:path w="5079" h="13969">
                <a:moveTo>
                  <a:pt x="0" y="0"/>
                </a:moveTo>
                <a:lnTo>
                  <a:pt x="0" y="4571"/>
                </a:lnTo>
                <a:lnTo>
                  <a:pt x="4571" y="1371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7" name="bg object 287"/>
          <p:cNvSpPr/>
          <p:nvPr/>
        </p:nvSpPr>
        <p:spPr>
          <a:xfrm>
            <a:off x="7002415" y="1458424"/>
            <a:ext cx="367756" cy="231722"/>
          </a:xfrm>
          <a:custGeom>
            <a:avLst/>
            <a:gdLst/>
            <a:ahLst/>
            <a:cxnLst/>
            <a:rect l="l" t="t" r="r" b="b"/>
            <a:pathLst>
              <a:path w="608329" h="361314">
                <a:moveTo>
                  <a:pt x="0" y="347471"/>
                </a:moveTo>
                <a:lnTo>
                  <a:pt x="601218" y="0"/>
                </a:lnTo>
              </a:path>
              <a:path w="608329" h="361314">
                <a:moveTo>
                  <a:pt x="608076" y="13716"/>
                </a:moveTo>
                <a:lnTo>
                  <a:pt x="9144" y="36118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8" name="bg object 288"/>
          <p:cNvSpPr/>
          <p:nvPr/>
        </p:nvSpPr>
        <p:spPr>
          <a:xfrm>
            <a:off x="7007943" y="1690065"/>
            <a:ext cx="6910" cy="4480"/>
          </a:xfrm>
          <a:custGeom>
            <a:avLst/>
            <a:gdLst/>
            <a:ahLst/>
            <a:cxnLst/>
            <a:rect l="l" t="t" r="r" b="b"/>
            <a:pathLst>
              <a:path w="11429" h="6985">
                <a:moveTo>
                  <a:pt x="0" y="0"/>
                </a:moveTo>
                <a:lnTo>
                  <a:pt x="4571" y="4571"/>
                </a:lnTo>
                <a:lnTo>
                  <a:pt x="11429" y="685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9" name="bg object 289"/>
          <p:cNvSpPr/>
          <p:nvPr/>
        </p:nvSpPr>
        <p:spPr>
          <a:xfrm>
            <a:off x="7014853" y="1474551"/>
            <a:ext cx="380040" cy="262673"/>
          </a:xfrm>
          <a:custGeom>
            <a:avLst/>
            <a:gdLst/>
            <a:ahLst/>
            <a:cxnLst/>
            <a:rect l="l" t="t" r="r" b="b"/>
            <a:pathLst>
              <a:path w="628650" h="409575">
                <a:moveTo>
                  <a:pt x="0" y="342900"/>
                </a:moveTo>
                <a:lnTo>
                  <a:pt x="594359" y="0"/>
                </a:lnTo>
              </a:path>
              <a:path w="628650" h="409575">
                <a:moveTo>
                  <a:pt x="628650" y="73152"/>
                </a:moveTo>
                <a:lnTo>
                  <a:pt x="48006" y="40919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0" name="bg object 290"/>
          <p:cNvSpPr/>
          <p:nvPr/>
        </p:nvSpPr>
        <p:spPr>
          <a:xfrm>
            <a:off x="7043874" y="1736980"/>
            <a:ext cx="3071" cy="8959"/>
          </a:xfrm>
          <a:custGeom>
            <a:avLst/>
            <a:gdLst/>
            <a:ahLst/>
            <a:cxnLst/>
            <a:rect l="l" t="t" r="r" b="b"/>
            <a:pathLst>
              <a:path w="5079" h="13969">
                <a:moveTo>
                  <a:pt x="0" y="0"/>
                </a:moveTo>
                <a:lnTo>
                  <a:pt x="0" y="6857"/>
                </a:lnTo>
                <a:lnTo>
                  <a:pt x="4571" y="1371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1" name="bg object 291"/>
          <p:cNvSpPr/>
          <p:nvPr/>
        </p:nvSpPr>
        <p:spPr>
          <a:xfrm>
            <a:off x="7046638" y="1530263"/>
            <a:ext cx="355472" cy="223170"/>
          </a:xfrm>
          <a:custGeom>
            <a:avLst/>
            <a:gdLst/>
            <a:ahLst/>
            <a:cxnLst/>
            <a:rect l="l" t="t" r="r" b="b"/>
            <a:pathLst>
              <a:path w="588009" h="347980">
                <a:moveTo>
                  <a:pt x="0" y="336042"/>
                </a:moveTo>
                <a:lnTo>
                  <a:pt x="580643" y="0"/>
                </a:lnTo>
              </a:path>
              <a:path w="588009" h="347980">
                <a:moveTo>
                  <a:pt x="587502" y="16002"/>
                </a:moveTo>
                <a:lnTo>
                  <a:pt x="11429" y="34747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2" name="bg object 292"/>
          <p:cNvSpPr/>
          <p:nvPr/>
        </p:nvSpPr>
        <p:spPr>
          <a:xfrm>
            <a:off x="7053547" y="1753106"/>
            <a:ext cx="6910" cy="4480"/>
          </a:xfrm>
          <a:custGeom>
            <a:avLst/>
            <a:gdLst/>
            <a:ahLst/>
            <a:cxnLst/>
            <a:rect l="l" t="t" r="r" b="b"/>
            <a:pathLst>
              <a:path w="11429" h="6985">
                <a:moveTo>
                  <a:pt x="0" y="0"/>
                </a:moveTo>
                <a:lnTo>
                  <a:pt x="4572" y="4571"/>
                </a:lnTo>
                <a:lnTo>
                  <a:pt x="11430" y="685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3" name="bg object 293"/>
          <p:cNvSpPr/>
          <p:nvPr/>
        </p:nvSpPr>
        <p:spPr>
          <a:xfrm>
            <a:off x="7060457" y="1546389"/>
            <a:ext cx="348562" cy="211360"/>
          </a:xfrm>
          <a:custGeom>
            <a:avLst/>
            <a:gdLst/>
            <a:ahLst/>
            <a:cxnLst/>
            <a:rect l="l" t="t" r="r" b="b"/>
            <a:pathLst>
              <a:path w="576579" h="329564">
                <a:moveTo>
                  <a:pt x="0" y="329184"/>
                </a:moveTo>
                <a:lnTo>
                  <a:pt x="569214" y="0"/>
                </a:lnTo>
              </a:path>
              <a:path w="576579" h="329564">
                <a:moveTo>
                  <a:pt x="45719" y="326897"/>
                </a:moveTo>
                <a:lnTo>
                  <a:pt x="576071" y="20573"/>
                </a:lnTo>
              </a:path>
              <a:path w="576579" h="329564">
                <a:moveTo>
                  <a:pt x="36575" y="315468"/>
                </a:moveTo>
                <a:lnTo>
                  <a:pt x="571500" y="914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4" name="bg object 294"/>
          <p:cNvSpPr/>
          <p:nvPr/>
        </p:nvSpPr>
        <p:spPr>
          <a:xfrm>
            <a:off x="7179307" y="1679802"/>
            <a:ext cx="247602" cy="152717"/>
          </a:xfrm>
          <a:custGeom>
            <a:avLst/>
            <a:gdLst/>
            <a:ahLst/>
            <a:cxnLst/>
            <a:rect l="l" t="t" r="r" b="b"/>
            <a:pathLst>
              <a:path w="409575" h="238125">
                <a:moveTo>
                  <a:pt x="409194" y="0"/>
                </a:moveTo>
                <a:lnTo>
                  <a:pt x="0" y="235458"/>
                </a:lnTo>
              </a:path>
              <a:path w="409575" h="238125">
                <a:moveTo>
                  <a:pt x="4572" y="237744"/>
                </a:moveTo>
                <a:lnTo>
                  <a:pt x="409194" y="4571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5" name="bg object 295"/>
          <p:cNvSpPr/>
          <p:nvPr/>
        </p:nvSpPr>
        <p:spPr>
          <a:xfrm>
            <a:off x="7183453" y="1685668"/>
            <a:ext cx="244915" cy="149865"/>
          </a:xfrm>
          <a:custGeom>
            <a:avLst/>
            <a:gdLst/>
            <a:ahLst/>
            <a:cxnLst/>
            <a:rect l="l" t="t" r="r" b="b"/>
            <a:pathLst>
              <a:path w="405129" h="233680">
                <a:moveTo>
                  <a:pt x="0" y="233171"/>
                </a:moveTo>
                <a:lnTo>
                  <a:pt x="40462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6" name="bg object 296"/>
          <p:cNvSpPr/>
          <p:nvPr/>
        </p:nvSpPr>
        <p:spPr>
          <a:xfrm>
            <a:off x="7227676" y="1751640"/>
            <a:ext cx="170058" cy="104255"/>
          </a:xfrm>
          <a:custGeom>
            <a:avLst/>
            <a:gdLst/>
            <a:ahLst/>
            <a:cxnLst/>
            <a:rect l="l" t="t" r="r" b="b"/>
            <a:pathLst>
              <a:path w="281304" h="162560">
                <a:moveTo>
                  <a:pt x="281177" y="0"/>
                </a:moveTo>
                <a:lnTo>
                  <a:pt x="0" y="162306"/>
                </a:lnTo>
              </a:path>
              <a:path w="281304" h="162560">
                <a:moveTo>
                  <a:pt x="4571" y="162306"/>
                </a:moveTo>
                <a:lnTo>
                  <a:pt x="281177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7" name="bg object 297"/>
          <p:cNvSpPr/>
          <p:nvPr/>
        </p:nvSpPr>
        <p:spPr>
          <a:xfrm>
            <a:off x="7231821" y="1756038"/>
            <a:ext cx="165836" cy="102626"/>
          </a:xfrm>
          <a:custGeom>
            <a:avLst/>
            <a:gdLst/>
            <a:ahLst/>
            <a:cxnLst/>
            <a:rect l="l" t="t" r="r" b="b"/>
            <a:pathLst>
              <a:path w="274320" h="160019">
                <a:moveTo>
                  <a:pt x="0" y="160020"/>
                </a:moveTo>
                <a:lnTo>
                  <a:pt x="27431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98" name="bg object 29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67753" y="1785360"/>
            <a:ext cx="136814" cy="90897"/>
          </a:xfrm>
          <a:prstGeom prst="rect">
            <a:avLst/>
          </a:prstGeom>
        </p:spPr>
      </p:pic>
      <p:sp>
        <p:nvSpPr>
          <p:cNvPr id="299" name="bg object 299"/>
          <p:cNvSpPr/>
          <p:nvPr/>
        </p:nvSpPr>
        <p:spPr>
          <a:xfrm>
            <a:off x="7135084" y="1188665"/>
            <a:ext cx="307103" cy="611681"/>
          </a:xfrm>
          <a:custGeom>
            <a:avLst/>
            <a:gdLst/>
            <a:ahLst/>
            <a:cxnLst/>
            <a:rect l="l" t="t" r="r" b="b"/>
            <a:pathLst>
              <a:path w="508000" h="953769">
                <a:moveTo>
                  <a:pt x="484631" y="763523"/>
                </a:moveTo>
                <a:lnTo>
                  <a:pt x="507491" y="749807"/>
                </a:lnTo>
              </a:path>
              <a:path w="508000" h="953769">
                <a:moveTo>
                  <a:pt x="475488" y="667511"/>
                </a:moveTo>
                <a:lnTo>
                  <a:pt x="482345" y="662940"/>
                </a:lnTo>
              </a:path>
              <a:path w="508000" h="953769">
                <a:moveTo>
                  <a:pt x="0" y="25145"/>
                </a:moveTo>
                <a:lnTo>
                  <a:pt x="43433" y="0"/>
                </a:lnTo>
              </a:path>
              <a:path w="508000" h="953769">
                <a:moveTo>
                  <a:pt x="0" y="953261"/>
                </a:moveTo>
                <a:lnTo>
                  <a:pt x="477773" y="67894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0" name="bg object 300"/>
          <p:cNvSpPr/>
          <p:nvPr/>
        </p:nvSpPr>
        <p:spPr>
          <a:xfrm>
            <a:off x="7088096" y="1556652"/>
            <a:ext cx="334743" cy="240682"/>
          </a:xfrm>
          <a:custGeom>
            <a:avLst/>
            <a:gdLst/>
            <a:ahLst/>
            <a:cxnLst/>
            <a:rect l="l" t="t" r="r" b="b"/>
            <a:pathLst>
              <a:path w="553720" h="375285">
                <a:moveTo>
                  <a:pt x="75438" y="374904"/>
                </a:moveTo>
                <a:lnTo>
                  <a:pt x="553212" y="100583"/>
                </a:lnTo>
              </a:path>
              <a:path w="553720" h="375285">
                <a:moveTo>
                  <a:pt x="553212" y="96011"/>
                </a:moveTo>
                <a:lnTo>
                  <a:pt x="70866" y="372618"/>
                </a:lnTo>
              </a:path>
              <a:path w="553720" h="375285">
                <a:moveTo>
                  <a:pt x="0" y="306323"/>
                </a:moveTo>
                <a:lnTo>
                  <a:pt x="52806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1" name="bg object 301"/>
          <p:cNvSpPr/>
          <p:nvPr/>
        </p:nvSpPr>
        <p:spPr>
          <a:xfrm>
            <a:off x="7045256" y="1495076"/>
            <a:ext cx="338581" cy="206880"/>
          </a:xfrm>
          <a:custGeom>
            <a:avLst/>
            <a:gdLst/>
            <a:ahLst/>
            <a:cxnLst/>
            <a:rect l="l" t="t" r="r" b="b"/>
            <a:pathLst>
              <a:path w="560070" h="322580">
                <a:moveTo>
                  <a:pt x="0" y="322326"/>
                </a:moveTo>
                <a:lnTo>
                  <a:pt x="56006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2" name="bg object 302"/>
          <p:cNvSpPr/>
          <p:nvPr/>
        </p:nvSpPr>
        <p:spPr>
          <a:xfrm>
            <a:off x="7045256" y="1492144"/>
            <a:ext cx="362382" cy="258193"/>
          </a:xfrm>
          <a:custGeom>
            <a:avLst/>
            <a:gdLst/>
            <a:ahLst/>
            <a:cxnLst/>
            <a:rect l="l" t="t" r="r" b="b"/>
            <a:pathLst>
              <a:path w="599440" h="402589">
                <a:moveTo>
                  <a:pt x="598931" y="96011"/>
                </a:moveTo>
                <a:lnTo>
                  <a:pt x="66293" y="402335"/>
                </a:lnTo>
              </a:path>
              <a:path w="599440" h="402589">
                <a:moveTo>
                  <a:pt x="0" y="322326"/>
                </a:moveTo>
                <a:lnTo>
                  <a:pt x="55778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3" name="bg object 303"/>
          <p:cNvSpPr/>
          <p:nvPr/>
        </p:nvSpPr>
        <p:spPr>
          <a:xfrm>
            <a:off x="7007943" y="1430569"/>
            <a:ext cx="371979" cy="263895"/>
          </a:xfrm>
          <a:custGeom>
            <a:avLst/>
            <a:gdLst/>
            <a:ahLst/>
            <a:cxnLst/>
            <a:rect l="l" t="t" r="r" b="b"/>
            <a:pathLst>
              <a:path w="615315" h="411480">
                <a:moveTo>
                  <a:pt x="0" y="329183"/>
                </a:moveTo>
                <a:lnTo>
                  <a:pt x="569213" y="0"/>
                </a:lnTo>
              </a:path>
              <a:path w="615315" h="411480">
                <a:moveTo>
                  <a:pt x="54863" y="411479"/>
                </a:moveTo>
                <a:lnTo>
                  <a:pt x="614933" y="89153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4" name="bg object 304"/>
          <p:cNvSpPr/>
          <p:nvPr/>
        </p:nvSpPr>
        <p:spPr>
          <a:xfrm>
            <a:off x="7007943" y="1429103"/>
            <a:ext cx="373130" cy="267152"/>
          </a:xfrm>
          <a:custGeom>
            <a:avLst/>
            <a:gdLst/>
            <a:ahLst/>
            <a:cxnLst/>
            <a:rect l="l" t="t" r="r" b="b"/>
            <a:pathLst>
              <a:path w="617220" h="416560">
                <a:moveTo>
                  <a:pt x="617219" y="93726"/>
                </a:moveTo>
                <a:lnTo>
                  <a:pt x="57150" y="416051"/>
                </a:lnTo>
              </a:path>
              <a:path w="617220" h="416560">
                <a:moveTo>
                  <a:pt x="0" y="326897"/>
                </a:moveTo>
                <a:lnTo>
                  <a:pt x="566927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5" name="bg object 305"/>
          <p:cNvSpPr/>
          <p:nvPr/>
        </p:nvSpPr>
        <p:spPr>
          <a:xfrm>
            <a:off x="6976158" y="1393917"/>
            <a:ext cx="371979" cy="240682"/>
          </a:xfrm>
          <a:custGeom>
            <a:avLst/>
            <a:gdLst/>
            <a:ahLst/>
            <a:cxnLst/>
            <a:rect l="l" t="t" r="r" b="b"/>
            <a:pathLst>
              <a:path w="615315" h="375285">
                <a:moveTo>
                  <a:pt x="0" y="285750"/>
                </a:moveTo>
                <a:lnTo>
                  <a:pt x="496062" y="0"/>
                </a:lnTo>
              </a:path>
              <a:path w="615315" h="375285">
                <a:moveTo>
                  <a:pt x="45719" y="374903"/>
                </a:moveTo>
                <a:lnTo>
                  <a:pt x="614933" y="45719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6" name="bg object 306"/>
          <p:cNvSpPr/>
          <p:nvPr/>
        </p:nvSpPr>
        <p:spPr>
          <a:xfrm>
            <a:off x="6976158" y="1392451"/>
            <a:ext cx="373130" cy="243532"/>
          </a:xfrm>
          <a:custGeom>
            <a:avLst/>
            <a:gdLst/>
            <a:ahLst/>
            <a:cxnLst/>
            <a:rect l="l" t="t" r="r" b="b"/>
            <a:pathLst>
              <a:path w="617220" h="379730">
                <a:moveTo>
                  <a:pt x="617219" y="52577"/>
                </a:moveTo>
                <a:lnTo>
                  <a:pt x="48005" y="379476"/>
                </a:lnTo>
              </a:path>
              <a:path w="617220" h="379730">
                <a:moveTo>
                  <a:pt x="0" y="283464"/>
                </a:moveTo>
                <a:lnTo>
                  <a:pt x="49149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7" name="bg object 307"/>
          <p:cNvSpPr/>
          <p:nvPr/>
        </p:nvSpPr>
        <p:spPr>
          <a:xfrm>
            <a:off x="6952665" y="1339672"/>
            <a:ext cx="316700" cy="228871"/>
          </a:xfrm>
          <a:custGeom>
            <a:avLst/>
            <a:gdLst/>
            <a:ahLst/>
            <a:cxnLst/>
            <a:rect l="l" t="t" r="r" b="b"/>
            <a:pathLst>
              <a:path w="523875" h="356869">
                <a:moveTo>
                  <a:pt x="0" y="267462"/>
                </a:moveTo>
                <a:lnTo>
                  <a:pt x="464057" y="0"/>
                </a:lnTo>
              </a:path>
              <a:path w="523875" h="356869">
                <a:moveTo>
                  <a:pt x="34290" y="356616"/>
                </a:moveTo>
                <a:lnTo>
                  <a:pt x="523493" y="7543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8" name="bg object 308"/>
          <p:cNvSpPr/>
          <p:nvPr/>
        </p:nvSpPr>
        <p:spPr>
          <a:xfrm>
            <a:off x="6954047" y="1338206"/>
            <a:ext cx="316700" cy="233351"/>
          </a:xfrm>
          <a:custGeom>
            <a:avLst/>
            <a:gdLst/>
            <a:ahLst/>
            <a:cxnLst/>
            <a:rect l="l" t="t" r="r" b="b"/>
            <a:pathLst>
              <a:path w="523875" h="363855">
                <a:moveTo>
                  <a:pt x="523493" y="80009"/>
                </a:moveTo>
                <a:lnTo>
                  <a:pt x="34290" y="363473"/>
                </a:lnTo>
              </a:path>
              <a:path w="523875" h="363855">
                <a:moveTo>
                  <a:pt x="0" y="265175"/>
                </a:moveTo>
                <a:lnTo>
                  <a:pt x="459485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9" name="bg object 309"/>
          <p:cNvSpPr/>
          <p:nvPr/>
        </p:nvSpPr>
        <p:spPr>
          <a:xfrm>
            <a:off x="6951283" y="1332342"/>
            <a:ext cx="276393" cy="170228"/>
          </a:xfrm>
          <a:custGeom>
            <a:avLst/>
            <a:gdLst/>
            <a:ahLst/>
            <a:cxnLst/>
            <a:rect l="l" t="t" r="r" b="b"/>
            <a:pathLst>
              <a:path w="457200" h="265430">
                <a:moveTo>
                  <a:pt x="0" y="265175"/>
                </a:moveTo>
                <a:lnTo>
                  <a:pt x="4572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0" name="bg object 310"/>
          <p:cNvSpPr/>
          <p:nvPr/>
        </p:nvSpPr>
        <p:spPr>
          <a:xfrm>
            <a:off x="6938845" y="1276630"/>
            <a:ext cx="291748" cy="228871"/>
          </a:xfrm>
          <a:custGeom>
            <a:avLst/>
            <a:gdLst/>
            <a:ahLst/>
            <a:cxnLst/>
            <a:rect l="l" t="t" r="r" b="b"/>
            <a:pathLst>
              <a:path w="482600" h="356869">
                <a:moveTo>
                  <a:pt x="482345" y="91440"/>
                </a:moveTo>
                <a:lnTo>
                  <a:pt x="22859" y="356616"/>
                </a:lnTo>
              </a:path>
              <a:path w="482600" h="356869">
                <a:moveTo>
                  <a:pt x="0" y="258318"/>
                </a:moveTo>
                <a:lnTo>
                  <a:pt x="450341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1" name="bg object 311"/>
          <p:cNvSpPr/>
          <p:nvPr/>
        </p:nvSpPr>
        <p:spPr>
          <a:xfrm>
            <a:off x="6937463" y="1269300"/>
            <a:ext cx="273706" cy="167378"/>
          </a:xfrm>
          <a:custGeom>
            <a:avLst/>
            <a:gdLst/>
            <a:ahLst/>
            <a:cxnLst/>
            <a:rect l="l" t="t" r="r" b="b"/>
            <a:pathLst>
              <a:path w="452754" h="260985">
                <a:moveTo>
                  <a:pt x="0" y="260603"/>
                </a:moveTo>
                <a:lnTo>
                  <a:pt x="45262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2" name="bg object 312"/>
          <p:cNvSpPr/>
          <p:nvPr/>
        </p:nvSpPr>
        <p:spPr>
          <a:xfrm>
            <a:off x="6934698" y="1229716"/>
            <a:ext cx="276393" cy="209731"/>
          </a:xfrm>
          <a:custGeom>
            <a:avLst/>
            <a:gdLst/>
            <a:ahLst/>
            <a:cxnLst/>
            <a:rect l="l" t="t" r="r" b="b"/>
            <a:pathLst>
              <a:path w="457200" h="327025">
                <a:moveTo>
                  <a:pt x="457200" y="68580"/>
                </a:moveTo>
                <a:lnTo>
                  <a:pt x="6858" y="326897"/>
                </a:lnTo>
              </a:path>
              <a:path w="457200" h="327025">
                <a:moveTo>
                  <a:pt x="0" y="235458"/>
                </a:moveTo>
                <a:lnTo>
                  <a:pt x="40919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3" name="bg object 313"/>
          <p:cNvSpPr/>
          <p:nvPr/>
        </p:nvSpPr>
        <p:spPr>
          <a:xfrm>
            <a:off x="6933316" y="1225318"/>
            <a:ext cx="244915" cy="149865"/>
          </a:xfrm>
          <a:custGeom>
            <a:avLst/>
            <a:gdLst/>
            <a:ahLst/>
            <a:cxnLst/>
            <a:rect l="l" t="t" r="r" b="b"/>
            <a:pathLst>
              <a:path w="405129" h="233680">
                <a:moveTo>
                  <a:pt x="0" y="233171"/>
                </a:moveTo>
                <a:lnTo>
                  <a:pt x="404621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4" name="bg object 314"/>
          <p:cNvSpPr/>
          <p:nvPr/>
        </p:nvSpPr>
        <p:spPr>
          <a:xfrm>
            <a:off x="6934698" y="1206258"/>
            <a:ext cx="244915" cy="171857"/>
          </a:xfrm>
          <a:custGeom>
            <a:avLst/>
            <a:gdLst/>
            <a:ahLst/>
            <a:cxnLst/>
            <a:rect l="l" t="t" r="r" b="b"/>
            <a:pathLst>
              <a:path w="405129" h="267969">
                <a:moveTo>
                  <a:pt x="404621" y="34290"/>
                </a:moveTo>
                <a:lnTo>
                  <a:pt x="0" y="267461"/>
                </a:lnTo>
              </a:path>
              <a:path w="405129" h="267969">
                <a:moveTo>
                  <a:pt x="6858" y="185166"/>
                </a:moveTo>
                <a:lnTo>
                  <a:pt x="32918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5" name="bg object 315"/>
          <p:cNvSpPr/>
          <p:nvPr/>
        </p:nvSpPr>
        <p:spPr>
          <a:xfrm>
            <a:off x="6938845" y="1203326"/>
            <a:ext cx="190788" cy="116065"/>
          </a:xfrm>
          <a:custGeom>
            <a:avLst/>
            <a:gdLst/>
            <a:ahLst/>
            <a:cxnLst/>
            <a:rect l="l" t="t" r="r" b="b"/>
            <a:pathLst>
              <a:path w="315595" h="180975">
                <a:moveTo>
                  <a:pt x="0" y="180594"/>
                </a:moveTo>
                <a:lnTo>
                  <a:pt x="31546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6" name="bg object 316"/>
          <p:cNvSpPr/>
          <p:nvPr/>
        </p:nvSpPr>
        <p:spPr>
          <a:xfrm>
            <a:off x="6938845" y="1204792"/>
            <a:ext cx="192323" cy="117286"/>
          </a:xfrm>
          <a:custGeom>
            <a:avLst/>
            <a:gdLst/>
            <a:ahLst/>
            <a:cxnLst/>
            <a:rect l="l" t="t" r="r" b="b"/>
            <a:pathLst>
              <a:path w="318134" h="182880">
                <a:moveTo>
                  <a:pt x="317753" y="0"/>
                </a:moveTo>
                <a:lnTo>
                  <a:pt x="0" y="18288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17" name="bg object 3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45754" y="1168141"/>
            <a:ext cx="176891" cy="114354"/>
          </a:xfrm>
          <a:prstGeom prst="rect">
            <a:avLst/>
          </a:prstGeom>
        </p:spPr>
      </p:pic>
      <p:sp>
        <p:nvSpPr>
          <p:cNvPr id="318" name="bg object 318"/>
          <p:cNvSpPr/>
          <p:nvPr/>
        </p:nvSpPr>
        <p:spPr>
          <a:xfrm>
            <a:off x="7183453" y="1220920"/>
            <a:ext cx="13820" cy="8959"/>
          </a:xfrm>
          <a:custGeom>
            <a:avLst/>
            <a:gdLst/>
            <a:ahLst/>
            <a:cxnLst/>
            <a:rect l="l" t="t" r="r" b="b"/>
            <a:pathLst>
              <a:path w="22859" h="13969">
                <a:moveTo>
                  <a:pt x="0" y="13715"/>
                </a:moveTo>
                <a:lnTo>
                  <a:pt x="22859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9" name="bg object 319"/>
          <p:cNvSpPr/>
          <p:nvPr/>
        </p:nvSpPr>
        <p:spPr>
          <a:xfrm>
            <a:off x="6933317" y="1176936"/>
            <a:ext cx="508640" cy="690687"/>
          </a:xfrm>
          <a:custGeom>
            <a:avLst/>
            <a:gdLst/>
            <a:ahLst/>
            <a:cxnLst/>
            <a:rect l="l" t="t" r="r" b="b"/>
            <a:pathLst>
              <a:path w="841375" h="1076960">
                <a:moveTo>
                  <a:pt x="404621" y="1019556"/>
                </a:moveTo>
                <a:lnTo>
                  <a:pt x="818388" y="781811"/>
                </a:lnTo>
              </a:path>
              <a:path w="841375" h="1076960">
                <a:moveTo>
                  <a:pt x="484631" y="1058418"/>
                </a:moveTo>
                <a:lnTo>
                  <a:pt x="768095" y="893826"/>
                </a:lnTo>
              </a:path>
              <a:path w="841375" h="1076960">
                <a:moveTo>
                  <a:pt x="562356" y="1076706"/>
                </a:moveTo>
                <a:lnTo>
                  <a:pt x="768095" y="955547"/>
                </a:lnTo>
              </a:path>
              <a:path w="841375" h="1076960">
                <a:moveTo>
                  <a:pt x="633221" y="1074419"/>
                </a:moveTo>
                <a:lnTo>
                  <a:pt x="749807" y="1005840"/>
                </a:lnTo>
                <a:lnTo>
                  <a:pt x="768095" y="994409"/>
                </a:lnTo>
              </a:path>
              <a:path w="841375" h="1076960">
                <a:moveTo>
                  <a:pt x="818388" y="781811"/>
                </a:moveTo>
                <a:lnTo>
                  <a:pt x="841247" y="768095"/>
                </a:lnTo>
              </a:path>
              <a:path w="841375" h="1076960">
                <a:moveTo>
                  <a:pt x="809244" y="685800"/>
                </a:moveTo>
                <a:lnTo>
                  <a:pt x="816102" y="681228"/>
                </a:lnTo>
              </a:path>
              <a:path w="841375" h="1076960">
                <a:moveTo>
                  <a:pt x="333756" y="45719"/>
                </a:moveTo>
                <a:lnTo>
                  <a:pt x="379476" y="18288"/>
                </a:lnTo>
              </a:path>
              <a:path w="841375" h="1076960">
                <a:moveTo>
                  <a:pt x="324612" y="964692"/>
                </a:moveTo>
                <a:lnTo>
                  <a:pt x="809244" y="685800"/>
                </a:lnTo>
              </a:path>
              <a:path w="841375" h="1076960">
                <a:moveTo>
                  <a:pt x="9144" y="418338"/>
                </a:moveTo>
                <a:lnTo>
                  <a:pt x="459485" y="157733"/>
                </a:lnTo>
              </a:path>
              <a:path w="841375" h="1076960">
                <a:moveTo>
                  <a:pt x="0" y="320040"/>
                </a:moveTo>
                <a:lnTo>
                  <a:pt x="413766" y="82295"/>
                </a:lnTo>
              </a:path>
              <a:path w="841375" h="1076960">
                <a:moveTo>
                  <a:pt x="9144" y="233171"/>
                </a:moveTo>
                <a:lnTo>
                  <a:pt x="333756" y="45719"/>
                </a:lnTo>
              </a:path>
              <a:path w="841375" h="1076960">
                <a:moveTo>
                  <a:pt x="32004" y="155447"/>
                </a:moveTo>
                <a:lnTo>
                  <a:pt x="256031" y="27431"/>
                </a:lnTo>
              </a:path>
              <a:path w="841375" h="1076960">
                <a:moveTo>
                  <a:pt x="68580" y="96011"/>
                </a:moveTo>
                <a:lnTo>
                  <a:pt x="185166" y="29718"/>
                </a:lnTo>
                <a:lnTo>
                  <a:pt x="233171" y="2285"/>
                </a:lnTo>
              </a:path>
              <a:path w="841375" h="1076960">
                <a:moveTo>
                  <a:pt x="256031" y="27431"/>
                </a:moveTo>
                <a:lnTo>
                  <a:pt x="304038" y="0"/>
                </a:lnTo>
              </a:path>
              <a:path w="841375" h="1076960">
                <a:moveTo>
                  <a:pt x="413766" y="82295"/>
                </a:moveTo>
                <a:lnTo>
                  <a:pt x="436626" y="6858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0" name="bg object 320"/>
          <p:cNvSpPr/>
          <p:nvPr/>
        </p:nvSpPr>
        <p:spPr>
          <a:xfrm>
            <a:off x="7088097" y="1756038"/>
            <a:ext cx="4223" cy="38281"/>
          </a:xfrm>
          <a:custGeom>
            <a:avLst/>
            <a:gdLst/>
            <a:ahLst/>
            <a:cxnLst/>
            <a:rect l="l" t="t" r="r" b="b"/>
            <a:pathLst>
              <a:path w="6984" h="59689">
                <a:moveTo>
                  <a:pt x="3429" y="-9144"/>
                </a:moveTo>
                <a:lnTo>
                  <a:pt x="3429" y="6858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1" name="bg object 321"/>
          <p:cNvSpPr/>
          <p:nvPr/>
        </p:nvSpPr>
        <p:spPr>
          <a:xfrm>
            <a:off x="6817232" y="1110964"/>
            <a:ext cx="614974" cy="895938"/>
          </a:xfrm>
          <a:custGeom>
            <a:avLst/>
            <a:gdLst/>
            <a:ahLst/>
            <a:cxnLst/>
            <a:rect l="l" t="t" r="r" b="b"/>
            <a:pathLst>
              <a:path w="1017270" h="1397000">
                <a:moveTo>
                  <a:pt x="550926" y="1149857"/>
                </a:moveTo>
                <a:lnTo>
                  <a:pt x="562355" y="1159001"/>
                </a:lnTo>
              </a:path>
              <a:path w="1017270" h="1397000">
                <a:moveTo>
                  <a:pt x="461771" y="1078991"/>
                </a:moveTo>
                <a:lnTo>
                  <a:pt x="473202" y="1088135"/>
                </a:lnTo>
              </a:path>
              <a:path w="1017270" h="1397000">
                <a:moveTo>
                  <a:pt x="640080" y="1204721"/>
                </a:moveTo>
                <a:lnTo>
                  <a:pt x="651509" y="1209293"/>
                </a:lnTo>
              </a:path>
              <a:path w="1017270" h="1397000">
                <a:moveTo>
                  <a:pt x="729233" y="1236726"/>
                </a:moveTo>
                <a:lnTo>
                  <a:pt x="740664" y="1239011"/>
                </a:lnTo>
              </a:path>
              <a:path w="1017270" h="1397000">
                <a:moveTo>
                  <a:pt x="811530" y="1245869"/>
                </a:moveTo>
                <a:lnTo>
                  <a:pt x="822959" y="1245869"/>
                </a:lnTo>
              </a:path>
              <a:path w="1017270" h="1397000">
                <a:moveTo>
                  <a:pt x="886968" y="1232153"/>
                </a:moveTo>
                <a:lnTo>
                  <a:pt x="896111" y="1229867"/>
                </a:lnTo>
              </a:path>
              <a:path w="1017270" h="1397000">
                <a:moveTo>
                  <a:pt x="950976" y="1197863"/>
                </a:moveTo>
                <a:lnTo>
                  <a:pt x="960119" y="1191005"/>
                </a:lnTo>
              </a:path>
              <a:path w="1017270" h="1397000">
                <a:moveTo>
                  <a:pt x="473202" y="73151"/>
                </a:moveTo>
                <a:lnTo>
                  <a:pt x="461771" y="70865"/>
                </a:lnTo>
              </a:path>
              <a:path w="1017270" h="1397000">
                <a:moveTo>
                  <a:pt x="390905" y="61721"/>
                </a:moveTo>
                <a:lnTo>
                  <a:pt x="379476" y="64007"/>
                </a:lnTo>
              </a:path>
              <a:path w="1017270" h="1397000">
                <a:moveTo>
                  <a:pt x="315468" y="75438"/>
                </a:moveTo>
                <a:lnTo>
                  <a:pt x="306323" y="80009"/>
                </a:lnTo>
              </a:path>
              <a:path w="1017270" h="1397000">
                <a:moveTo>
                  <a:pt x="251459" y="112013"/>
                </a:moveTo>
                <a:lnTo>
                  <a:pt x="242316" y="116585"/>
                </a:lnTo>
              </a:path>
              <a:path w="1017270" h="1397000">
                <a:moveTo>
                  <a:pt x="198881" y="166877"/>
                </a:moveTo>
                <a:lnTo>
                  <a:pt x="194309" y="176021"/>
                </a:lnTo>
              </a:path>
              <a:path w="1017270" h="1397000">
                <a:moveTo>
                  <a:pt x="164592" y="242315"/>
                </a:moveTo>
                <a:lnTo>
                  <a:pt x="160019" y="253745"/>
                </a:lnTo>
              </a:path>
              <a:path w="1017270" h="1397000">
                <a:moveTo>
                  <a:pt x="146304" y="331469"/>
                </a:moveTo>
                <a:lnTo>
                  <a:pt x="144018" y="345185"/>
                </a:lnTo>
              </a:path>
              <a:path w="1017270" h="1397000">
                <a:moveTo>
                  <a:pt x="198881" y="336041"/>
                </a:moveTo>
                <a:lnTo>
                  <a:pt x="153161" y="326897"/>
                </a:lnTo>
              </a:path>
              <a:path w="1017270" h="1397000">
                <a:moveTo>
                  <a:pt x="144018" y="436626"/>
                </a:moveTo>
                <a:lnTo>
                  <a:pt x="146304" y="450341"/>
                </a:lnTo>
              </a:path>
              <a:path w="1017270" h="1397000">
                <a:moveTo>
                  <a:pt x="160019" y="546353"/>
                </a:moveTo>
                <a:lnTo>
                  <a:pt x="164592" y="562355"/>
                </a:lnTo>
              </a:path>
              <a:path w="1017270" h="1397000">
                <a:moveTo>
                  <a:pt x="194309" y="662939"/>
                </a:moveTo>
                <a:lnTo>
                  <a:pt x="198881" y="678941"/>
                </a:lnTo>
              </a:path>
              <a:path w="1017270" h="1397000">
                <a:moveTo>
                  <a:pt x="242316" y="777239"/>
                </a:moveTo>
                <a:lnTo>
                  <a:pt x="251459" y="793241"/>
                </a:lnTo>
              </a:path>
              <a:path w="1017270" h="1397000">
                <a:moveTo>
                  <a:pt x="306323" y="889253"/>
                </a:moveTo>
                <a:lnTo>
                  <a:pt x="315468" y="902969"/>
                </a:lnTo>
              </a:path>
              <a:path w="1017270" h="1397000">
                <a:moveTo>
                  <a:pt x="379476" y="989838"/>
                </a:moveTo>
                <a:lnTo>
                  <a:pt x="390905" y="1001267"/>
                </a:lnTo>
              </a:path>
              <a:path w="1017270" h="1397000">
                <a:moveTo>
                  <a:pt x="402335" y="1008126"/>
                </a:moveTo>
                <a:lnTo>
                  <a:pt x="438911" y="994409"/>
                </a:lnTo>
              </a:path>
              <a:path w="1017270" h="1397000">
                <a:moveTo>
                  <a:pt x="674369" y="1396745"/>
                </a:moveTo>
                <a:lnTo>
                  <a:pt x="605790" y="1362455"/>
                </a:lnTo>
                <a:lnTo>
                  <a:pt x="534923" y="1316735"/>
                </a:lnTo>
                <a:lnTo>
                  <a:pt x="464057" y="1264157"/>
                </a:lnTo>
                <a:lnTo>
                  <a:pt x="397764" y="1202435"/>
                </a:lnTo>
              </a:path>
              <a:path w="1017270" h="1397000">
                <a:moveTo>
                  <a:pt x="0" y="178307"/>
                </a:moveTo>
                <a:lnTo>
                  <a:pt x="16002" y="112013"/>
                </a:lnTo>
                <a:lnTo>
                  <a:pt x="38861" y="52577"/>
                </a:lnTo>
                <a:lnTo>
                  <a:pt x="68580" y="0"/>
                </a:lnTo>
              </a:path>
              <a:path w="1017270" h="1397000">
                <a:moveTo>
                  <a:pt x="203454" y="960119"/>
                </a:moveTo>
                <a:lnTo>
                  <a:pt x="148590" y="866393"/>
                </a:lnTo>
                <a:lnTo>
                  <a:pt x="100583" y="770381"/>
                </a:lnTo>
                <a:lnTo>
                  <a:pt x="59435" y="669797"/>
                </a:lnTo>
                <a:lnTo>
                  <a:pt x="29718" y="571500"/>
                </a:lnTo>
                <a:lnTo>
                  <a:pt x="6857" y="473201"/>
                </a:lnTo>
              </a:path>
              <a:path w="1017270" h="1397000">
                <a:moveTo>
                  <a:pt x="1001268" y="788669"/>
                </a:moveTo>
                <a:lnTo>
                  <a:pt x="1008126" y="784097"/>
                </a:lnTo>
              </a:path>
              <a:path w="1017270" h="1397000">
                <a:moveTo>
                  <a:pt x="1003554" y="800100"/>
                </a:moveTo>
                <a:lnTo>
                  <a:pt x="1001268" y="795527"/>
                </a:lnTo>
                <a:lnTo>
                  <a:pt x="1001268" y="790955"/>
                </a:lnTo>
                <a:lnTo>
                  <a:pt x="1001268" y="788669"/>
                </a:lnTo>
              </a:path>
              <a:path w="1017270" h="1397000">
                <a:moveTo>
                  <a:pt x="1017269" y="813815"/>
                </a:moveTo>
                <a:lnTo>
                  <a:pt x="1003554" y="80010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2" name="bg object 322"/>
          <p:cNvSpPr/>
          <p:nvPr/>
        </p:nvSpPr>
        <p:spPr>
          <a:xfrm>
            <a:off x="7428061" y="1676871"/>
            <a:ext cx="15355" cy="1629"/>
          </a:xfrm>
          <a:custGeom>
            <a:avLst/>
            <a:gdLst/>
            <a:ahLst/>
            <a:cxnLst/>
            <a:rect l="l" t="t" r="r" b="b"/>
            <a:pathLst>
              <a:path w="25400" h="2539">
                <a:moveTo>
                  <a:pt x="-9144" y="1143"/>
                </a:moveTo>
                <a:lnTo>
                  <a:pt x="34289" y="1143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3" name="bg object 323"/>
          <p:cNvSpPr/>
          <p:nvPr/>
        </p:nvSpPr>
        <p:spPr>
          <a:xfrm>
            <a:off x="7316121" y="1678336"/>
            <a:ext cx="127448" cy="219912"/>
          </a:xfrm>
          <a:custGeom>
            <a:avLst/>
            <a:gdLst/>
            <a:ahLst/>
            <a:cxnLst/>
            <a:rect l="l" t="t" r="r" b="b"/>
            <a:pathLst>
              <a:path w="210820" h="342900">
                <a:moveTo>
                  <a:pt x="185166" y="11430"/>
                </a:moveTo>
                <a:lnTo>
                  <a:pt x="182880" y="6857"/>
                </a:lnTo>
                <a:lnTo>
                  <a:pt x="182880" y="2285"/>
                </a:lnTo>
                <a:lnTo>
                  <a:pt x="185166" y="0"/>
                </a:lnTo>
              </a:path>
              <a:path w="210820" h="342900">
                <a:moveTo>
                  <a:pt x="210311" y="43433"/>
                </a:moveTo>
                <a:lnTo>
                  <a:pt x="185166" y="11430"/>
                </a:lnTo>
              </a:path>
              <a:path w="210820" h="342900">
                <a:moveTo>
                  <a:pt x="118872" y="226314"/>
                </a:moveTo>
                <a:lnTo>
                  <a:pt x="157734" y="249173"/>
                </a:lnTo>
              </a:path>
              <a:path w="210820" h="342900">
                <a:moveTo>
                  <a:pt x="114300" y="230885"/>
                </a:moveTo>
                <a:lnTo>
                  <a:pt x="114300" y="226314"/>
                </a:lnTo>
                <a:lnTo>
                  <a:pt x="116585" y="224028"/>
                </a:lnTo>
                <a:lnTo>
                  <a:pt x="118872" y="226314"/>
                </a:lnTo>
              </a:path>
              <a:path w="210820" h="342900">
                <a:moveTo>
                  <a:pt x="134874" y="294894"/>
                </a:moveTo>
                <a:lnTo>
                  <a:pt x="114300" y="230885"/>
                </a:lnTo>
              </a:path>
              <a:path w="210820" h="342900">
                <a:moveTo>
                  <a:pt x="68580" y="269747"/>
                </a:moveTo>
                <a:lnTo>
                  <a:pt x="116585" y="310895"/>
                </a:lnTo>
              </a:path>
              <a:path w="210820" h="342900">
                <a:moveTo>
                  <a:pt x="61722" y="272033"/>
                </a:moveTo>
                <a:lnTo>
                  <a:pt x="61722" y="269747"/>
                </a:lnTo>
                <a:lnTo>
                  <a:pt x="66294" y="267462"/>
                </a:lnTo>
                <a:lnTo>
                  <a:pt x="68580" y="269747"/>
                </a:lnTo>
              </a:path>
              <a:path w="210820" h="342900">
                <a:moveTo>
                  <a:pt x="75438" y="333756"/>
                </a:moveTo>
                <a:lnTo>
                  <a:pt x="61722" y="272033"/>
                </a:lnTo>
              </a:path>
              <a:path w="210820" h="342900">
                <a:moveTo>
                  <a:pt x="6858" y="292607"/>
                </a:moveTo>
                <a:lnTo>
                  <a:pt x="50292" y="342900"/>
                </a:lnTo>
              </a:path>
              <a:path w="210820" h="342900">
                <a:moveTo>
                  <a:pt x="0" y="294894"/>
                </a:moveTo>
                <a:lnTo>
                  <a:pt x="0" y="290321"/>
                </a:lnTo>
                <a:lnTo>
                  <a:pt x="4572" y="290321"/>
                </a:lnTo>
                <a:lnTo>
                  <a:pt x="6858" y="29260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4" name="bg object 324"/>
          <p:cNvSpPr/>
          <p:nvPr/>
        </p:nvSpPr>
        <p:spPr>
          <a:xfrm>
            <a:off x="7316120" y="1867461"/>
            <a:ext cx="1536" cy="36652"/>
          </a:xfrm>
          <a:custGeom>
            <a:avLst/>
            <a:gdLst/>
            <a:ahLst/>
            <a:cxnLst/>
            <a:rect l="l" t="t" r="r" b="b"/>
            <a:pathLst>
              <a:path w="2540" h="57150">
                <a:moveTo>
                  <a:pt x="1143" y="-9144"/>
                </a:moveTo>
                <a:lnTo>
                  <a:pt x="1143" y="66294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5" name="bg object 325"/>
          <p:cNvSpPr/>
          <p:nvPr/>
        </p:nvSpPr>
        <p:spPr>
          <a:xfrm>
            <a:off x="7271898" y="1867461"/>
            <a:ext cx="29175" cy="38281"/>
          </a:xfrm>
          <a:custGeom>
            <a:avLst/>
            <a:gdLst/>
            <a:ahLst/>
            <a:cxnLst/>
            <a:rect l="l" t="t" r="r" b="b"/>
            <a:pathLst>
              <a:path w="48259" h="59689">
                <a:moveTo>
                  <a:pt x="9144" y="2285"/>
                </a:moveTo>
                <a:lnTo>
                  <a:pt x="48006" y="59435"/>
                </a:lnTo>
              </a:path>
              <a:path w="48259" h="59689">
                <a:moveTo>
                  <a:pt x="0" y="0"/>
                </a:moveTo>
                <a:lnTo>
                  <a:pt x="2286" y="0"/>
                </a:lnTo>
                <a:lnTo>
                  <a:pt x="6858" y="0"/>
                </a:lnTo>
                <a:lnTo>
                  <a:pt x="9144" y="228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6" name="bg object 326"/>
          <p:cNvSpPr/>
          <p:nvPr/>
        </p:nvSpPr>
        <p:spPr>
          <a:xfrm>
            <a:off x="7269134" y="1867462"/>
            <a:ext cx="3071" cy="33801"/>
          </a:xfrm>
          <a:custGeom>
            <a:avLst/>
            <a:gdLst/>
            <a:ahLst/>
            <a:cxnLst/>
            <a:rect l="l" t="t" r="r" b="b"/>
            <a:pathLst>
              <a:path w="5079" h="52705">
                <a:moveTo>
                  <a:pt x="2285" y="-9144"/>
                </a:moveTo>
                <a:lnTo>
                  <a:pt x="2285" y="61721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7" name="bg object 327"/>
          <p:cNvSpPr/>
          <p:nvPr/>
        </p:nvSpPr>
        <p:spPr>
          <a:xfrm>
            <a:off x="7082569" y="1748709"/>
            <a:ext cx="168907" cy="148237"/>
          </a:xfrm>
          <a:custGeom>
            <a:avLst/>
            <a:gdLst/>
            <a:ahLst/>
            <a:cxnLst/>
            <a:rect l="l" t="t" r="r" b="b"/>
            <a:pathLst>
              <a:path w="279400" h="231139">
                <a:moveTo>
                  <a:pt x="246888" y="171450"/>
                </a:moveTo>
                <a:lnTo>
                  <a:pt x="278892" y="230885"/>
                </a:lnTo>
              </a:path>
              <a:path w="279400" h="231139">
                <a:moveTo>
                  <a:pt x="237743" y="166878"/>
                </a:moveTo>
                <a:lnTo>
                  <a:pt x="240030" y="166878"/>
                </a:lnTo>
                <a:lnTo>
                  <a:pt x="244602" y="166878"/>
                </a:lnTo>
                <a:lnTo>
                  <a:pt x="246888" y="171450"/>
                </a:lnTo>
              </a:path>
              <a:path w="279400" h="231139">
                <a:moveTo>
                  <a:pt x="221742" y="212597"/>
                </a:moveTo>
                <a:lnTo>
                  <a:pt x="237743" y="166878"/>
                </a:lnTo>
              </a:path>
              <a:path w="279400" h="231139">
                <a:moveTo>
                  <a:pt x="166878" y="134874"/>
                </a:moveTo>
                <a:lnTo>
                  <a:pt x="192024" y="198881"/>
                </a:lnTo>
              </a:path>
              <a:path w="279400" h="231139">
                <a:moveTo>
                  <a:pt x="157733" y="130302"/>
                </a:moveTo>
                <a:lnTo>
                  <a:pt x="160019" y="128016"/>
                </a:lnTo>
                <a:lnTo>
                  <a:pt x="164592" y="130302"/>
                </a:lnTo>
                <a:lnTo>
                  <a:pt x="166878" y="134874"/>
                </a:lnTo>
              </a:path>
              <a:path w="279400" h="231139">
                <a:moveTo>
                  <a:pt x="132588" y="164591"/>
                </a:moveTo>
                <a:lnTo>
                  <a:pt x="157733" y="130302"/>
                </a:lnTo>
              </a:path>
              <a:path w="279400" h="231139">
                <a:moveTo>
                  <a:pt x="86868" y="80009"/>
                </a:moveTo>
                <a:lnTo>
                  <a:pt x="102869" y="144017"/>
                </a:lnTo>
              </a:path>
              <a:path w="279400" h="231139">
                <a:moveTo>
                  <a:pt x="77724" y="73152"/>
                </a:moveTo>
                <a:lnTo>
                  <a:pt x="80009" y="73152"/>
                </a:lnTo>
                <a:lnTo>
                  <a:pt x="84581" y="75437"/>
                </a:lnTo>
                <a:lnTo>
                  <a:pt x="86868" y="80009"/>
                </a:lnTo>
              </a:path>
              <a:path w="279400" h="231139">
                <a:moveTo>
                  <a:pt x="45719" y="96011"/>
                </a:moveTo>
                <a:lnTo>
                  <a:pt x="77724" y="73152"/>
                </a:lnTo>
              </a:path>
              <a:path w="279400" h="231139">
                <a:moveTo>
                  <a:pt x="0" y="0"/>
                </a:moveTo>
                <a:lnTo>
                  <a:pt x="4571" y="2285"/>
                </a:lnTo>
                <a:lnTo>
                  <a:pt x="9143" y="6857"/>
                </a:lnTo>
                <a:lnTo>
                  <a:pt x="9143" y="11429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28" name="bg object 3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9248" y="1619694"/>
            <a:ext cx="81535" cy="123150"/>
          </a:xfrm>
          <a:prstGeom prst="rect">
            <a:avLst/>
          </a:prstGeom>
        </p:spPr>
      </p:pic>
      <p:sp>
        <p:nvSpPr>
          <p:cNvPr id="329" name="bg object 329"/>
          <p:cNvSpPr/>
          <p:nvPr/>
        </p:nvSpPr>
        <p:spPr>
          <a:xfrm>
            <a:off x="6922261" y="1480416"/>
            <a:ext cx="54127" cy="120544"/>
          </a:xfrm>
          <a:custGeom>
            <a:avLst/>
            <a:gdLst/>
            <a:ahLst/>
            <a:cxnLst/>
            <a:rect l="l" t="t" r="r" b="b"/>
            <a:pathLst>
              <a:path w="89534" h="187960">
                <a:moveTo>
                  <a:pt x="89154" y="150875"/>
                </a:moveTo>
                <a:lnTo>
                  <a:pt x="68580" y="187452"/>
                </a:lnTo>
              </a:path>
              <a:path w="89534" h="187960">
                <a:moveTo>
                  <a:pt x="84582" y="137159"/>
                </a:moveTo>
                <a:lnTo>
                  <a:pt x="86868" y="141731"/>
                </a:lnTo>
                <a:lnTo>
                  <a:pt x="89154" y="146304"/>
                </a:lnTo>
                <a:lnTo>
                  <a:pt x="89154" y="150875"/>
                </a:lnTo>
              </a:path>
              <a:path w="89534" h="187960">
                <a:moveTo>
                  <a:pt x="36575" y="114300"/>
                </a:moveTo>
                <a:lnTo>
                  <a:pt x="84582" y="137159"/>
                </a:lnTo>
              </a:path>
              <a:path w="89534" h="187960">
                <a:moveTo>
                  <a:pt x="50292" y="48005"/>
                </a:moveTo>
                <a:lnTo>
                  <a:pt x="20573" y="75438"/>
                </a:lnTo>
              </a:path>
              <a:path w="89534" h="187960">
                <a:moveTo>
                  <a:pt x="48006" y="34290"/>
                </a:moveTo>
                <a:lnTo>
                  <a:pt x="50292" y="38862"/>
                </a:lnTo>
                <a:lnTo>
                  <a:pt x="52578" y="43433"/>
                </a:lnTo>
                <a:lnTo>
                  <a:pt x="50292" y="48005"/>
                </a:lnTo>
              </a:path>
              <a:path w="89534" h="187960">
                <a:moveTo>
                  <a:pt x="0" y="0"/>
                </a:moveTo>
                <a:lnTo>
                  <a:pt x="48006" y="3429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30" name="bg object 3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01532" y="1150547"/>
            <a:ext cx="295740" cy="310809"/>
          </a:xfrm>
          <a:prstGeom prst="rect">
            <a:avLst/>
          </a:prstGeom>
        </p:spPr>
      </p:pic>
      <p:sp>
        <p:nvSpPr>
          <p:cNvPr id="331" name="bg object 331"/>
          <p:cNvSpPr/>
          <p:nvPr/>
        </p:nvSpPr>
        <p:spPr>
          <a:xfrm>
            <a:off x="7280190" y="1389518"/>
            <a:ext cx="48369" cy="6109"/>
          </a:xfrm>
          <a:custGeom>
            <a:avLst/>
            <a:gdLst/>
            <a:ahLst/>
            <a:cxnLst/>
            <a:rect l="l" t="t" r="r" b="b"/>
            <a:pathLst>
              <a:path w="80009" h="9525">
                <a:moveTo>
                  <a:pt x="-9144" y="4572"/>
                </a:moveTo>
                <a:lnTo>
                  <a:pt x="89153" y="457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2" name="bg object 332"/>
          <p:cNvSpPr/>
          <p:nvPr/>
        </p:nvSpPr>
        <p:spPr>
          <a:xfrm>
            <a:off x="7328559" y="1389518"/>
            <a:ext cx="123225" cy="337199"/>
          </a:xfrm>
          <a:custGeom>
            <a:avLst/>
            <a:gdLst/>
            <a:ahLst/>
            <a:cxnLst/>
            <a:rect l="l" t="t" r="r" b="b"/>
            <a:pathLst>
              <a:path w="203834" h="525780">
                <a:moveTo>
                  <a:pt x="203454" y="525780"/>
                </a:moveTo>
                <a:lnTo>
                  <a:pt x="187452" y="438911"/>
                </a:lnTo>
                <a:lnTo>
                  <a:pt x="162306" y="349758"/>
                </a:lnTo>
                <a:lnTo>
                  <a:pt x="132587" y="260604"/>
                </a:lnTo>
                <a:lnTo>
                  <a:pt x="93725" y="171450"/>
                </a:lnTo>
                <a:lnTo>
                  <a:pt x="50292" y="84582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33" name="bg object 3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92130" y="1720852"/>
            <a:ext cx="64952" cy="177396"/>
          </a:xfrm>
          <a:prstGeom prst="rect">
            <a:avLst/>
          </a:prstGeom>
        </p:spPr>
      </p:pic>
      <p:sp>
        <p:nvSpPr>
          <p:cNvPr id="334" name="bg object 334"/>
          <p:cNvSpPr/>
          <p:nvPr/>
        </p:nvSpPr>
        <p:spPr>
          <a:xfrm>
            <a:off x="7328559" y="1892384"/>
            <a:ext cx="123225" cy="186518"/>
          </a:xfrm>
          <a:custGeom>
            <a:avLst/>
            <a:gdLst/>
            <a:ahLst/>
            <a:cxnLst/>
            <a:rect l="l" t="t" r="r" b="b"/>
            <a:pathLst>
              <a:path w="203834" h="290830">
                <a:moveTo>
                  <a:pt x="0" y="290321"/>
                </a:moveTo>
                <a:lnTo>
                  <a:pt x="50292" y="262889"/>
                </a:lnTo>
                <a:lnTo>
                  <a:pt x="93725" y="226313"/>
                </a:lnTo>
                <a:lnTo>
                  <a:pt x="132587" y="182879"/>
                </a:lnTo>
                <a:lnTo>
                  <a:pt x="162306" y="128015"/>
                </a:lnTo>
                <a:lnTo>
                  <a:pt x="187452" y="68579"/>
                </a:lnTo>
                <a:lnTo>
                  <a:pt x="20345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35" name="bg object 3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05564" y="2002340"/>
            <a:ext cx="128522" cy="86499"/>
          </a:xfrm>
          <a:prstGeom prst="rect">
            <a:avLst/>
          </a:prstGeom>
        </p:spPr>
      </p:pic>
      <p:sp>
        <p:nvSpPr>
          <p:cNvPr id="336" name="bg object 336"/>
          <p:cNvSpPr/>
          <p:nvPr/>
        </p:nvSpPr>
        <p:spPr>
          <a:xfrm>
            <a:off x="6965102" y="1937833"/>
            <a:ext cx="246066" cy="151088"/>
          </a:xfrm>
          <a:custGeom>
            <a:avLst/>
            <a:gdLst/>
            <a:ahLst/>
            <a:cxnLst/>
            <a:rect l="l" t="t" r="r" b="b"/>
            <a:pathLst>
              <a:path w="407034" h="235585">
                <a:moveTo>
                  <a:pt x="0" y="0"/>
                </a:moveTo>
                <a:lnTo>
                  <a:pt x="66293" y="61722"/>
                </a:lnTo>
                <a:lnTo>
                  <a:pt x="134874" y="114300"/>
                </a:lnTo>
                <a:lnTo>
                  <a:pt x="203453" y="157734"/>
                </a:lnTo>
                <a:lnTo>
                  <a:pt x="272033" y="194309"/>
                </a:lnTo>
                <a:lnTo>
                  <a:pt x="340614" y="219456"/>
                </a:lnTo>
                <a:lnTo>
                  <a:pt x="406907" y="23545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37" name="bg object 3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43490" y="1773631"/>
            <a:ext cx="127140" cy="164201"/>
          </a:xfrm>
          <a:prstGeom prst="rect">
            <a:avLst/>
          </a:prstGeom>
        </p:spPr>
      </p:pic>
      <p:sp>
        <p:nvSpPr>
          <p:cNvPr id="338" name="bg object 338"/>
          <p:cNvSpPr/>
          <p:nvPr/>
        </p:nvSpPr>
        <p:spPr>
          <a:xfrm>
            <a:off x="6724640" y="1446696"/>
            <a:ext cx="124377" cy="337199"/>
          </a:xfrm>
          <a:custGeom>
            <a:avLst/>
            <a:gdLst/>
            <a:ahLst/>
            <a:cxnLst/>
            <a:rect l="l" t="t" r="r" b="b"/>
            <a:pathLst>
              <a:path w="205740" h="525780">
                <a:moveTo>
                  <a:pt x="0" y="0"/>
                </a:moveTo>
                <a:lnTo>
                  <a:pt x="18288" y="89154"/>
                </a:lnTo>
                <a:lnTo>
                  <a:pt x="41148" y="176021"/>
                </a:lnTo>
                <a:lnTo>
                  <a:pt x="73152" y="265175"/>
                </a:lnTo>
                <a:lnTo>
                  <a:pt x="109728" y="354330"/>
                </a:lnTo>
                <a:lnTo>
                  <a:pt x="155448" y="441197"/>
                </a:lnTo>
                <a:lnTo>
                  <a:pt x="205740" y="52578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39" name="bg object 33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19112" y="1276631"/>
            <a:ext cx="64952" cy="175929"/>
          </a:xfrm>
          <a:prstGeom prst="rect">
            <a:avLst/>
          </a:prstGeom>
        </p:spPr>
      </p:pic>
      <p:sp>
        <p:nvSpPr>
          <p:cNvPr id="340" name="bg object 340"/>
          <p:cNvSpPr/>
          <p:nvPr/>
        </p:nvSpPr>
        <p:spPr>
          <a:xfrm>
            <a:off x="6724640" y="1096302"/>
            <a:ext cx="124377" cy="186518"/>
          </a:xfrm>
          <a:custGeom>
            <a:avLst/>
            <a:gdLst/>
            <a:ahLst/>
            <a:cxnLst/>
            <a:rect l="l" t="t" r="r" b="b"/>
            <a:pathLst>
              <a:path w="205740" h="290830">
                <a:moveTo>
                  <a:pt x="205740" y="0"/>
                </a:moveTo>
                <a:lnTo>
                  <a:pt x="155448" y="25146"/>
                </a:lnTo>
                <a:lnTo>
                  <a:pt x="109728" y="61722"/>
                </a:lnTo>
                <a:lnTo>
                  <a:pt x="73152" y="107442"/>
                </a:lnTo>
                <a:lnTo>
                  <a:pt x="41148" y="160020"/>
                </a:lnTo>
                <a:lnTo>
                  <a:pt x="18288" y="221742"/>
                </a:lnTo>
                <a:lnTo>
                  <a:pt x="0" y="290322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41" name="bg object 3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43490" y="1084573"/>
            <a:ext cx="127140" cy="87965"/>
          </a:xfrm>
          <a:prstGeom prst="rect">
            <a:avLst/>
          </a:prstGeom>
        </p:spPr>
      </p:pic>
      <p:sp>
        <p:nvSpPr>
          <p:cNvPr id="342" name="bg object 342"/>
          <p:cNvSpPr/>
          <p:nvPr/>
        </p:nvSpPr>
        <p:spPr>
          <a:xfrm>
            <a:off x="6965102" y="1084574"/>
            <a:ext cx="246066" cy="151088"/>
          </a:xfrm>
          <a:custGeom>
            <a:avLst/>
            <a:gdLst/>
            <a:ahLst/>
            <a:cxnLst/>
            <a:rect l="l" t="t" r="r" b="b"/>
            <a:pathLst>
              <a:path w="407034" h="235585">
                <a:moveTo>
                  <a:pt x="406907" y="235458"/>
                </a:moveTo>
                <a:lnTo>
                  <a:pt x="340614" y="176022"/>
                </a:lnTo>
                <a:lnTo>
                  <a:pt x="272033" y="123444"/>
                </a:lnTo>
                <a:lnTo>
                  <a:pt x="203453" y="77724"/>
                </a:lnTo>
                <a:lnTo>
                  <a:pt x="134874" y="43434"/>
                </a:lnTo>
                <a:lnTo>
                  <a:pt x="66293" y="16002"/>
                </a:ln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343" name="bg object 3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205564" y="1235580"/>
            <a:ext cx="80154" cy="165667"/>
          </a:xfrm>
          <a:prstGeom prst="rect">
            <a:avLst/>
          </a:prstGeom>
        </p:spPr>
      </p:pic>
      <p:pic>
        <p:nvPicPr>
          <p:cNvPr id="344" name="bg object 3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43490" y="1714989"/>
            <a:ext cx="221114" cy="228708"/>
          </a:xfrm>
          <a:prstGeom prst="rect">
            <a:avLst/>
          </a:prstGeom>
        </p:spPr>
      </p:pic>
      <p:sp>
        <p:nvSpPr>
          <p:cNvPr id="345" name="bg object 345"/>
          <p:cNvSpPr/>
          <p:nvPr/>
        </p:nvSpPr>
        <p:spPr>
          <a:xfrm>
            <a:off x="7216620" y="1956892"/>
            <a:ext cx="91363" cy="55793"/>
          </a:xfrm>
          <a:custGeom>
            <a:avLst/>
            <a:gdLst/>
            <a:ahLst/>
            <a:cxnLst/>
            <a:rect l="l" t="t" r="r" b="b"/>
            <a:pathLst>
              <a:path w="151129" h="86994">
                <a:moveTo>
                  <a:pt x="150876" y="0"/>
                </a:moveTo>
                <a:lnTo>
                  <a:pt x="0" y="86867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6" name="bg object 346"/>
          <p:cNvSpPr/>
          <p:nvPr/>
        </p:nvSpPr>
        <p:spPr>
          <a:xfrm>
            <a:off x="7306447" y="1956892"/>
            <a:ext cx="1536" cy="0"/>
          </a:xfrm>
          <a:custGeom>
            <a:avLst/>
            <a:gdLst/>
            <a:ahLst/>
            <a:cxnLst/>
            <a:rect l="l" t="t" r="r" b="b"/>
            <a:pathLst>
              <a:path w="2540">
                <a:moveTo>
                  <a:pt x="1143" y="-9144"/>
                </a:moveTo>
                <a:lnTo>
                  <a:pt x="1143" y="91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7" name="bg object 347"/>
          <p:cNvSpPr/>
          <p:nvPr/>
        </p:nvSpPr>
        <p:spPr>
          <a:xfrm>
            <a:off x="7270516" y="1951028"/>
            <a:ext cx="92899" cy="57421"/>
          </a:xfrm>
          <a:custGeom>
            <a:avLst/>
            <a:gdLst/>
            <a:ahLst/>
            <a:cxnLst/>
            <a:rect l="l" t="t" r="r" b="b"/>
            <a:pathLst>
              <a:path w="153670" h="89535">
                <a:moveTo>
                  <a:pt x="153162" y="0"/>
                </a:moveTo>
                <a:lnTo>
                  <a:pt x="0" y="8915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8" name="bg object 348"/>
          <p:cNvSpPr/>
          <p:nvPr/>
        </p:nvSpPr>
        <p:spPr>
          <a:xfrm>
            <a:off x="7307829" y="1951027"/>
            <a:ext cx="55279" cy="6109"/>
          </a:xfrm>
          <a:custGeom>
            <a:avLst/>
            <a:gdLst/>
            <a:ahLst/>
            <a:cxnLst/>
            <a:rect l="l" t="t" r="r" b="b"/>
            <a:pathLst>
              <a:path w="91440" h="9525">
                <a:moveTo>
                  <a:pt x="-9144" y="4572"/>
                </a:moveTo>
                <a:lnTo>
                  <a:pt x="100583" y="4572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9" name="bg object 349"/>
          <p:cNvSpPr/>
          <p:nvPr/>
        </p:nvSpPr>
        <p:spPr>
          <a:xfrm>
            <a:off x="7280190" y="1956893"/>
            <a:ext cx="91363" cy="57421"/>
          </a:xfrm>
          <a:custGeom>
            <a:avLst/>
            <a:gdLst/>
            <a:ahLst/>
            <a:cxnLst/>
            <a:rect l="l" t="t" r="r" b="b"/>
            <a:pathLst>
              <a:path w="151129" h="89535">
                <a:moveTo>
                  <a:pt x="150876" y="0"/>
                </a:moveTo>
                <a:lnTo>
                  <a:pt x="0" y="89154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0" name="bg object 350"/>
          <p:cNvSpPr/>
          <p:nvPr/>
        </p:nvSpPr>
        <p:spPr>
          <a:xfrm>
            <a:off x="7328559" y="1951027"/>
            <a:ext cx="81766" cy="127875"/>
          </a:xfrm>
          <a:custGeom>
            <a:avLst/>
            <a:gdLst/>
            <a:ahLst/>
            <a:cxnLst/>
            <a:rect l="l" t="t" r="r" b="b"/>
            <a:pathLst>
              <a:path w="135254" h="199389">
                <a:moveTo>
                  <a:pt x="57150" y="0"/>
                </a:moveTo>
                <a:lnTo>
                  <a:pt x="64008" y="2285"/>
                </a:lnTo>
                <a:lnTo>
                  <a:pt x="70866" y="9144"/>
                </a:lnTo>
              </a:path>
              <a:path w="135254" h="199389">
                <a:moveTo>
                  <a:pt x="66294" y="160020"/>
                </a:moveTo>
                <a:lnTo>
                  <a:pt x="0" y="198882"/>
                </a:lnTo>
              </a:path>
              <a:path w="135254" h="199389">
                <a:moveTo>
                  <a:pt x="70866" y="9144"/>
                </a:moveTo>
                <a:lnTo>
                  <a:pt x="134873" y="8686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1" name="bg object 351"/>
          <p:cNvSpPr/>
          <p:nvPr/>
        </p:nvSpPr>
        <p:spPr>
          <a:xfrm>
            <a:off x="6774390" y="1108031"/>
            <a:ext cx="673324" cy="623084"/>
          </a:xfrm>
          <a:custGeom>
            <a:avLst/>
            <a:gdLst/>
            <a:ahLst/>
            <a:cxnLst/>
            <a:rect l="l" t="t" r="r" b="b"/>
            <a:pathLst>
              <a:path w="1113790" h="971550">
                <a:moveTo>
                  <a:pt x="1113282" y="928116"/>
                </a:moveTo>
                <a:lnTo>
                  <a:pt x="1040130" y="971550"/>
                </a:lnTo>
              </a:path>
              <a:path w="1113790" h="971550">
                <a:moveTo>
                  <a:pt x="438911" y="0"/>
                </a:moveTo>
                <a:lnTo>
                  <a:pt x="315468" y="70866"/>
                </a:lnTo>
              </a:path>
              <a:path w="1113790" h="971550">
                <a:moveTo>
                  <a:pt x="150875" y="283464"/>
                </a:moveTo>
                <a:lnTo>
                  <a:pt x="0" y="37033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2" name="bg object 352"/>
          <p:cNvSpPr/>
          <p:nvPr/>
        </p:nvSpPr>
        <p:spPr>
          <a:xfrm>
            <a:off x="6724641" y="1225317"/>
            <a:ext cx="141267" cy="64752"/>
          </a:xfrm>
          <a:custGeom>
            <a:avLst/>
            <a:gdLst/>
            <a:ahLst/>
            <a:cxnLst/>
            <a:rect l="l" t="t" r="r" b="b"/>
            <a:pathLst>
              <a:path w="233679" h="100964">
                <a:moveTo>
                  <a:pt x="0" y="89154"/>
                </a:moveTo>
                <a:lnTo>
                  <a:pt x="153162" y="0"/>
                </a:lnTo>
                <a:lnTo>
                  <a:pt x="233171" y="10058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3" name="bg object 353"/>
          <p:cNvSpPr/>
          <p:nvPr/>
        </p:nvSpPr>
        <p:spPr>
          <a:xfrm>
            <a:off x="6778537" y="1303019"/>
            <a:ext cx="92899" cy="55793"/>
          </a:xfrm>
          <a:custGeom>
            <a:avLst/>
            <a:gdLst/>
            <a:ahLst/>
            <a:cxnLst/>
            <a:rect l="l" t="t" r="r" b="b"/>
            <a:pathLst>
              <a:path w="153670" h="86994">
                <a:moveTo>
                  <a:pt x="153161" y="0"/>
                </a:moveTo>
                <a:lnTo>
                  <a:pt x="0" y="8686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4" name="bg object 354"/>
          <p:cNvSpPr/>
          <p:nvPr/>
        </p:nvSpPr>
        <p:spPr>
          <a:xfrm>
            <a:off x="6865601" y="1289825"/>
            <a:ext cx="5758" cy="13439"/>
          </a:xfrm>
          <a:custGeom>
            <a:avLst/>
            <a:gdLst/>
            <a:ahLst/>
            <a:cxnLst/>
            <a:rect l="l" t="t" r="r" b="b"/>
            <a:pathLst>
              <a:path w="9525" h="20955">
                <a:moveTo>
                  <a:pt x="0" y="0"/>
                </a:moveTo>
                <a:lnTo>
                  <a:pt x="6858" y="9144"/>
                </a:lnTo>
                <a:lnTo>
                  <a:pt x="9144" y="20573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5" name="bg object 355"/>
          <p:cNvSpPr/>
          <p:nvPr/>
        </p:nvSpPr>
        <p:spPr>
          <a:xfrm>
            <a:off x="6778537" y="1379257"/>
            <a:ext cx="92899" cy="57421"/>
          </a:xfrm>
          <a:custGeom>
            <a:avLst/>
            <a:gdLst/>
            <a:ahLst/>
            <a:cxnLst/>
            <a:rect l="l" t="t" r="r" b="b"/>
            <a:pathLst>
              <a:path w="153670" h="89535">
                <a:moveTo>
                  <a:pt x="153161" y="0"/>
                </a:moveTo>
                <a:lnTo>
                  <a:pt x="0" y="89153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6" name="bg object 356"/>
          <p:cNvSpPr/>
          <p:nvPr/>
        </p:nvSpPr>
        <p:spPr>
          <a:xfrm>
            <a:off x="6775772" y="618360"/>
            <a:ext cx="1328222" cy="1498660"/>
          </a:xfrm>
          <a:custGeom>
            <a:avLst/>
            <a:gdLst/>
            <a:ahLst/>
            <a:cxnLst/>
            <a:rect l="l" t="t" r="r" b="b"/>
            <a:pathLst>
              <a:path w="2197100" h="2336800">
                <a:moveTo>
                  <a:pt x="157734" y="1067561"/>
                </a:moveTo>
                <a:lnTo>
                  <a:pt x="157734" y="1186434"/>
                </a:lnTo>
              </a:path>
              <a:path w="2197100" h="2336800">
                <a:moveTo>
                  <a:pt x="157734" y="1186434"/>
                </a:moveTo>
                <a:lnTo>
                  <a:pt x="153161" y="1195578"/>
                </a:lnTo>
              </a:path>
              <a:path w="2197100" h="2336800">
                <a:moveTo>
                  <a:pt x="877823" y="2087118"/>
                </a:moveTo>
                <a:lnTo>
                  <a:pt x="724661" y="2176272"/>
                </a:lnTo>
              </a:path>
              <a:path w="2197100" h="2336800">
                <a:moveTo>
                  <a:pt x="1110996" y="1691640"/>
                </a:moveTo>
                <a:lnTo>
                  <a:pt x="1033272" y="1737359"/>
                </a:lnTo>
              </a:path>
              <a:path w="2197100" h="2336800">
                <a:moveTo>
                  <a:pt x="443484" y="768096"/>
                </a:moveTo>
                <a:lnTo>
                  <a:pt x="308610" y="845820"/>
                </a:lnTo>
              </a:path>
              <a:path w="2197100" h="2336800">
                <a:moveTo>
                  <a:pt x="153161" y="1195578"/>
                </a:moveTo>
                <a:lnTo>
                  <a:pt x="0" y="1284732"/>
                </a:lnTo>
              </a:path>
              <a:path w="2197100" h="2336800">
                <a:moveTo>
                  <a:pt x="2196846" y="1620774"/>
                </a:moveTo>
                <a:lnTo>
                  <a:pt x="960120" y="2336292"/>
                </a:lnTo>
              </a:path>
              <a:path w="2197100" h="2336800">
                <a:moveTo>
                  <a:pt x="1259585" y="0"/>
                </a:moveTo>
                <a:lnTo>
                  <a:pt x="22860" y="715518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7" name="bg object 357"/>
          <p:cNvSpPr/>
          <p:nvPr/>
        </p:nvSpPr>
        <p:spPr>
          <a:xfrm>
            <a:off x="0" y="1140"/>
            <a:ext cx="9140545" cy="6857186"/>
          </a:xfrm>
          <a:custGeom>
            <a:avLst/>
            <a:gdLst/>
            <a:ahLst/>
            <a:cxnLst/>
            <a:rect l="l" t="t" r="r" b="b"/>
            <a:pathLst>
              <a:path w="15119985" h="10692130">
                <a:moveTo>
                  <a:pt x="358902" y="10332719"/>
                </a:moveTo>
                <a:lnTo>
                  <a:pt x="358902" y="358902"/>
                </a:lnTo>
                <a:lnTo>
                  <a:pt x="14760702" y="358902"/>
                </a:lnTo>
                <a:lnTo>
                  <a:pt x="14760702" y="10332719"/>
                </a:lnTo>
                <a:lnTo>
                  <a:pt x="358902" y="10332719"/>
                </a:lnTo>
                <a:lnTo>
                  <a:pt x="14760702" y="10332719"/>
                </a:lnTo>
              </a:path>
              <a:path w="15119985" h="10692130">
                <a:moveTo>
                  <a:pt x="7559802" y="10691621"/>
                </a:moveTo>
                <a:lnTo>
                  <a:pt x="7559802" y="10332719"/>
                </a:lnTo>
                <a:lnTo>
                  <a:pt x="7456931" y="10511027"/>
                </a:lnTo>
                <a:lnTo>
                  <a:pt x="7664957" y="10511027"/>
                </a:lnTo>
                <a:lnTo>
                  <a:pt x="7559802" y="10332719"/>
                </a:lnTo>
                <a:lnTo>
                  <a:pt x="7664957" y="10511027"/>
                </a:lnTo>
              </a:path>
              <a:path w="15119985" h="10692130">
                <a:moveTo>
                  <a:pt x="7559802" y="0"/>
                </a:moveTo>
                <a:lnTo>
                  <a:pt x="7559802" y="358902"/>
                </a:lnTo>
                <a:lnTo>
                  <a:pt x="7456931" y="180593"/>
                </a:lnTo>
                <a:lnTo>
                  <a:pt x="7664957" y="180593"/>
                </a:lnTo>
                <a:lnTo>
                  <a:pt x="7559802" y="358902"/>
                </a:lnTo>
                <a:lnTo>
                  <a:pt x="7664957" y="180593"/>
                </a:lnTo>
              </a:path>
              <a:path w="15119985" h="10692130">
                <a:moveTo>
                  <a:pt x="0" y="5344668"/>
                </a:moveTo>
                <a:lnTo>
                  <a:pt x="358902" y="5344668"/>
                </a:lnTo>
                <a:lnTo>
                  <a:pt x="180594" y="5241797"/>
                </a:lnTo>
                <a:lnTo>
                  <a:pt x="180594" y="5449824"/>
                </a:lnTo>
                <a:lnTo>
                  <a:pt x="358902" y="5344668"/>
                </a:lnTo>
                <a:lnTo>
                  <a:pt x="180594" y="5449824"/>
                </a:lnTo>
              </a:path>
              <a:path w="15119985" h="10692130">
                <a:moveTo>
                  <a:pt x="15119604" y="5344668"/>
                </a:moveTo>
                <a:lnTo>
                  <a:pt x="14760702" y="5344668"/>
                </a:lnTo>
                <a:lnTo>
                  <a:pt x="14939010" y="5241797"/>
                </a:lnTo>
                <a:lnTo>
                  <a:pt x="14939010" y="5449824"/>
                </a:lnTo>
                <a:lnTo>
                  <a:pt x="14760702" y="5344668"/>
                </a:lnTo>
                <a:lnTo>
                  <a:pt x="14939010" y="5449824"/>
                </a:lnTo>
              </a:path>
              <a:path w="15119985" h="10692130">
                <a:moveTo>
                  <a:pt x="2519172" y="10332719"/>
                </a:moveTo>
                <a:lnTo>
                  <a:pt x="2519172" y="10456163"/>
                </a:lnTo>
              </a:path>
              <a:path w="15119985" h="10692130">
                <a:moveTo>
                  <a:pt x="2519172" y="358902"/>
                </a:moveTo>
                <a:lnTo>
                  <a:pt x="2519172" y="235457"/>
                </a:lnTo>
              </a:path>
              <a:path w="15119985" h="10692130">
                <a:moveTo>
                  <a:pt x="5040629" y="10332719"/>
                </a:moveTo>
                <a:lnTo>
                  <a:pt x="5040629" y="10456163"/>
                </a:lnTo>
              </a:path>
              <a:path w="15119985" h="10692130">
                <a:moveTo>
                  <a:pt x="5040629" y="358902"/>
                </a:moveTo>
                <a:lnTo>
                  <a:pt x="5040629" y="235457"/>
                </a:lnTo>
              </a:path>
              <a:path w="15119985" h="10692130">
                <a:moveTo>
                  <a:pt x="10078974" y="10332719"/>
                </a:moveTo>
                <a:lnTo>
                  <a:pt x="10078974" y="10456163"/>
                </a:lnTo>
              </a:path>
              <a:path w="15119985" h="10692130">
                <a:moveTo>
                  <a:pt x="10078974" y="358902"/>
                </a:moveTo>
                <a:lnTo>
                  <a:pt x="10078974" y="235457"/>
                </a:lnTo>
              </a:path>
              <a:path w="15119985" h="10692130">
                <a:moveTo>
                  <a:pt x="12600431" y="10332719"/>
                </a:moveTo>
                <a:lnTo>
                  <a:pt x="12600431" y="10456163"/>
                </a:lnTo>
              </a:path>
              <a:path w="15119985" h="10692130">
                <a:moveTo>
                  <a:pt x="12600431" y="358902"/>
                </a:moveTo>
                <a:lnTo>
                  <a:pt x="12600431" y="235457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96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6377">
        <a:defRPr>
          <a:latin typeface="+mn-lt"/>
          <a:ea typeface="+mn-ea"/>
          <a:cs typeface="+mn-cs"/>
        </a:defRPr>
      </a:lvl2pPr>
      <a:lvl3pPr marL="552755">
        <a:defRPr>
          <a:latin typeface="+mn-lt"/>
          <a:ea typeface="+mn-ea"/>
          <a:cs typeface="+mn-cs"/>
        </a:defRPr>
      </a:lvl3pPr>
      <a:lvl4pPr marL="829132">
        <a:defRPr>
          <a:latin typeface="+mn-lt"/>
          <a:ea typeface="+mn-ea"/>
          <a:cs typeface="+mn-cs"/>
        </a:defRPr>
      </a:lvl4pPr>
      <a:lvl5pPr marL="1105510">
        <a:defRPr>
          <a:latin typeface="+mn-lt"/>
          <a:ea typeface="+mn-ea"/>
          <a:cs typeface="+mn-cs"/>
        </a:defRPr>
      </a:lvl5pPr>
      <a:lvl6pPr marL="1381887">
        <a:defRPr>
          <a:latin typeface="+mn-lt"/>
          <a:ea typeface="+mn-ea"/>
          <a:cs typeface="+mn-cs"/>
        </a:defRPr>
      </a:lvl6pPr>
      <a:lvl7pPr marL="1658264">
        <a:defRPr>
          <a:latin typeface="+mn-lt"/>
          <a:ea typeface="+mn-ea"/>
          <a:cs typeface="+mn-cs"/>
        </a:defRPr>
      </a:lvl7pPr>
      <a:lvl8pPr marL="1934642">
        <a:defRPr>
          <a:latin typeface="+mn-lt"/>
          <a:ea typeface="+mn-ea"/>
          <a:cs typeface="+mn-cs"/>
        </a:defRPr>
      </a:lvl8pPr>
      <a:lvl9pPr marL="2211019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67077" y="6416802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201" y="0"/>
                </a:lnTo>
              </a:path>
            </a:pathLst>
          </a:custGeom>
          <a:ln w="6273">
            <a:solidFill>
              <a:srgbClr val="DC00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77339" y="6414516"/>
            <a:ext cx="224154" cy="443865"/>
          </a:xfrm>
          <a:custGeom>
            <a:avLst/>
            <a:gdLst/>
            <a:ahLst/>
            <a:cxnLst/>
            <a:rect l="l" t="t" r="r" b="b"/>
            <a:pathLst>
              <a:path w="224155" h="443865">
                <a:moveTo>
                  <a:pt x="223901" y="0"/>
                </a:moveTo>
                <a:lnTo>
                  <a:pt x="175640" y="0"/>
                </a:lnTo>
                <a:lnTo>
                  <a:pt x="0" y="443352"/>
                </a:lnTo>
                <a:lnTo>
                  <a:pt x="48259" y="443352"/>
                </a:lnTo>
                <a:lnTo>
                  <a:pt x="223901" y="0"/>
                </a:lnTo>
                <a:close/>
              </a:path>
            </a:pathLst>
          </a:custGeom>
          <a:solidFill>
            <a:srgbClr val="DC0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0272" y="6711240"/>
            <a:ext cx="1105153" cy="13203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70272" y="6420475"/>
            <a:ext cx="1126490" cy="215265"/>
          </a:xfrm>
          <a:custGeom>
            <a:avLst/>
            <a:gdLst/>
            <a:ahLst/>
            <a:cxnLst/>
            <a:rect l="l" t="t" r="r" b="b"/>
            <a:pathLst>
              <a:path w="1126490" h="215265">
                <a:moveTo>
                  <a:pt x="140628" y="2806"/>
                </a:moveTo>
                <a:lnTo>
                  <a:pt x="49717" y="2806"/>
                </a:lnTo>
                <a:lnTo>
                  <a:pt x="59660" y="23879"/>
                </a:lnTo>
                <a:lnTo>
                  <a:pt x="0" y="210698"/>
                </a:lnTo>
                <a:lnTo>
                  <a:pt x="71022" y="210698"/>
                </a:lnTo>
                <a:lnTo>
                  <a:pt x="100254" y="209271"/>
                </a:lnTo>
                <a:lnTo>
                  <a:pt x="128020" y="204553"/>
                </a:lnTo>
                <a:lnTo>
                  <a:pt x="153920" y="195884"/>
                </a:lnTo>
                <a:lnTo>
                  <a:pt x="172553" y="185415"/>
                </a:lnTo>
                <a:lnTo>
                  <a:pt x="65341" y="185415"/>
                </a:lnTo>
                <a:lnTo>
                  <a:pt x="61079" y="181201"/>
                </a:lnTo>
                <a:lnTo>
                  <a:pt x="62506" y="174155"/>
                </a:lnTo>
                <a:lnTo>
                  <a:pt x="109375" y="29497"/>
                </a:lnTo>
                <a:lnTo>
                  <a:pt x="119318" y="28093"/>
                </a:lnTo>
                <a:lnTo>
                  <a:pt x="224696" y="28093"/>
                </a:lnTo>
                <a:lnTo>
                  <a:pt x="210231" y="14922"/>
                </a:lnTo>
                <a:lnTo>
                  <a:pt x="179691" y="5506"/>
                </a:lnTo>
                <a:lnTo>
                  <a:pt x="140628" y="2806"/>
                </a:lnTo>
                <a:close/>
              </a:path>
              <a:path w="1126490" h="215265">
                <a:moveTo>
                  <a:pt x="224696" y="28093"/>
                </a:moveTo>
                <a:lnTo>
                  <a:pt x="132104" y="28093"/>
                </a:lnTo>
                <a:lnTo>
                  <a:pt x="154321" y="29607"/>
                </a:lnTo>
                <a:lnTo>
                  <a:pt x="171344" y="34940"/>
                </a:lnTo>
                <a:lnTo>
                  <a:pt x="182241" y="45277"/>
                </a:lnTo>
                <a:lnTo>
                  <a:pt x="186081" y="61805"/>
                </a:lnTo>
                <a:lnTo>
                  <a:pt x="182663" y="85925"/>
                </a:lnTo>
                <a:lnTo>
                  <a:pt x="160913" y="144174"/>
                </a:lnTo>
                <a:lnTo>
                  <a:pt x="133170" y="174155"/>
                </a:lnTo>
                <a:lnTo>
                  <a:pt x="72446" y="185415"/>
                </a:lnTo>
                <a:lnTo>
                  <a:pt x="172553" y="185415"/>
                </a:lnTo>
                <a:lnTo>
                  <a:pt x="201862" y="159581"/>
                </a:lnTo>
                <a:lnTo>
                  <a:pt x="232892" y="95100"/>
                </a:lnTo>
                <a:lnTo>
                  <a:pt x="237220" y="61805"/>
                </a:lnTo>
                <a:lnTo>
                  <a:pt x="230118" y="33030"/>
                </a:lnTo>
                <a:lnTo>
                  <a:pt x="224696" y="28093"/>
                </a:lnTo>
                <a:close/>
              </a:path>
              <a:path w="1126490" h="215265">
                <a:moveTo>
                  <a:pt x="1049733" y="0"/>
                </a:moveTo>
                <a:lnTo>
                  <a:pt x="999119" y="6321"/>
                </a:lnTo>
                <a:lnTo>
                  <a:pt x="960226" y="25282"/>
                </a:lnTo>
                <a:lnTo>
                  <a:pt x="916905" y="83752"/>
                </a:lnTo>
                <a:lnTo>
                  <a:pt x="903899" y="121086"/>
                </a:lnTo>
                <a:lnTo>
                  <a:pt x="899149" y="155918"/>
                </a:lnTo>
                <a:lnTo>
                  <a:pt x="904788" y="182914"/>
                </a:lnTo>
                <a:lnTo>
                  <a:pt x="920819" y="201218"/>
                </a:lnTo>
                <a:lnTo>
                  <a:pt x="945910" y="211621"/>
                </a:lnTo>
                <a:lnTo>
                  <a:pt x="978732" y="214912"/>
                </a:lnTo>
                <a:lnTo>
                  <a:pt x="1003792" y="213354"/>
                </a:lnTo>
                <a:lnTo>
                  <a:pt x="1025936" y="208767"/>
                </a:lnTo>
                <a:lnTo>
                  <a:pt x="1045428" y="201282"/>
                </a:lnTo>
                <a:lnTo>
                  <a:pt x="1062533" y="191033"/>
                </a:lnTo>
                <a:lnTo>
                  <a:pt x="1065363" y="188222"/>
                </a:lnTo>
                <a:lnTo>
                  <a:pt x="987217" y="188222"/>
                </a:lnTo>
                <a:lnTo>
                  <a:pt x="972087" y="186532"/>
                </a:lnTo>
                <a:lnTo>
                  <a:pt x="960957" y="181025"/>
                </a:lnTo>
                <a:lnTo>
                  <a:pt x="954088" y="171040"/>
                </a:lnTo>
                <a:lnTo>
                  <a:pt x="951741" y="155918"/>
                </a:lnTo>
                <a:lnTo>
                  <a:pt x="955422" y="128460"/>
                </a:lnTo>
                <a:lnTo>
                  <a:pt x="979288" y="65646"/>
                </a:lnTo>
                <a:lnTo>
                  <a:pt x="1004848" y="34764"/>
                </a:lnTo>
                <a:lnTo>
                  <a:pt x="1041199" y="25282"/>
                </a:lnTo>
                <a:lnTo>
                  <a:pt x="1116570" y="25282"/>
                </a:lnTo>
                <a:lnTo>
                  <a:pt x="1106189" y="12992"/>
                </a:lnTo>
                <a:lnTo>
                  <a:pt x="1082085" y="3072"/>
                </a:lnTo>
                <a:lnTo>
                  <a:pt x="1049733" y="0"/>
                </a:lnTo>
                <a:close/>
              </a:path>
              <a:path w="1126490" h="215265">
                <a:moveTo>
                  <a:pt x="1116570" y="25282"/>
                </a:moveTo>
                <a:lnTo>
                  <a:pt x="1041199" y="25282"/>
                </a:lnTo>
                <a:lnTo>
                  <a:pt x="1056112" y="27148"/>
                </a:lnTo>
                <a:lnTo>
                  <a:pt x="1066764" y="32832"/>
                </a:lnTo>
                <a:lnTo>
                  <a:pt x="1073155" y="42468"/>
                </a:lnTo>
                <a:lnTo>
                  <a:pt x="1075285" y="56187"/>
                </a:lnTo>
                <a:lnTo>
                  <a:pt x="1071140" y="84323"/>
                </a:lnTo>
                <a:lnTo>
                  <a:pt x="1044745" y="152185"/>
                </a:lnTo>
                <a:lnTo>
                  <a:pt x="1018196" y="181114"/>
                </a:lnTo>
                <a:lnTo>
                  <a:pt x="987217" y="188222"/>
                </a:lnTo>
                <a:lnTo>
                  <a:pt x="1065363" y="188222"/>
                </a:lnTo>
                <a:lnTo>
                  <a:pt x="1088092" y="165640"/>
                </a:lnTo>
                <a:lnTo>
                  <a:pt x="1108329" y="131160"/>
                </a:lnTo>
                <a:lnTo>
                  <a:pt x="1121645" y="93255"/>
                </a:lnTo>
                <a:lnTo>
                  <a:pt x="1126439" y="57590"/>
                </a:lnTo>
                <a:lnTo>
                  <a:pt x="1121242" y="30814"/>
                </a:lnTo>
                <a:lnTo>
                  <a:pt x="1116570" y="25282"/>
                </a:lnTo>
                <a:close/>
              </a:path>
              <a:path w="1126490" h="215265">
                <a:moveTo>
                  <a:pt x="693194" y="167154"/>
                </a:moveTo>
                <a:lnTo>
                  <a:pt x="681832" y="205080"/>
                </a:lnTo>
                <a:lnTo>
                  <a:pt x="730372" y="213969"/>
                </a:lnTo>
                <a:lnTo>
                  <a:pt x="752833" y="214912"/>
                </a:lnTo>
                <a:lnTo>
                  <a:pt x="794138" y="210413"/>
                </a:lnTo>
                <a:lnTo>
                  <a:pt x="829575" y="196828"/>
                </a:lnTo>
                <a:lnTo>
                  <a:pt x="837395" y="189630"/>
                </a:lnTo>
                <a:lnTo>
                  <a:pt x="755709" y="189630"/>
                </a:lnTo>
                <a:lnTo>
                  <a:pt x="734359" y="186908"/>
                </a:lnTo>
                <a:lnTo>
                  <a:pt x="715930" y="180499"/>
                </a:lnTo>
                <a:lnTo>
                  <a:pt x="701762" y="173036"/>
                </a:lnTo>
                <a:lnTo>
                  <a:pt x="693194" y="167154"/>
                </a:lnTo>
                <a:close/>
              </a:path>
              <a:path w="1126490" h="215265">
                <a:moveTo>
                  <a:pt x="463076" y="2806"/>
                </a:moveTo>
                <a:lnTo>
                  <a:pt x="294040" y="2806"/>
                </a:lnTo>
                <a:lnTo>
                  <a:pt x="303983" y="23879"/>
                </a:lnTo>
                <a:lnTo>
                  <a:pt x="242901" y="210698"/>
                </a:lnTo>
                <a:lnTo>
                  <a:pt x="403418" y="210698"/>
                </a:lnTo>
                <a:lnTo>
                  <a:pt x="410518" y="184012"/>
                </a:lnTo>
                <a:lnTo>
                  <a:pt x="309664" y="184012"/>
                </a:lnTo>
                <a:lnTo>
                  <a:pt x="303983" y="181201"/>
                </a:lnTo>
                <a:lnTo>
                  <a:pt x="306826" y="174180"/>
                </a:lnTo>
                <a:lnTo>
                  <a:pt x="325288" y="115181"/>
                </a:lnTo>
                <a:lnTo>
                  <a:pt x="396313" y="115181"/>
                </a:lnTo>
                <a:lnTo>
                  <a:pt x="404837" y="89899"/>
                </a:lnTo>
                <a:lnTo>
                  <a:pt x="333812" y="89899"/>
                </a:lnTo>
                <a:lnTo>
                  <a:pt x="353698" y="29497"/>
                </a:lnTo>
                <a:lnTo>
                  <a:pt x="454552" y="29497"/>
                </a:lnTo>
                <a:lnTo>
                  <a:pt x="463076" y="2806"/>
                </a:lnTo>
                <a:close/>
              </a:path>
              <a:path w="1126490" h="215265">
                <a:moveTo>
                  <a:pt x="562506" y="2806"/>
                </a:moveTo>
                <a:lnTo>
                  <a:pt x="494333" y="2806"/>
                </a:lnTo>
                <a:lnTo>
                  <a:pt x="504257" y="23879"/>
                </a:lnTo>
                <a:lnTo>
                  <a:pt x="444609" y="210698"/>
                </a:lnTo>
                <a:lnTo>
                  <a:pt x="480143" y="210698"/>
                </a:lnTo>
                <a:lnTo>
                  <a:pt x="529858" y="57590"/>
                </a:lnTo>
                <a:lnTo>
                  <a:pt x="583491" y="57590"/>
                </a:lnTo>
                <a:lnTo>
                  <a:pt x="562506" y="2806"/>
                </a:lnTo>
                <a:close/>
              </a:path>
              <a:path w="1126490" h="215265">
                <a:moveTo>
                  <a:pt x="583491" y="57590"/>
                </a:moveTo>
                <a:lnTo>
                  <a:pt x="529858" y="57590"/>
                </a:lnTo>
                <a:lnTo>
                  <a:pt x="588059" y="210698"/>
                </a:lnTo>
                <a:lnTo>
                  <a:pt x="632117" y="210698"/>
                </a:lnTo>
                <a:lnTo>
                  <a:pt x="652844" y="147489"/>
                </a:lnTo>
                <a:lnTo>
                  <a:pt x="617926" y="147489"/>
                </a:lnTo>
                <a:lnTo>
                  <a:pt x="583491" y="57590"/>
                </a:lnTo>
                <a:close/>
              </a:path>
              <a:path w="1126490" h="215265">
                <a:moveTo>
                  <a:pt x="830977" y="0"/>
                </a:moveTo>
                <a:lnTo>
                  <a:pt x="788723" y="4389"/>
                </a:lnTo>
                <a:lnTo>
                  <a:pt x="752833" y="18261"/>
                </a:lnTo>
                <a:lnTo>
                  <a:pt x="727706" y="52433"/>
                </a:lnTo>
                <a:lnTo>
                  <a:pt x="725890" y="67423"/>
                </a:lnTo>
                <a:lnTo>
                  <a:pt x="738759" y="97819"/>
                </a:lnTo>
                <a:lnTo>
                  <a:pt x="767071" y="118867"/>
                </a:lnTo>
                <a:lnTo>
                  <a:pt x="795383" y="135964"/>
                </a:lnTo>
                <a:lnTo>
                  <a:pt x="808253" y="154510"/>
                </a:lnTo>
                <a:lnTo>
                  <a:pt x="804034" y="170072"/>
                </a:lnTo>
                <a:lnTo>
                  <a:pt x="792624" y="181025"/>
                </a:lnTo>
                <a:lnTo>
                  <a:pt x="775892" y="187500"/>
                </a:lnTo>
                <a:lnTo>
                  <a:pt x="755709" y="189630"/>
                </a:lnTo>
                <a:lnTo>
                  <a:pt x="837395" y="189630"/>
                </a:lnTo>
                <a:lnTo>
                  <a:pt x="854350" y="174024"/>
                </a:lnTo>
                <a:lnTo>
                  <a:pt x="863673" y="141871"/>
                </a:lnTo>
                <a:lnTo>
                  <a:pt x="850796" y="111033"/>
                </a:lnTo>
                <a:lnTo>
                  <a:pt x="822467" y="89020"/>
                </a:lnTo>
                <a:lnTo>
                  <a:pt x="794138" y="70957"/>
                </a:lnTo>
                <a:lnTo>
                  <a:pt x="781262" y="51972"/>
                </a:lnTo>
                <a:lnTo>
                  <a:pt x="784748" y="39506"/>
                </a:lnTo>
                <a:lnTo>
                  <a:pt x="794230" y="31253"/>
                </a:lnTo>
                <a:lnTo>
                  <a:pt x="808242" y="26687"/>
                </a:lnTo>
                <a:lnTo>
                  <a:pt x="825320" y="25282"/>
                </a:lnTo>
                <a:lnTo>
                  <a:pt x="886146" y="25282"/>
                </a:lnTo>
                <a:lnTo>
                  <a:pt x="892054" y="7021"/>
                </a:lnTo>
                <a:lnTo>
                  <a:pt x="881115" y="4146"/>
                </a:lnTo>
                <a:lnTo>
                  <a:pt x="866315" y="1930"/>
                </a:lnTo>
                <a:lnTo>
                  <a:pt x="849116" y="504"/>
                </a:lnTo>
                <a:lnTo>
                  <a:pt x="830977" y="0"/>
                </a:lnTo>
                <a:close/>
              </a:path>
              <a:path w="1126490" h="215265">
                <a:moveTo>
                  <a:pt x="700289" y="2806"/>
                </a:moveTo>
                <a:lnTo>
                  <a:pt x="663374" y="2806"/>
                </a:lnTo>
                <a:lnTo>
                  <a:pt x="617926" y="147489"/>
                </a:lnTo>
                <a:lnTo>
                  <a:pt x="652844" y="147489"/>
                </a:lnTo>
                <a:lnTo>
                  <a:pt x="700289" y="2806"/>
                </a:lnTo>
                <a:close/>
              </a:path>
              <a:path w="1126490" h="215265">
                <a:moveTo>
                  <a:pt x="886146" y="25282"/>
                </a:moveTo>
                <a:lnTo>
                  <a:pt x="825320" y="25282"/>
                </a:lnTo>
                <a:lnTo>
                  <a:pt x="843761" y="26928"/>
                </a:lnTo>
                <a:lnTo>
                  <a:pt x="858867" y="31076"/>
                </a:lnTo>
                <a:lnTo>
                  <a:pt x="871042" y="36542"/>
                </a:lnTo>
                <a:lnTo>
                  <a:pt x="880692" y="42140"/>
                </a:lnTo>
                <a:lnTo>
                  <a:pt x="886146" y="25282"/>
                </a:lnTo>
                <a:close/>
              </a:path>
            </a:pathLst>
          </a:custGeom>
          <a:solidFill>
            <a:srgbClr val="DD0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575" y="-53898"/>
            <a:ext cx="6449745" cy="4952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063" y="3042284"/>
            <a:ext cx="4101465" cy="167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01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4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B416-AED1-4AEA-AA61-18FE0EB4DAD2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A9A7D-CD61-4257-A731-F49588808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4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object 7"/>
          <p:cNvSpPr/>
          <p:nvPr/>
        </p:nvSpPr>
        <p:spPr>
          <a:xfrm>
            <a:off x="1944000" y="6251531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844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sz="232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cs typeface="+mn-cs"/>
            </a:endParaRPr>
          </a:p>
        </p:txBody>
      </p:sp>
      <p:sp>
        <p:nvSpPr>
          <p:cNvPr id="1049130" name="object 12"/>
          <p:cNvSpPr/>
          <p:nvPr/>
        </p:nvSpPr>
        <p:spPr>
          <a:xfrm>
            <a:off x="1618339" y="6217245"/>
            <a:ext cx="259715" cy="640757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844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sz="232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cs typeface="+mn-cs"/>
            </a:endParaRPr>
          </a:p>
        </p:txBody>
      </p:sp>
      <p:pic>
        <p:nvPicPr>
          <p:cNvPr id="2097234" name="図 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8" y="6249152"/>
            <a:ext cx="1129725" cy="4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</p:sldLayoutIdLst>
  <p:hf sldNum="0" hdr="0" ftr="0" dt="0"/>
  <p:txStyles>
    <p:titleStyle>
      <a:lvl1pPr eaLnBrk="1" hangingPunct="1">
        <a:defRPr kumimoji="1" sz="2311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555"/>
        </a:spcAft>
        <a:defRPr kumimoji="1" sz="1849">
          <a:latin typeface="+mn-lt"/>
          <a:ea typeface="+mn-ea"/>
          <a:cs typeface="+mn-cs"/>
        </a:defRPr>
      </a:lvl1pPr>
      <a:lvl2pPr marL="422494" eaLnBrk="1" hangingPunct="1">
        <a:defRPr kumimoji="1">
          <a:latin typeface="+mn-lt"/>
          <a:ea typeface="+mn-ea"/>
          <a:cs typeface="+mn-cs"/>
        </a:defRPr>
      </a:lvl2pPr>
      <a:lvl3pPr marL="844985" eaLnBrk="1" hangingPunct="1">
        <a:defRPr kumimoji="1">
          <a:latin typeface="+mn-lt"/>
          <a:ea typeface="+mn-ea"/>
          <a:cs typeface="+mn-cs"/>
        </a:defRPr>
      </a:lvl3pPr>
      <a:lvl4pPr marL="1267478" eaLnBrk="1" hangingPunct="1">
        <a:defRPr kumimoji="1">
          <a:latin typeface="+mn-lt"/>
          <a:ea typeface="+mn-ea"/>
          <a:cs typeface="+mn-cs"/>
        </a:defRPr>
      </a:lvl4pPr>
      <a:lvl5pPr marL="1689973" eaLnBrk="1" hangingPunct="1">
        <a:defRPr kumimoji="1">
          <a:latin typeface="+mn-lt"/>
          <a:ea typeface="+mn-ea"/>
          <a:cs typeface="+mn-cs"/>
        </a:defRPr>
      </a:lvl5pPr>
      <a:lvl6pPr marL="2112465" eaLnBrk="1" hangingPunct="1">
        <a:defRPr kumimoji="1">
          <a:latin typeface="+mn-lt"/>
          <a:ea typeface="+mn-ea"/>
          <a:cs typeface="+mn-cs"/>
        </a:defRPr>
      </a:lvl6pPr>
      <a:lvl7pPr marL="2534958" eaLnBrk="1" hangingPunct="1">
        <a:defRPr kumimoji="1">
          <a:latin typeface="+mn-lt"/>
          <a:ea typeface="+mn-ea"/>
          <a:cs typeface="+mn-cs"/>
        </a:defRPr>
      </a:lvl7pPr>
      <a:lvl8pPr marL="2957450" eaLnBrk="1" hangingPunct="1">
        <a:defRPr kumimoji="1">
          <a:latin typeface="+mn-lt"/>
          <a:ea typeface="+mn-ea"/>
          <a:cs typeface="+mn-cs"/>
        </a:defRPr>
      </a:lvl8pPr>
      <a:lvl9pPr marL="3379944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22494" eaLnBrk="1" hangingPunct="1">
        <a:defRPr kumimoji="1">
          <a:latin typeface="+mn-lt"/>
          <a:ea typeface="+mn-ea"/>
          <a:cs typeface="+mn-cs"/>
        </a:defRPr>
      </a:lvl2pPr>
      <a:lvl3pPr marL="844985" eaLnBrk="1" hangingPunct="1">
        <a:defRPr kumimoji="1">
          <a:latin typeface="+mn-lt"/>
          <a:ea typeface="+mn-ea"/>
          <a:cs typeface="+mn-cs"/>
        </a:defRPr>
      </a:lvl3pPr>
      <a:lvl4pPr marL="1267478" eaLnBrk="1" hangingPunct="1">
        <a:defRPr kumimoji="1">
          <a:latin typeface="+mn-lt"/>
          <a:ea typeface="+mn-ea"/>
          <a:cs typeface="+mn-cs"/>
        </a:defRPr>
      </a:lvl4pPr>
      <a:lvl5pPr marL="1689973" eaLnBrk="1" hangingPunct="1">
        <a:defRPr kumimoji="1">
          <a:latin typeface="+mn-lt"/>
          <a:ea typeface="+mn-ea"/>
          <a:cs typeface="+mn-cs"/>
        </a:defRPr>
      </a:lvl5pPr>
      <a:lvl6pPr marL="2112465" eaLnBrk="1" hangingPunct="1">
        <a:defRPr kumimoji="1">
          <a:latin typeface="+mn-lt"/>
          <a:ea typeface="+mn-ea"/>
          <a:cs typeface="+mn-cs"/>
        </a:defRPr>
      </a:lvl6pPr>
      <a:lvl7pPr marL="2534958" eaLnBrk="1" hangingPunct="1">
        <a:defRPr kumimoji="1">
          <a:latin typeface="+mn-lt"/>
          <a:ea typeface="+mn-ea"/>
          <a:cs typeface="+mn-cs"/>
        </a:defRPr>
      </a:lvl7pPr>
      <a:lvl8pPr marL="2957450" eaLnBrk="1" hangingPunct="1">
        <a:defRPr kumimoji="1">
          <a:latin typeface="+mn-lt"/>
          <a:ea typeface="+mn-ea"/>
          <a:cs typeface="+mn-cs"/>
        </a:defRPr>
      </a:lvl8pPr>
      <a:lvl9pPr marL="3379944" eaLnBrk="1" hangingPunct="1">
        <a:defRPr kumimoji="1"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object 7"/>
          <p:cNvSpPr/>
          <p:nvPr/>
        </p:nvSpPr>
        <p:spPr>
          <a:xfrm>
            <a:off x="1944000" y="6251531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kumimoji="1" sz="2218" dirty="0">
              <a:solidFill>
                <a:srgbClr val="000000"/>
              </a:solidFill>
            </a:endParaRPr>
          </a:p>
        </p:txBody>
      </p:sp>
      <p:sp>
        <p:nvSpPr>
          <p:cNvPr id="1049034" name="object 12"/>
          <p:cNvSpPr/>
          <p:nvPr/>
        </p:nvSpPr>
        <p:spPr>
          <a:xfrm>
            <a:off x="1618339" y="6217246"/>
            <a:ext cx="259715" cy="640757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kumimoji="1" sz="2218" dirty="0">
              <a:solidFill>
                <a:srgbClr val="000000"/>
              </a:solidFill>
            </a:endParaRPr>
          </a:p>
        </p:txBody>
      </p:sp>
      <p:pic>
        <p:nvPicPr>
          <p:cNvPr id="2097215" name="図 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7" y="6249152"/>
            <a:ext cx="1129726" cy="4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</p:sldLayoutIdLst>
  <p:hf sldNum="0" hdr="0" ftr="0" dt="0"/>
  <p:txStyles>
    <p:titleStyle>
      <a:lvl1pPr eaLnBrk="1" hangingPunct="1">
        <a:defRPr kumimoji="1" sz="3079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739"/>
        </a:spcAft>
        <a:defRPr kumimoji="1" sz="2464">
          <a:latin typeface="+mn-lt"/>
          <a:ea typeface="+mn-ea"/>
          <a:cs typeface="+mn-cs"/>
        </a:defRPr>
      </a:lvl1pPr>
      <a:lvl2pPr marL="563256" eaLnBrk="1" hangingPunct="1">
        <a:defRPr kumimoji="1">
          <a:latin typeface="+mn-lt"/>
          <a:ea typeface="+mn-ea"/>
          <a:cs typeface="+mn-cs"/>
        </a:defRPr>
      </a:lvl2pPr>
      <a:lvl3pPr marL="1126512" eaLnBrk="1" hangingPunct="1">
        <a:defRPr kumimoji="1">
          <a:latin typeface="+mn-lt"/>
          <a:ea typeface="+mn-ea"/>
          <a:cs typeface="+mn-cs"/>
        </a:defRPr>
      </a:lvl3pPr>
      <a:lvl4pPr marL="1689769" eaLnBrk="1" hangingPunct="1">
        <a:defRPr kumimoji="1">
          <a:latin typeface="+mn-lt"/>
          <a:ea typeface="+mn-ea"/>
          <a:cs typeface="+mn-cs"/>
        </a:defRPr>
      </a:lvl4pPr>
      <a:lvl5pPr marL="2253026" eaLnBrk="1" hangingPunct="1">
        <a:defRPr kumimoji="1">
          <a:latin typeface="+mn-lt"/>
          <a:ea typeface="+mn-ea"/>
          <a:cs typeface="+mn-cs"/>
        </a:defRPr>
      </a:lvl5pPr>
      <a:lvl6pPr marL="2816281" eaLnBrk="1" hangingPunct="1">
        <a:defRPr kumimoji="1">
          <a:latin typeface="+mn-lt"/>
          <a:ea typeface="+mn-ea"/>
          <a:cs typeface="+mn-cs"/>
        </a:defRPr>
      </a:lvl6pPr>
      <a:lvl7pPr marL="3379538" eaLnBrk="1" hangingPunct="1">
        <a:defRPr kumimoji="1">
          <a:latin typeface="+mn-lt"/>
          <a:ea typeface="+mn-ea"/>
          <a:cs typeface="+mn-cs"/>
        </a:defRPr>
      </a:lvl7pPr>
      <a:lvl8pPr marL="3942795" eaLnBrk="1" hangingPunct="1">
        <a:defRPr kumimoji="1">
          <a:latin typeface="+mn-lt"/>
          <a:ea typeface="+mn-ea"/>
          <a:cs typeface="+mn-cs"/>
        </a:defRPr>
      </a:lvl8pPr>
      <a:lvl9pPr marL="4506051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563256" eaLnBrk="1" hangingPunct="1">
        <a:defRPr kumimoji="1">
          <a:latin typeface="+mn-lt"/>
          <a:ea typeface="+mn-ea"/>
          <a:cs typeface="+mn-cs"/>
        </a:defRPr>
      </a:lvl2pPr>
      <a:lvl3pPr marL="1126512" eaLnBrk="1" hangingPunct="1">
        <a:defRPr kumimoji="1">
          <a:latin typeface="+mn-lt"/>
          <a:ea typeface="+mn-ea"/>
          <a:cs typeface="+mn-cs"/>
        </a:defRPr>
      </a:lvl3pPr>
      <a:lvl4pPr marL="1689769" eaLnBrk="1" hangingPunct="1">
        <a:defRPr kumimoji="1">
          <a:latin typeface="+mn-lt"/>
          <a:ea typeface="+mn-ea"/>
          <a:cs typeface="+mn-cs"/>
        </a:defRPr>
      </a:lvl4pPr>
      <a:lvl5pPr marL="2253026" eaLnBrk="1" hangingPunct="1">
        <a:defRPr kumimoji="1">
          <a:latin typeface="+mn-lt"/>
          <a:ea typeface="+mn-ea"/>
          <a:cs typeface="+mn-cs"/>
        </a:defRPr>
      </a:lvl5pPr>
      <a:lvl6pPr marL="2816281" eaLnBrk="1" hangingPunct="1">
        <a:defRPr kumimoji="1">
          <a:latin typeface="+mn-lt"/>
          <a:ea typeface="+mn-ea"/>
          <a:cs typeface="+mn-cs"/>
        </a:defRPr>
      </a:lvl6pPr>
      <a:lvl7pPr marL="3379538" eaLnBrk="1" hangingPunct="1">
        <a:defRPr kumimoji="1">
          <a:latin typeface="+mn-lt"/>
          <a:ea typeface="+mn-ea"/>
          <a:cs typeface="+mn-cs"/>
        </a:defRPr>
      </a:lvl7pPr>
      <a:lvl8pPr marL="3942795" eaLnBrk="1" hangingPunct="1">
        <a:defRPr kumimoji="1">
          <a:latin typeface="+mn-lt"/>
          <a:ea typeface="+mn-ea"/>
          <a:cs typeface="+mn-cs"/>
        </a:defRPr>
      </a:lvl8pPr>
      <a:lvl9pPr marL="4506051" eaLnBrk="1" hangingPunct="1">
        <a:defRPr kumimoji="1"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jp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8.emf"/><Relationship Id="rId12" Type="http://schemas.openxmlformats.org/officeDocument/2006/relationships/image" Target="../media/image102.jpe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9.xlsx"/><Relationship Id="rId11" Type="http://schemas.openxmlformats.org/officeDocument/2006/relationships/image" Target="../media/image101.jpeg"/><Relationship Id="rId5" Type="http://schemas.openxmlformats.org/officeDocument/2006/relationships/image" Target="../media/image39.png"/><Relationship Id="rId15" Type="http://schemas.openxmlformats.org/officeDocument/2006/relationships/slide" Target="slide20.xml"/><Relationship Id="rId10" Type="http://schemas.openxmlformats.org/officeDocument/2006/relationships/image" Target="../media/image100.jpeg"/><Relationship Id="rId4" Type="http://schemas.openxmlformats.org/officeDocument/2006/relationships/image" Target="../media/image38.png"/><Relationship Id="rId9" Type="http://schemas.openxmlformats.org/officeDocument/2006/relationships/image" Target="../media/image100.svg"/><Relationship Id="rId14" Type="http://schemas.openxmlformats.org/officeDocument/2006/relationships/image" Target="../media/image10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18" Type="http://schemas.openxmlformats.org/officeDocument/2006/relationships/image" Target="../media/image113.png"/><Relationship Id="rId26" Type="http://schemas.openxmlformats.org/officeDocument/2006/relationships/image" Target="../media/image121.jpe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116.png"/><Relationship Id="rId34" Type="http://schemas.openxmlformats.org/officeDocument/2006/relationships/image" Target="../media/image125.png"/><Relationship Id="rId7" Type="http://schemas.openxmlformats.org/officeDocument/2006/relationships/image" Target="../media/image107.svg"/><Relationship Id="rId12" Type="http://schemas.openxmlformats.org/officeDocument/2006/relationships/image" Target="../media/image111.svg"/><Relationship Id="rId17" Type="http://schemas.openxmlformats.org/officeDocument/2006/relationships/hyperlink" Target="https://openclipart.org/detail/171391/key-west---mallory---square-by-nkinkade-177733" TargetMode="External"/><Relationship Id="rId25" Type="http://schemas.openxmlformats.org/officeDocument/2006/relationships/image" Target="../media/image120.jpeg"/><Relationship Id="rId33" Type="http://schemas.openxmlformats.org/officeDocument/2006/relationships/image" Target="../media/image124.png"/><Relationship Id="rId38" Type="http://schemas.openxmlformats.org/officeDocument/2006/relationships/image" Target="../media/image128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12.png"/><Relationship Id="rId20" Type="http://schemas.openxmlformats.org/officeDocument/2006/relationships/image" Target="../media/image115.png"/><Relationship Id="rId29" Type="http://schemas.openxmlformats.org/officeDocument/2006/relationships/image" Target="../media/image10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6.png"/><Relationship Id="rId11" Type="http://schemas.openxmlformats.org/officeDocument/2006/relationships/image" Target="../media/image109.png"/><Relationship Id="rId24" Type="http://schemas.openxmlformats.org/officeDocument/2006/relationships/image" Target="../media/image119.jpeg"/><Relationship Id="rId32" Type="http://schemas.openxmlformats.org/officeDocument/2006/relationships/image" Target="../media/image123.png"/><Relationship Id="rId37" Type="http://schemas.openxmlformats.org/officeDocument/2006/relationships/image" Target="../media/image127.png"/><Relationship Id="rId5" Type="http://schemas.openxmlformats.org/officeDocument/2006/relationships/image" Target="../media/image39.png"/><Relationship Id="rId15" Type="http://schemas.openxmlformats.org/officeDocument/2006/relationships/image" Target="../media/image111.png"/><Relationship Id="rId23" Type="http://schemas.openxmlformats.org/officeDocument/2006/relationships/image" Target="../media/image118.png"/><Relationship Id="rId28" Type="http://schemas.openxmlformats.org/officeDocument/2006/relationships/package" Target="../embeddings/Microsoft_Excel_Worksheet10.xlsx"/><Relationship Id="rId36" Type="http://schemas.openxmlformats.org/officeDocument/2006/relationships/image" Target="../media/image126.png"/><Relationship Id="rId10" Type="http://schemas.openxmlformats.org/officeDocument/2006/relationships/image" Target="../media/image110.svg"/><Relationship Id="rId19" Type="http://schemas.openxmlformats.org/officeDocument/2006/relationships/image" Target="../media/image114.png"/><Relationship Id="rId31" Type="http://schemas.openxmlformats.org/officeDocument/2006/relationships/image" Target="../media/image127.svg"/><Relationship Id="rId4" Type="http://schemas.openxmlformats.org/officeDocument/2006/relationships/image" Target="../media/image38.pn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Relationship Id="rId22" Type="http://schemas.openxmlformats.org/officeDocument/2006/relationships/image" Target="../media/image117.png"/><Relationship Id="rId27" Type="http://schemas.openxmlformats.org/officeDocument/2006/relationships/slide" Target="slide31.xml"/><Relationship Id="rId30" Type="http://schemas.openxmlformats.org/officeDocument/2006/relationships/image" Target="../media/image122.png"/><Relationship Id="rId35" Type="http://schemas.openxmlformats.org/officeDocument/2006/relationships/image" Target="../media/image1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20.jpeg"/><Relationship Id="rId18" Type="http://schemas.openxmlformats.org/officeDocument/2006/relationships/image" Target="../media/image108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31.png"/><Relationship Id="rId7" Type="http://schemas.openxmlformats.org/officeDocument/2006/relationships/image" Target="../media/image131.svg"/><Relationship Id="rId12" Type="http://schemas.openxmlformats.org/officeDocument/2006/relationships/image" Target="../media/image119.jpeg"/><Relationship Id="rId17" Type="http://schemas.openxmlformats.org/officeDocument/2006/relationships/image" Target="../media/image129.emf"/><Relationship Id="rId2" Type="http://schemas.openxmlformats.org/officeDocument/2006/relationships/slideLayout" Target="../slideLayouts/slideLayout28.xml"/><Relationship Id="rId16" Type="http://schemas.openxmlformats.org/officeDocument/2006/relationships/package" Target="../embeddings/Microsoft_Excel_Worksheet11.xlsx"/><Relationship Id="rId20" Type="http://schemas.openxmlformats.org/officeDocument/2006/relationships/image" Target="../media/image130.jpeg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5.png"/><Relationship Id="rId11" Type="http://schemas.openxmlformats.org/officeDocument/2006/relationships/image" Target="../media/image113.svg"/><Relationship Id="rId24" Type="http://schemas.openxmlformats.org/officeDocument/2006/relationships/image" Target="../media/image134.jpeg"/><Relationship Id="rId5" Type="http://schemas.openxmlformats.org/officeDocument/2006/relationships/image" Target="../media/image39.png"/><Relationship Id="rId15" Type="http://schemas.openxmlformats.org/officeDocument/2006/relationships/slide" Target="slide31.xml"/><Relationship Id="rId23" Type="http://schemas.openxmlformats.org/officeDocument/2006/relationships/image" Target="../media/image133.png"/><Relationship Id="rId10" Type="http://schemas.openxmlformats.org/officeDocument/2006/relationships/image" Target="../media/image110.png"/><Relationship Id="rId19" Type="http://schemas.openxmlformats.org/officeDocument/2006/relationships/image" Target="../media/image110.svg"/><Relationship Id="rId4" Type="http://schemas.openxmlformats.org/officeDocument/2006/relationships/image" Target="../media/image38.png"/><Relationship Id="rId9" Type="http://schemas.openxmlformats.org/officeDocument/2006/relationships/image" Target="../media/image111.svg"/><Relationship Id="rId14" Type="http://schemas.openxmlformats.org/officeDocument/2006/relationships/image" Target="../media/image121.jpeg"/><Relationship Id="rId22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8.png"/><Relationship Id="rId11" Type="http://schemas.microsoft.com/office/2007/relationships/hdphoto" Target="../media/hdphoto10.wdp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6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chart" Target="../charts/chart7.xml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chart" Target="../charts/chart8.xml"/><Relationship Id="rId9" Type="http://schemas.openxmlformats.org/officeDocument/2006/relationships/image" Target="../media/image1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62.jpeg"/><Relationship Id="rId3" Type="http://schemas.openxmlformats.org/officeDocument/2006/relationships/image" Target="../media/image155.png"/><Relationship Id="rId7" Type="http://schemas.openxmlformats.org/officeDocument/2006/relationships/image" Target="../media/image8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.png"/><Relationship Id="rId11" Type="http://schemas.openxmlformats.org/officeDocument/2006/relationships/image" Target="../media/image160.png"/><Relationship Id="rId5" Type="http://schemas.openxmlformats.org/officeDocument/2006/relationships/image" Target="../media/image157.png"/><Relationship Id="rId15" Type="http://schemas.openxmlformats.org/officeDocument/2006/relationships/image" Target="../media/image164.jpeg"/><Relationship Id="rId10" Type="http://schemas.openxmlformats.org/officeDocument/2006/relationships/image" Target="../media/image159.png"/><Relationship Id="rId4" Type="http://schemas.openxmlformats.org/officeDocument/2006/relationships/image" Target="../media/image156.png"/><Relationship Id="rId9" Type="http://schemas.openxmlformats.org/officeDocument/2006/relationships/image" Target="../media/image158.png"/><Relationship Id="rId14" Type="http://schemas.openxmlformats.org/officeDocument/2006/relationships/image" Target="../media/image16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7.png"/><Relationship Id="rId7" Type="http://schemas.openxmlformats.org/officeDocument/2006/relationships/image" Target="../media/image171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3" Type="http://schemas.openxmlformats.org/officeDocument/2006/relationships/image" Target="../media/image38.png"/><Relationship Id="rId21" Type="http://schemas.microsoft.com/office/2007/relationships/hdphoto" Target="../media/hdphoto3.wdp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1.png"/><Relationship Id="rId11" Type="http://schemas.openxmlformats.org/officeDocument/2006/relationships/image" Target="../media/image45.jpeg"/><Relationship Id="rId5" Type="http://schemas.openxmlformats.org/officeDocument/2006/relationships/image" Target="../media/image40.png"/><Relationship Id="rId15" Type="http://schemas.openxmlformats.org/officeDocument/2006/relationships/image" Target="../media/image49.jpeg"/><Relationship Id="rId10" Type="http://schemas.openxmlformats.org/officeDocument/2006/relationships/image" Target="../media/image44.jpeg"/><Relationship Id="rId19" Type="http://schemas.openxmlformats.org/officeDocument/2006/relationships/image" Target="../media/image53.jpeg"/><Relationship Id="rId4" Type="http://schemas.openxmlformats.org/officeDocument/2006/relationships/image" Target="../media/image39.pn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6.png"/><Relationship Id="rId11" Type="http://schemas.openxmlformats.org/officeDocument/2006/relationships/slide" Target="slide10.xml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6.png"/><Relationship Id="rId21" Type="http://schemas.openxmlformats.org/officeDocument/2006/relationships/image" Target="../media/image201.png"/><Relationship Id="rId42" Type="http://schemas.openxmlformats.org/officeDocument/2006/relationships/image" Target="../media/image222.png"/><Relationship Id="rId47" Type="http://schemas.openxmlformats.org/officeDocument/2006/relationships/image" Target="../media/image227.png"/><Relationship Id="rId63" Type="http://schemas.openxmlformats.org/officeDocument/2006/relationships/image" Target="../media/image243.png"/><Relationship Id="rId68" Type="http://schemas.openxmlformats.org/officeDocument/2006/relationships/image" Target="../media/image248.png"/><Relationship Id="rId84" Type="http://schemas.openxmlformats.org/officeDocument/2006/relationships/image" Target="../media/image264.png"/><Relationship Id="rId89" Type="http://schemas.openxmlformats.org/officeDocument/2006/relationships/image" Target="../media/image269.png"/><Relationship Id="rId112" Type="http://schemas.openxmlformats.org/officeDocument/2006/relationships/image" Target="../media/image292.pn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29" Type="http://schemas.openxmlformats.org/officeDocument/2006/relationships/image" Target="../media/image209.png"/><Relationship Id="rId107" Type="http://schemas.openxmlformats.org/officeDocument/2006/relationships/image" Target="../media/image287.png"/><Relationship Id="rId11" Type="http://schemas.openxmlformats.org/officeDocument/2006/relationships/image" Target="../media/image191.pn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40" Type="http://schemas.openxmlformats.org/officeDocument/2006/relationships/image" Target="../media/image220.png"/><Relationship Id="rId45" Type="http://schemas.openxmlformats.org/officeDocument/2006/relationships/image" Target="../media/image225.png"/><Relationship Id="rId53" Type="http://schemas.openxmlformats.org/officeDocument/2006/relationships/image" Target="../media/image233.png"/><Relationship Id="rId58" Type="http://schemas.openxmlformats.org/officeDocument/2006/relationships/image" Target="../media/image238.png"/><Relationship Id="rId66" Type="http://schemas.openxmlformats.org/officeDocument/2006/relationships/image" Target="../media/image246.png"/><Relationship Id="rId74" Type="http://schemas.openxmlformats.org/officeDocument/2006/relationships/image" Target="../media/image254.png"/><Relationship Id="rId79" Type="http://schemas.openxmlformats.org/officeDocument/2006/relationships/image" Target="../media/image259.png"/><Relationship Id="rId87" Type="http://schemas.openxmlformats.org/officeDocument/2006/relationships/image" Target="../media/image267.png"/><Relationship Id="rId102" Type="http://schemas.openxmlformats.org/officeDocument/2006/relationships/image" Target="../media/image282.png"/><Relationship Id="rId110" Type="http://schemas.openxmlformats.org/officeDocument/2006/relationships/image" Target="../media/image290.png"/><Relationship Id="rId5" Type="http://schemas.openxmlformats.org/officeDocument/2006/relationships/image" Target="../media/image185.png"/><Relationship Id="rId61" Type="http://schemas.openxmlformats.org/officeDocument/2006/relationships/image" Target="../media/image241.png"/><Relationship Id="rId82" Type="http://schemas.openxmlformats.org/officeDocument/2006/relationships/image" Target="../media/image262.png"/><Relationship Id="rId90" Type="http://schemas.openxmlformats.org/officeDocument/2006/relationships/image" Target="../media/image270.png"/><Relationship Id="rId95" Type="http://schemas.openxmlformats.org/officeDocument/2006/relationships/image" Target="../media/image275.png"/><Relationship Id="rId19" Type="http://schemas.openxmlformats.org/officeDocument/2006/relationships/image" Target="../media/image19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43" Type="http://schemas.openxmlformats.org/officeDocument/2006/relationships/image" Target="../media/image223.png"/><Relationship Id="rId48" Type="http://schemas.openxmlformats.org/officeDocument/2006/relationships/image" Target="../media/image228.png"/><Relationship Id="rId56" Type="http://schemas.openxmlformats.org/officeDocument/2006/relationships/image" Target="../media/image236.png"/><Relationship Id="rId64" Type="http://schemas.openxmlformats.org/officeDocument/2006/relationships/image" Target="../media/image244.png"/><Relationship Id="rId69" Type="http://schemas.openxmlformats.org/officeDocument/2006/relationships/image" Target="../media/image249.png"/><Relationship Id="rId77" Type="http://schemas.openxmlformats.org/officeDocument/2006/relationships/image" Target="../media/image257.png"/><Relationship Id="rId100" Type="http://schemas.openxmlformats.org/officeDocument/2006/relationships/image" Target="../media/image280.png"/><Relationship Id="rId105" Type="http://schemas.openxmlformats.org/officeDocument/2006/relationships/image" Target="../media/image285.png"/><Relationship Id="rId8" Type="http://schemas.openxmlformats.org/officeDocument/2006/relationships/image" Target="../media/image188.png"/><Relationship Id="rId51" Type="http://schemas.openxmlformats.org/officeDocument/2006/relationships/image" Target="../media/image231.png"/><Relationship Id="rId72" Type="http://schemas.openxmlformats.org/officeDocument/2006/relationships/image" Target="../media/image252.png"/><Relationship Id="rId80" Type="http://schemas.openxmlformats.org/officeDocument/2006/relationships/image" Target="../media/image260.png"/><Relationship Id="rId85" Type="http://schemas.openxmlformats.org/officeDocument/2006/relationships/image" Target="../media/image265.png"/><Relationship Id="rId93" Type="http://schemas.openxmlformats.org/officeDocument/2006/relationships/image" Target="../media/image273.png"/><Relationship Id="rId98" Type="http://schemas.openxmlformats.org/officeDocument/2006/relationships/image" Target="../media/image278.png"/><Relationship Id="rId3" Type="http://schemas.openxmlformats.org/officeDocument/2006/relationships/image" Target="../media/image183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33" Type="http://schemas.openxmlformats.org/officeDocument/2006/relationships/image" Target="../media/image213.png"/><Relationship Id="rId38" Type="http://schemas.openxmlformats.org/officeDocument/2006/relationships/image" Target="../media/image218.png"/><Relationship Id="rId46" Type="http://schemas.openxmlformats.org/officeDocument/2006/relationships/image" Target="../media/image226.png"/><Relationship Id="rId59" Type="http://schemas.openxmlformats.org/officeDocument/2006/relationships/image" Target="../media/image239.png"/><Relationship Id="rId67" Type="http://schemas.openxmlformats.org/officeDocument/2006/relationships/image" Target="../media/image247.png"/><Relationship Id="rId103" Type="http://schemas.openxmlformats.org/officeDocument/2006/relationships/image" Target="../media/image283.png"/><Relationship Id="rId108" Type="http://schemas.openxmlformats.org/officeDocument/2006/relationships/image" Target="../media/image288.png"/><Relationship Id="rId20" Type="http://schemas.openxmlformats.org/officeDocument/2006/relationships/image" Target="../media/image200.png"/><Relationship Id="rId41" Type="http://schemas.openxmlformats.org/officeDocument/2006/relationships/image" Target="../media/image221.png"/><Relationship Id="rId54" Type="http://schemas.openxmlformats.org/officeDocument/2006/relationships/image" Target="../media/image234.png"/><Relationship Id="rId62" Type="http://schemas.openxmlformats.org/officeDocument/2006/relationships/image" Target="../media/image242.png"/><Relationship Id="rId70" Type="http://schemas.openxmlformats.org/officeDocument/2006/relationships/image" Target="../media/image250.png"/><Relationship Id="rId75" Type="http://schemas.openxmlformats.org/officeDocument/2006/relationships/image" Target="../media/image255.png"/><Relationship Id="rId83" Type="http://schemas.openxmlformats.org/officeDocument/2006/relationships/image" Target="../media/image263.png"/><Relationship Id="rId88" Type="http://schemas.openxmlformats.org/officeDocument/2006/relationships/image" Target="../media/image268.png"/><Relationship Id="rId91" Type="http://schemas.openxmlformats.org/officeDocument/2006/relationships/image" Target="../media/image271.png"/><Relationship Id="rId96" Type="http://schemas.openxmlformats.org/officeDocument/2006/relationships/image" Target="../media/image276.png"/><Relationship Id="rId111" Type="http://schemas.openxmlformats.org/officeDocument/2006/relationships/image" Target="../media/image29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6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49" Type="http://schemas.openxmlformats.org/officeDocument/2006/relationships/image" Target="../media/image229.png"/><Relationship Id="rId57" Type="http://schemas.openxmlformats.org/officeDocument/2006/relationships/image" Target="../media/image237.png"/><Relationship Id="rId106" Type="http://schemas.openxmlformats.org/officeDocument/2006/relationships/image" Target="../media/image286.png"/><Relationship Id="rId10" Type="http://schemas.openxmlformats.org/officeDocument/2006/relationships/image" Target="../media/image190.png"/><Relationship Id="rId31" Type="http://schemas.openxmlformats.org/officeDocument/2006/relationships/image" Target="../media/image211.png"/><Relationship Id="rId44" Type="http://schemas.openxmlformats.org/officeDocument/2006/relationships/image" Target="../media/image224.png"/><Relationship Id="rId52" Type="http://schemas.openxmlformats.org/officeDocument/2006/relationships/image" Target="../media/image232.png"/><Relationship Id="rId60" Type="http://schemas.openxmlformats.org/officeDocument/2006/relationships/image" Target="../media/image240.png"/><Relationship Id="rId65" Type="http://schemas.openxmlformats.org/officeDocument/2006/relationships/image" Target="../media/image245.png"/><Relationship Id="rId73" Type="http://schemas.openxmlformats.org/officeDocument/2006/relationships/image" Target="../media/image253.png"/><Relationship Id="rId78" Type="http://schemas.openxmlformats.org/officeDocument/2006/relationships/image" Target="../media/image258.png"/><Relationship Id="rId81" Type="http://schemas.openxmlformats.org/officeDocument/2006/relationships/image" Target="../media/image261.png"/><Relationship Id="rId86" Type="http://schemas.openxmlformats.org/officeDocument/2006/relationships/image" Target="../media/image266.png"/><Relationship Id="rId94" Type="http://schemas.openxmlformats.org/officeDocument/2006/relationships/image" Target="../media/image274.png"/><Relationship Id="rId99" Type="http://schemas.openxmlformats.org/officeDocument/2006/relationships/image" Target="../media/image279.png"/><Relationship Id="rId101" Type="http://schemas.openxmlformats.org/officeDocument/2006/relationships/image" Target="../media/image281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9" Type="http://schemas.openxmlformats.org/officeDocument/2006/relationships/image" Target="../media/image219.png"/><Relationship Id="rId109" Type="http://schemas.openxmlformats.org/officeDocument/2006/relationships/image" Target="../media/image289.png"/><Relationship Id="rId34" Type="http://schemas.openxmlformats.org/officeDocument/2006/relationships/image" Target="../media/image214.png"/><Relationship Id="rId50" Type="http://schemas.openxmlformats.org/officeDocument/2006/relationships/image" Target="../media/image230.png"/><Relationship Id="rId55" Type="http://schemas.openxmlformats.org/officeDocument/2006/relationships/image" Target="../media/image235.png"/><Relationship Id="rId76" Type="http://schemas.openxmlformats.org/officeDocument/2006/relationships/image" Target="../media/image256.png"/><Relationship Id="rId97" Type="http://schemas.openxmlformats.org/officeDocument/2006/relationships/image" Target="../media/image277.png"/><Relationship Id="rId104" Type="http://schemas.openxmlformats.org/officeDocument/2006/relationships/image" Target="../media/image284.png"/><Relationship Id="rId7" Type="http://schemas.openxmlformats.org/officeDocument/2006/relationships/image" Target="../media/image187.png"/><Relationship Id="rId71" Type="http://schemas.openxmlformats.org/officeDocument/2006/relationships/image" Target="../media/image251.png"/><Relationship Id="rId92" Type="http://schemas.openxmlformats.org/officeDocument/2006/relationships/image" Target="../media/image2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4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303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8.png"/><Relationship Id="rId11" Type="http://schemas.openxmlformats.org/officeDocument/2006/relationships/image" Target="../media/image302.png"/><Relationship Id="rId5" Type="http://schemas.openxmlformats.org/officeDocument/2006/relationships/image" Target="../media/image297.png"/><Relationship Id="rId15" Type="http://schemas.openxmlformats.org/officeDocument/2006/relationships/image" Target="../media/image306.png"/><Relationship Id="rId10" Type="http://schemas.openxmlformats.org/officeDocument/2006/relationships/image" Target="../media/image175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Relationship Id="rId14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20.png"/><Relationship Id="rId18" Type="http://schemas.microsoft.com/office/2007/relationships/hdphoto" Target="../media/hdphoto15.wdp"/><Relationship Id="rId3" Type="http://schemas.openxmlformats.org/officeDocument/2006/relationships/image" Target="../media/image39.png"/><Relationship Id="rId21" Type="http://schemas.openxmlformats.org/officeDocument/2006/relationships/image" Target="../media/image325.png"/><Relationship Id="rId7" Type="http://schemas.openxmlformats.org/officeDocument/2006/relationships/image" Target="../media/image69.png"/><Relationship Id="rId12" Type="http://schemas.microsoft.com/office/2007/relationships/hdphoto" Target="../media/hdphoto13.wdp"/><Relationship Id="rId17" Type="http://schemas.openxmlformats.org/officeDocument/2006/relationships/image" Target="../media/image323.png"/><Relationship Id="rId2" Type="http://schemas.openxmlformats.org/officeDocument/2006/relationships/image" Target="../media/image38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1" Type="http://schemas.openxmlformats.org/officeDocument/2006/relationships/slideLayout" Target="../slideLayouts/slideLayout28.xml"/><Relationship Id="rId6" Type="http://schemas.microsoft.com/office/2007/relationships/hdphoto" Target="../media/hdphoto5.wdp"/><Relationship Id="rId11" Type="http://schemas.openxmlformats.org/officeDocument/2006/relationships/image" Target="../media/image319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322.png"/><Relationship Id="rId23" Type="http://schemas.openxmlformats.org/officeDocument/2006/relationships/image" Target="../media/image86.png"/><Relationship Id="rId10" Type="http://schemas.microsoft.com/office/2007/relationships/hdphoto" Target="../media/hdphoto12.wdp"/><Relationship Id="rId19" Type="http://schemas.openxmlformats.org/officeDocument/2006/relationships/image" Target="../media/image324.png"/><Relationship Id="rId4" Type="http://schemas.openxmlformats.org/officeDocument/2006/relationships/image" Target="../media/image317.png"/><Relationship Id="rId9" Type="http://schemas.openxmlformats.org/officeDocument/2006/relationships/image" Target="../media/image318.png"/><Relationship Id="rId14" Type="http://schemas.openxmlformats.org/officeDocument/2006/relationships/image" Target="../media/image321.png"/><Relationship Id="rId22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openxmlformats.org/officeDocument/2006/relationships/image" Target="../media/image125.png"/><Relationship Id="rId18" Type="http://schemas.openxmlformats.org/officeDocument/2006/relationships/image" Target="../media/image126.png"/><Relationship Id="rId3" Type="http://schemas.openxmlformats.org/officeDocument/2006/relationships/image" Target="../media/image38.png"/><Relationship Id="rId7" Type="http://schemas.openxmlformats.org/officeDocument/2006/relationships/image" Target="../media/image326.png"/><Relationship Id="rId12" Type="http://schemas.openxmlformats.org/officeDocument/2006/relationships/image" Target="../media/image113.sv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8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7.sv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27.png"/><Relationship Id="rId10" Type="http://schemas.openxmlformats.org/officeDocument/2006/relationships/image" Target="../media/image111.svg"/><Relationship Id="rId19" Type="http://schemas.openxmlformats.org/officeDocument/2006/relationships/image" Target="../media/image130.jpeg"/><Relationship Id="rId4" Type="http://schemas.openxmlformats.org/officeDocument/2006/relationships/image" Target="../media/image39.png"/><Relationship Id="rId9" Type="http://schemas.openxmlformats.org/officeDocument/2006/relationships/image" Target="../media/image327.png"/><Relationship Id="rId14" Type="http://schemas.openxmlformats.org/officeDocument/2006/relationships/image" Target="../media/image13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3.xml"/><Relationship Id="rId5" Type="http://schemas.openxmlformats.org/officeDocument/2006/relationships/chart" Target="../charts/chart9.xml"/><Relationship Id="rId4" Type="http://schemas.openxmlformats.org/officeDocument/2006/relationships/image" Target="../media/image3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7.png"/><Relationship Id="rId12" Type="http://schemas.openxmlformats.org/officeDocument/2006/relationships/image" Target="../media/image61.jpeg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11" Type="http://schemas.openxmlformats.org/officeDocument/2006/relationships/slide" Target="slide8.xml"/><Relationship Id="rId5" Type="http://schemas.openxmlformats.org/officeDocument/2006/relationships/image" Target="../media/image39.png"/><Relationship Id="rId15" Type="http://schemas.openxmlformats.org/officeDocument/2006/relationships/image" Target="../media/image55.emf"/><Relationship Id="rId10" Type="http://schemas.openxmlformats.org/officeDocument/2006/relationships/image" Target="../media/image60.jpeg"/><Relationship Id="rId4" Type="http://schemas.openxmlformats.org/officeDocument/2006/relationships/image" Target="../media/image38.png"/><Relationship Id="rId9" Type="http://schemas.openxmlformats.org/officeDocument/2006/relationships/image" Target="../media/image59.png"/><Relationship Id="rId14" Type="http://schemas.openxmlformats.org/officeDocument/2006/relationships/package" Target="../embeddings/Microsoft_Excel_Worksheet1.xls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4.xml"/><Relationship Id="rId5" Type="http://schemas.openxmlformats.org/officeDocument/2006/relationships/chart" Target="../charts/chart10.xml"/><Relationship Id="rId4" Type="http://schemas.openxmlformats.org/officeDocument/2006/relationships/image" Target="../media/image3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eg"/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10.73.142.69/Checksheet_Machin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13.svg"/><Relationship Id="rId18" Type="http://schemas.openxmlformats.org/officeDocument/2006/relationships/image" Target="../media/image101.jpeg"/><Relationship Id="rId3" Type="http://schemas.openxmlformats.org/officeDocument/2006/relationships/image" Target="../media/image337.png"/><Relationship Id="rId21" Type="http://schemas.openxmlformats.org/officeDocument/2006/relationships/image" Target="../media/image102.jpeg"/><Relationship Id="rId7" Type="http://schemas.openxmlformats.org/officeDocument/2006/relationships/image" Target="../media/image340.png"/><Relationship Id="rId12" Type="http://schemas.openxmlformats.org/officeDocument/2006/relationships/image" Target="../media/image342.png"/><Relationship Id="rId17" Type="http://schemas.openxmlformats.org/officeDocument/2006/relationships/image" Target="../media/image345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4.png"/><Relationship Id="rId20" Type="http://schemas.openxmlformats.org/officeDocument/2006/relationships/image" Target="../media/image3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110.svg"/><Relationship Id="rId5" Type="http://schemas.openxmlformats.org/officeDocument/2006/relationships/image" Target="../media/image338.png"/><Relationship Id="rId15" Type="http://schemas.openxmlformats.org/officeDocument/2006/relationships/image" Target="../media/image100.svg"/><Relationship Id="rId23" Type="http://schemas.openxmlformats.org/officeDocument/2006/relationships/image" Target="../media/image348.jpeg"/><Relationship Id="rId10" Type="http://schemas.openxmlformats.org/officeDocument/2006/relationships/image" Target="../media/image341.png"/><Relationship Id="rId19" Type="http://schemas.openxmlformats.org/officeDocument/2006/relationships/image" Target="../media/image346.jpeg"/><Relationship Id="rId4" Type="http://schemas.openxmlformats.org/officeDocument/2006/relationships/chart" Target="../charts/chart12.xml"/><Relationship Id="rId9" Type="http://schemas.openxmlformats.org/officeDocument/2006/relationships/image" Target="../media/image131.svg"/><Relationship Id="rId14" Type="http://schemas.openxmlformats.org/officeDocument/2006/relationships/image" Target="../media/image343.png"/><Relationship Id="rId22" Type="http://schemas.openxmlformats.org/officeDocument/2006/relationships/slide" Target="slide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jpe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53.png"/><Relationship Id="rId11" Type="http://schemas.openxmlformats.org/officeDocument/2006/relationships/image" Target="../media/image358.jpeg"/><Relationship Id="rId5" Type="http://schemas.openxmlformats.org/officeDocument/2006/relationships/image" Target="../media/image352.png"/><Relationship Id="rId10" Type="http://schemas.openxmlformats.org/officeDocument/2006/relationships/image" Target="../media/image357.jpe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slide" Target="slide8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80.jpeg"/><Relationship Id="rId17" Type="http://schemas.openxmlformats.org/officeDocument/2006/relationships/slide" Target="slide18.xml"/><Relationship Id="rId2" Type="http://schemas.openxmlformats.org/officeDocument/2006/relationships/notesSlide" Target="../notesSlides/notesSlide20.xml"/><Relationship Id="rId16" Type="http://schemas.openxmlformats.org/officeDocument/2006/relationships/chart" Target="../charts/chart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1.png"/><Relationship Id="rId11" Type="http://schemas.openxmlformats.org/officeDocument/2006/relationships/image" Target="../media/image59.png"/><Relationship Id="rId5" Type="http://schemas.openxmlformats.org/officeDocument/2006/relationships/image" Target="../media/image359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39.png"/><Relationship Id="rId9" Type="http://schemas.openxmlformats.org/officeDocument/2006/relationships/image" Target="../media/image57.png"/><Relationship Id="rId14" Type="http://schemas.openxmlformats.org/officeDocument/2006/relationships/image" Target="../media/image36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38.png"/><Relationship Id="rId21" Type="http://schemas.openxmlformats.org/officeDocument/2006/relationships/image" Target="../media/image76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39.png"/><Relationship Id="rId9" Type="http://schemas.openxmlformats.org/officeDocument/2006/relationships/image" Target="../media/image66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3.jpeg"/><Relationship Id="rId18" Type="http://schemas.openxmlformats.org/officeDocument/2006/relationships/image" Target="../media/image7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9.jpeg"/><Relationship Id="rId12" Type="http://schemas.openxmlformats.org/officeDocument/2006/relationships/image" Target="../media/image82.jpeg"/><Relationship Id="rId17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8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jpeg"/><Relationship Id="rId11" Type="http://schemas.openxmlformats.org/officeDocument/2006/relationships/image" Target="../media/image39.png"/><Relationship Id="rId5" Type="http://schemas.openxmlformats.org/officeDocument/2006/relationships/chart" Target="../charts/chart3.xml"/><Relationship Id="rId15" Type="http://schemas.openxmlformats.org/officeDocument/2006/relationships/image" Target="../media/image85.png"/><Relationship Id="rId10" Type="http://schemas.openxmlformats.org/officeDocument/2006/relationships/image" Target="../media/image38.png"/><Relationship Id="rId19" Type="http://schemas.openxmlformats.org/officeDocument/2006/relationships/image" Target="../media/image87.png"/><Relationship Id="rId4" Type="http://schemas.openxmlformats.org/officeDocument/2006/relationships/chart" Target="../charts/chart2.xml"/><Relationship Id="rId9" Type="http://schemas.openxmlformats.org/officeDocument/2006/relationships/image" Target="../media/image81.jpeg"/><Relationship Id="rId14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5" Type="http://schemas.openxmlformats.org/officeDocument/2006/relationships/image" Target="../media/image90.emf"/><Relationship Id="rId10" Type="http://schemas.openxmlformats.org/officeDocument/2006/relationships/image" Target="../media/image91.png"/><Relationship Id="rId4" Type="http://schemas.openxmlformats.org/officeDocument/2006/relationships/package" Target="../embeddings/Microsoft_Excel_Worksheet5.xlsx"/><Relationship Id="rId9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38.png"/><Relationship Id="rId7" Type="http://schemas.microsoft.com/office/2007/relationships/hdphoto" Target="../media/hdphoto7.wdp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3.png"/><Relationship Id="rId11" Type="http://schemas.microsoft.com/office/2007/relationships/hdphoto" Target="../media/hdphoto9.wdp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39.png"/><Relationship Id="rId9" Type="http://schemas.microsoft.com/office/2007/relationships/hdphoto" Target="../media/hdphoto8.wdp"/><Relationship Id="rId1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62" y="6113"/>
            <a:ext cx="8981768" cy="6919123"/>
            <a:chOff x="-120937" y="6927"/>
            <a:chExt cx="10179337" cy="7841673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37" y="6927"/>
              <a:ext cx="10058400" cy="7841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2199" y="281939"/>
              <a:ext cx="1915795" cy="809625"/>
            </a:xfrm>
            <a:custGeom>
              <a:avLst/>
              <a:gdLst/>
              <a:ahLst/>
              <a:cxnLst/>
              <a:rect l="l" t="t" r="r" b="b"/>
              <a:pathLst>
                <a:path w="1915795" h="809625">
                  <a:moveTo>
                    <a:pt x="134124" y="565416"/>
                  </a:moveTo>
                  <a:lnTo>
                    <a:pt x="122618" y="561644"/>
                  </a:lnTo>
                  <a:lnTo>
                    <a:pt x="109550" y="559320"/>
                  </a:lnTo>
                  <a:lnTo>
                    <a:pt x="96189" y="558126"/>
                  </a:lnTo>
                  <a:lnTo>
                    <a:pt x="83820" y="557796"/>
                  </a:lnTo>
                  <a:lnTo>
                    <a:pt x="47586" y="563841"/>
                  </a:lnTo>
                  <a:lnTo>
                    <a:pt x="21348" y="582180"/>
                  </a:lnTo>
                  <a:lnTo>
                    <a:pt x="5384" y="613079"/>
                  </a:lnTo>
                  <a:lnTo>
                    <a:pt x="12" y="656856"/>
                  </a:lnTo>
                  <a:lnTo>
                    <a:pt x="5384" y="698855"/>
                  </a:lnTo>
                  <a:lnTo>
                    <a:pt x="21348" y="728865"/>
                  </a:lnTo>
                  <a:lnTo>
                    <a:pt x="47586" y="746861"/>
                  </a:lnTo>
                  <a:lnTo>
                    <a:pt x="83820" y="752868"/>
                  </a:lnTo>
                  <a:lnTo>
                    <a:pt x="96189" y="752525"/>
                  </a:lnTo>
                  <a:lnTo>
                    <a:pt x="109550" y="751344"/>
                  </a:lnTo>
                  <a:lnTo>
                    <a:pt x="122618" y="749007"/>
                  </a:lnTo>
                  <a:lnTo>
                    <a:pt x="134124" y="745236"/>
                  </a:lnTo>
                  <a:lnTo>
                    <a:pt x="132346" y="734580"/>
                  </a:lnTo>
                  <a:lnTo>
                    <a:pt x="129552" y="717816"/>
                  </a:lnTo>
                  <a:lnTo>
                    <a:pt x="119621" y="724928"/>
                  </a:lnTo>
                  <a:lnTo>
                    <a:pt x="108407" y="730199"/>
                  </a:lnTo>
                  <a:lnTo>
                    <a:pt x="96329" y="733450"/>
                  </a:lnTo>
                  <a:lnTo>
                    <a:pt x="83820" y="734580"/>
                  </a:lnTo>
                  <a:lnTo>
                    <a:pt x="57416" y="729932"/>
                  </a:lnTo>
                  <a:lnTo>
                    <a:pt x="39433" y="715721"/>
                  </a:lnTo>
                  <a:lnTo>
                    <a:pt x="29171" y="691502"/>
                  </a:lnTo>
                  <a:lnTo>
                    <a:pt x="25908" y="656856"/>
                  </a:lnTo>
                  <a:lnTo>
                    <a:pt x="29171" y="620915"/>
                  </a:lnTo>
                  <a:lnTo>
                    <a:pt x="39433" y="596849"/>
                  </a:lnTo>
                  <a:lnTo>
                    <a:pt x="57416" y="583336"/>
                  </a:lnTo>
                  <a:lnTo>
                    <a:pt x="83820" y="579132"/>
                  </a:lnTo>
                  <a:lnTo>
                    <a:pt x="96329" y="579526"/>
                  </a:lnTo>
                  <a:lnTo>
                    <a:pt x="108407" y="581228"/>
                  </a:lnTo>
                  <a:lnTo>
                    <a:pt x="119621" y="584911"/>
                  </a:lnTo>
                  <a:lnTo>
                    <a:pt x="129552" y="591324"/>
                  </a:lnTo>
                  <a:lnTo>
                    <a:pt x="131699" y="579132"/>
                  </a:lnTo>
                  <a:lnTo>
                    <a:pt x="134124" y="565416"/>
                  </a:lnTo>
                  <a:close/>
                </a:path>
                <a:path w="1915795" h="809625">
                  <a:moveTo>
                    <a:pt x="231660" y="614184"/>
                  </a:moveTo>
                  <a:lnTo>
                    <a:pt x="227076" y="614184"/>
                  </a:lnTo>
                  <a:lnTo>
                    <a:pt x="220992" y="611136"/>
                  </a:lnTo>
                  <a:lnTo>
                    <a:pt x="219468" y="611136"/>
                  </a:lnTo>
                  <a:lnTo>
                    <a:pt x="207695" y="612914"/>
                  </a:lnTo>
                  <a:lnTo>
                    <a:pt x="197370" y="617423"/>
                  </a:lnTo>
                  <a:lnTo>
                    <a:pt x="188175" y="623341"/>
                  </a:lnTo>
                  <a:lnTo>
                    <a:pt x="179844" y="629424"/>
                  </a:lnTo>
                  <a:lnTo>
                    <a:pt x="179844" y="614184"/>
                  </a:lnTo>
                  <a:lnTo>
                    <a:pt x="153936" y="614184"/>
                  </a:lnTo>
                  <a:lnTo>
                    <a:pt x="150876" y="618756"/>
                  </a:lnTo>
                  <a:lnTo>
                    <a:pt x="156984" y="624840"/>
                  </a:lnTo>
                  <a:lnTo>
                    <a:pt x="161556" y="632472"/>
                  </a:lnTo>
                  <a:lnTo>
                    <a:pt x="161556" y="751344"/>
                  </a:lnTo>
                  <a:lnTo>
                    <a:pt x="182892" y="751344"/>
                  </a:lnTo>
                  <a:lnTo>
                    <a:pt x="182892" y="640092"/>
                  </a:lnTo>
                  <a:lnTo>
                    <a:pt x="188887" y="638086"/>
                  </a:lnTo>
                  <a:lnTo>
                    <a:pt x="195465" y="636663"/>
                  </a:lnTo>
                  <a:lnTo>
                    <a:pt x="202603" y="635800"/>
                  </a:lnTo>
                  <a:lnTo>
                    <a:pt x="210324" y="635520"/>
                  </a:lnTo>
                  <a:lnTo>
                    <a:pt x="219468" y="635520"/>
                  </a:lnTo>
                  <a:lnTo>
                    <a:pt x="224028" y="637044"/>
                  </a:lnTo>
                  <a:lnTo>
                    <a:pt x="228612" y="637044"/>
                  </a:lnTo>
                  <a:lnTo>
                    <a:pt x="228815" y="635520"/>
                  </a:lnTo>
                  <a:lnTo>
                    <a:pt x="229628" y="629424"/>
                  </a:lnTo>
                  <a:lnTo>
                    <a:pt x="231660" y="614184"/>
                  </a:lnTo>
                  <a:close/>
                </a:path>
                <a:path w="1915795" h="809625">
                  <a:moveTo>
                    <a:pt x="349008" y="659892"/>
                  </a:moveTo>
                  <a:lnTo>
                    <a:pt x="346341" y="638136"/>
                  </a:lnTo>
                  <a:lnTo>
                    <a:pt x="343204" y="632472"/>
                  </a:lnTo>
                  <a:lnTo>
                    <a:pt x="337959" y="622947"/>
                  </a:lnTo>
                  <a:lnTo>
                    <a:pt x="323291" y="614032"/>
                  </a:lnTo>
                  <a:lnTo>
                    <a:pt x="301752" y="611136"/>
                  </a:lnTo>
                  <a:lnTo>
                    <a:pt x="289852" y="611898"/>
                  </a:lnTo>
                  <a:lnTo>
                    <a:pt x="277380" y="613803"/>
                  </a:lnTo>
                  <a:lnTo>
                    <a:pt x="252996" y="618756"/>
                  </a:lnTo>
                  <a:lnTo>
                    <a:pt x="252996" y="643140"/>
                  </a:lnTo>
                  <a:lnTo>
                    <a:pt x="264629" y="638898"/>
                  </a:lnTo>
                  <a:lnTo>
                    <a:pt x="276428" y="635520"/>
                  </a:lnTo>
                  <a:lnTo>
                    <a:pt x="287921" y="633272"/>
                  </a:lnTo>
                  <a:lnTo>
                    <a:pt x="298716" y="632472"/>
                  </a:lnTo>
                  <a:lnTo>
                    <a:pt x="312242" y="633539"/>
                  </a:lnTo>
                  <a:lnTo>
                    <a:pt x="321195" y="637616"/>
                  </a:lnTo>
                  <a:lnTo>
                    <a:pt x="326148" y="645972"/>
                  </a:lnTo>
                  <a:lnTo>
                    <a:pt x="327672" y="659892"/>
                  </a:lnTo>
                  <a:lnTo>
                    <a:pt x="327672" y="664476"/>
                  </a:lnTo>
                  <a:lnTo>
                    <a:pt x="327672" y="681240"/>
                  </a:lnTo>
                  <a:lnTo>
                    <a:pt x="327672" y="726960"/>
                  </a:lnTo>
                  <a:lnTo>
                    <a:pt x="321360" y="730072"/>
                  </a:lnTo>
                  <a:lnTo>
                    <a:pt x="313766" y="732485"/>
                  </a:lnTo>
                  <a:lnTo>
                    <a:pt x="304736" y="734021"/>
                  </a:lnTo>
                  <a:lnTo>
                    <a:pt x="294144" y="734580"/>
                  </a:lnTo>
                  <a:lnTo>
                    <a:pt x="285191" y="733386"/>
                  </a:lnTo>
                  <a:lnTo>
                    <a:pt x="277380" y="729627"/>
                  </a:lnTo>
                  <a:lnTo>
                    <a:pt x="271856" y="722998"/>
                  </a:lnTo>
                  <a:lnTo>
                    <a:pt x="269760" y="713244"/>
                  </a:lnTo>
                  <a:lnTo>
                    <a:pt x="271475" y="702310"/>
                  </a:lnTo>
                  <a:lnTo>
                    <a:pt x="276618" y="694385"/>
                  </a:lnTo>
                  <a:lnTo>
                    <a:pt x="285191" y="689025"/>
                  </a:lnTo>
                  <a:lnTo>
                    <a:pt x="297192" y="685812"/>
                  </a:lnTo>
                  <a:lnTo>
                    <a:pt x="327672" y="681240"/>
                  </a:lnTo>
                  <a:lnTo>
                    <a:pt x="327672" y="664476"/>
                  </a:lnTo>
                  <a:lnTo>
                    <a:pt x="274777" y="674928"/>
                  </a:lnTo>
                  <a:lnTo>
                    <a:pt x="248424" y="716292"/>
                  </a:lnTo>
                  <a:lnTo>
                    <a:pt x="251345" y="732929"/>
                  </a:lnTo>
                  <a:lnTo>
                    <a:pt x="259283" y="744296"/>
                  </a:lnTo>
                  <a:lnTo>
                    <a:pt x="270916" y="750785"/>
                  </a:lnTo>
                  <a:lnTo>
                    <a:pt x="285000" y="752868"/>
                  </a:lnTo>
                  <a:lnTo>
                    <a:pt x="299643" y="751573"/>
                  </a:lnTo>
                  <a:lnTo>
                    <a:pt x="311861" y="748296"/>
                  </a:lnTo>
                  <a:lnTo>
                    <a:pt x="322072" y="743864"/>
                  </a:lnTo>
                  <a:lnTo>
                    <a:pt x="330720" y="739152"/>
                  </a:lnTo>
                  <a:lnTo>
                    <a:pt x="332244" y="751344"/>
                  </a:lnTo>
                  <a:lnTo>
                    <a:pt x="349008" y="751344"/>
                  </a:lnTo>
                  <a:lnTo>
                    <a:pt x="349008" y="739152"/>
                  </a:lnTo>
                  <a:lnTo>
                    <a:pt x="349008" y="734580"/>
                  </a:lnTo>
                  <a:lnTo>
                    <a:pt x="349008" y="681240"/>
                  </a:lnTo>
                  <a:lnTo>
                    <a:pt x="349008" y="659892"/>
                  </a:lnTo>
                  <a:close/>
                </a:path>
                <a:path w="1915795" h="809625">
                  <a:moveTo>
                    <a:pt x="402348" y="118872"/>
                  </a:moveTo>
                  <a:lnTo>
                    <a:pt x="394601" y="73202"/>
                  </a:lnTo>
                  <a:lnTo>
                    <a:pt x="382066" y="54864"/>
                  </a:lnTo>
                  <a:lnTo>
                    <a:pt x="372592" y="40995"/>
                  </a:lnTo>
                  <a:lnTo>
                    <a:pt x="338150" y="20345"/>
                  </a:lnTo>
                  <a:lnTo>
                    <a:pt x="315468" y="14808"/>
                  </a:lnTo>
                  <a:lnTo>
                    <a:pt x="315468" y="118872"/>
                  </a:lnTo>
                  <a:lnTo>
                    <a:pt x="309714" y="165239"/>
                  </a:lnTo>
                  <a:lnTo>
                    <a:pt x="294513" y="222313"/>
                  </a:lnTo>
                  <a:lnTo>
                    <a:pt x="273037" y="276821"/>
                  </a:lnTo>
                  <a:lnTo>
                    <a:pt x="248412" y="315468"/>
                  </a:lnTo>
                  <a:lnTo>
                    <a:pt x="197739" y="346138"/>
                  </a:lnTo>
                  <a:lnTo>
                    <a:pt x="121920" y="355092"/>
                  </a:lnTo>
                  <a:lnTo>
                    <a:pt x="114592" y="353695"/>
                  </a:lnTo>
                  <a:lnTo>
                    <a:pt x="108966" y="349567"/>
                  </a:lnTo>
                  <a:lnTo>
                    <a:pt x="105638" y="342887"/>
                  </a:lnTo>
                  <a:lnTo>
                    <a:pt x="105156" y="333756"/>
                  </a:lnTo>
                  <a:lnTo>
                    <a:pt x="185928" y="57912"/>
                  </a:lnTo>
                  <a:lnTo>
                    <a:pt x="197243" y="56159"/>
                  </a:lnTo>
                  <a:lnTo>
                    <a:pt x="206692" y="55245"/>
                  </a:lnTo>
                  <a:lnTo>
                    <a:pt x="215290" y="54914"/>
                  </a:lnTo>
                  <a:lnTo>
                    <a:pt x="224028" y="54864"/>
                  </a:lnTo>
                  <a:lnTo>
                    <a:pt x="261467" y="57797"/>
                  </a:lnTo>
                  <a:lnTo>
                    <a:pt x="290322" y="68008"/>
                  </a:lnTo>
                  <a:lnTo>
                    <a:pt x="308902" y="87655"/>
                  </a:lnTo>
                  <a:lnTo>
                    <a:pt x="315468" y="118872"/>
                  </a:lnTo>
                  <a:lnTo>
                    <a:pt x="315468" y="14808"/>
                  </a:lnTo>
                  <a:lnTo>
                    <a:pt x="293103" y="9347"/>
                  </a:lnTo>
                  <a:lnTo>
                    <a:pt x="239268" y="6096"/>
                  </a:lnTo>
                  <a:lnTo>
                    <a:pt x="83820" y="6096"/>
                  </a:lnTo>
                  <a:lnTo>
                    <a:pt x="100584" y="45720"/>
                  </a:lnTo>
                  <a:lnTo>
                    <a:pt x="0" y="403860"/>
                  </a:lnTo>
                  <a:lnTo>
                    <a:pt x="120396" y="403860"/>
                  </a:lnTo>
                  <a:lnTo>
                    <a:pt x="169735" y="401104"/>
                  </a:lnTo>
                  <a:lnTo>
                    <a:pt x="216789" y="392049"/>
                  </a:lnTo>
                  <a:lnTo>
                    <a:pt x="260985" y="375577"/>
                  </a:lnTo>
                  <a:lnTo>
                    <a:pt x="294322" y="355092"/>
                  </a:lnTo>
                  <a:lnTo>
                    <a:pt x="335038" y="316636"/>
                  </a:lnTo>
                  <a:lnTo>
                    <a:pt x="362839" y="272491"/>
                  </a:lnTo>
                  <a:lnTo>
                    <a:pt x="384060" y="222148"/>
                  </a:lnTo>
                  <a:lnTo>
                    <a:pt x="397586" y="169595"/>
                  </a:lnTo>
                  <a:lnTo>
                    <a:pt x="402348" y="118872"/>
                  </a:lnTo>
                  <a:close/>
                </a:path>
                <a:path w="1915795" h="809625">
                  <a:moveTo>
                    <a:pt x="455676" y="614184"/>
                  </a:moveTo>
                  <a:lnTo>
                    <a:pt x="417576" y="614184"/>
                  </a:lnTo>
                  <a:lnTo>
                    <a:pt x="417576" y="594372"/>
                  </a:lnTo>
                  <a:lnTo>
                    <a:pt x="418960" y="585724"/>
                  </a:lnTo>
                  <a:lnTo>
                    <a:pt x="422922" y="580085"/>
                  </a:lnTo>
                  <a:lnTo>
                    <a:pt x="429158" y="577011"/>
                  </a:lnTo>
                  <a:lnTo>
                    <a:pt x="437400" y="576084"/>
                  </a:lnTo>
                  <a:lnTo>
                    <a:pt x="448068" y="576084"/>
                  </a:lnTo>
                  <a:lnTo>
                    <a:pt x="454164" y="579132"/>
                  </a:lnTo>
                  <a:lnTo>
                    <a:pt x="454164" y="576084"/>
                  </a:lnTo>
                  <a:lnTo>
                    <a:pt x="454164" y="559320"/>
                  </a:lnTo>
                  <a:lnTo>
                    <a:pt x="446544" y="559320"/>
                  </a:lnTo>
                  <a:lnTo>
                    <a:pt x="438924" y="557796"/>
                  </a:lnTo>
                  <a:lnTo>
                    <a:pt x="431304" y="557796"/>
                  </a:lnTo>
                  <a:lnTo>
                    <a:pt x="416179" y="560171"/>
                  </a:lnTo>
                  <a:lnTo>
                    <a:pt x="405206" y="567702"/>
                  </a:lnTo>
                  <a:lnTo>
                    <a:pt x="398513" y="580936"/>
                  </a:lnTo>
                  <a:lnTo>
                    <a:pt x="396252" y="600468"/>
                  </a:lnTo>
                  <a:lnTo>
                    <a:pt x="396252" y="614184"/>
                  </a:lnTo>
                  <a:lnTo>
                    <a:pt x="371868" y="614184"/>
                  </a:lnTo>
                  <a:lnTo>
                    <a:pt x="371868" y="632472"/>
                  </a:lnTo>
                  <a:lnTo>
                    <a:pt x="396252" y="632472"/>
                  </a:lnTo>
                  <a:lnTo>
                    <a:pt x="396252" y="751344"/>
                  </a:lnTo>
                  <a:lnTo>
                    <a:pt x="417576" y="751344"/>
                  </a:lnTo>
                  <a:lnTo>
                    <a:pt x="417576" y="632472"/>
                  </a:lnTo>
                  <a:lnTo>
                    <a:pt x="455676" y="632472"/>
                  </a:lnTo>
                  <a:lnTo>
                    <a:pt x="455676" y="614184"/>
                  </a:lnTo>
                  <a:close/>
                </a:path>
                <a:path w="1915795" h="809625">
                  <a:moveTo>
                    <a:pt x="542556" y="728484"/>
                  </a:moveTo>
                  <a:lnTo>
                    <a:pt x="533412" y="731532"/>
                  </a:lnTo>
                  <a:lnTo>
                    <a:pt x="525792" y="734580"/>
                  </a:lnTo>
                  <a:lnTo>
                    <a:pt x="518172" y="734580"/>
                  </a:lnTo>
                  <a:lnTo>
                    <a:pt x="509041" y="733120"/>
                  </a:lnTo>
                  <a:lnTo>
                    <a:pt x="502361" y="728675"/>
                  </a:lnTo>
                  <a:lnTo>
                    <a:pt x="498233" y="721067"/>
                  </a:lnTo>
                  <a:lnTo>
                    <a:pt x="496836" y="710196"/>
                  </a:lnTo>
                  <a:lnTo>
                    <a:pt x="496836" y="632472"/>
                  </a:lnTo>
                  <a:lnTo>
                    <a:pt x="541020" y="632472"/>
                  </a:lnTo>
                  <a:lnTo>
                    <a:pt x="541020" y="614184"/>
                  </a:lnTo>
                  <a:lnTo>
                    <a:pt x="496836" y="614184"/>
                  </a:lnTo>
                  <a:lnTo>
                    <a:pt x="496836" y="579132"/>
                  </a:lnTo>
                  <a:lnTo>
                    <a:pt x="475500" y="586740"/>
                  </a:lnTo>
                  <a:lnTo>
                    <a:pt x="475500" y="707136"/>
                  </a:lnTo>
                  <a:lnTo>
                    <a:pt x="477799" y="727151"/>
                  </a:lnTo>
                  <a:lnTo>
                    <a:pt x="484835" y="741438"/>
                  </a:lnTo>
                  <a:lnTo>
                    <a:pt x="496709" y="750011"/>
                  </a:lnTo>
                  <a:lnTo>
                    <a:pt x="513600" y="752868"/>
                  </a:lnTo>
                  <a:lnTo>
                    <a:pt x="521982" y="752843"/>
                  </a:lnTo>
                  <a:lnTo>
                    <a:pt x="529221" y="752678"/>
                  </a:lnTo>
                  <a:lnTo>
                    <a:pt x="535889" y="752221"/>
                  </a:lnTo>
                  <a:lnTo>
                    <a:pt x="542556" y="751344"/>
                  </a:lnTo>
                  <a:lnTo>
                    <a:pt x="542556" y="734580"/>
                  </a:lnTo>
                  <a:lnTo>
                    <a:pt x="542556" y="728484"/>
                  </a:lnTo>
                  <a:close/>
                </a:path>
                <a:path w="1915795" h="809625">
                  <a:moveTo>
                    <a:pt x="594372" y="614184"/>
                  </a:moveTo>
                  <a:lnTo>
                    <a:pt x="562368" y="614184"/>
                  </a:lnTo>
                  <a:lnTo>
                    <a:pt x="562368" y="618756"/>
                  </a:lnTo>
                  <a:lnTo>
                    <a:pt x="565416" y="624840"/>
                  </a:lnTo>
                  <a:lnTo>
                    <a:pt x="571512" y="632472"/>
                  </a:lnTo>
                  <a:lnTo>
                    <a:pt x="571512" y="751344"/>
                  </a:lnTo>
                  <a:lnTo>
                    <a:pt x="594372" y="751344"/>
                  </a:lnTo>
                  <a:lnTo>
                    <a:pt x="594372" y="614184"/>
                  </a:lnTo>
                  <a:close/>
                </a:path>
                <a:path w="1915795" h="809625">
                  <a:moveTo>
                    <a:pt x="595896" y="568464"/>
                  </a:moveTo>
                  <a:lnTo>
                    <a:pt x="591324" y="562368"/>
                  </a:lnTo>
                  <a:lnTo>
                    <a:pt x="571512" y="562368"/>
                  </a:lnTo>
                  <a:lnTo>
                    <a:pt x="566940" y="568464"/>
                  </a:lnTo>
                  <a:lnTo>
                    <a:pt x="566940" y="589788"/>
                  </a:lnTo>
                  <a:lnTo>
                    <a:pt x="571512" y="594372"/>
                  </a:lnTo>
                  <a:lnTo>
                    <a:pt x="591324" y="594372"/>
                  </a:lnTo>
                  <a:lnTo>
                    <a:pt x="595896" y="589788"/>
                  </a:lnTo>
                  <a:lnTo>
                    <a:pt x="595896" y="568464"/>
                  </a:lnTo>
                  <a:close/>
                </a:path>
                <a:path w="1915795" h="809625">
                  <a:moveTo>
                    <a:pt x="736104" y="659892"/>
                  </a:moveTo>
                  <a:lnTo>
                    <a:pt x="733526" y="638136"/>
                  </a:lnTo>
                  <a:lnTo>
                    <a:pt x="730643" y="632472"/>
                  </a:lnTo>
                  <a:lnTo>
                    <a:pt x="727557" y="626376"/>
                  </a:lnTo>
                  <a:lnTo>
                    <a:pt x="725817" y="622947"/>
                  </a:lnTo>
                  <a:lnTo>
                    <a:pt x="712952" y="614032"/>
                  </a:lnTo>
                  <a:lnTo>
                    <a:pt x="694956" y="611136"/>
                  </a:lnTo>
                  <a:lnTo>
                    <a:pt x="684161" y="612444"/>
                  </a:lnTo>
                  <a:lnTo>
                    <a:pt x="672668" y="615899"/>
                  </a:lnTo>
                  <a:lnTo>
                    <a:pt x="660869" y="620776"/>
                  </a:lnTo>
                  <a:lnTo>
                    <a:pt x="649236" y="626376"/>
                  </a:lnTo>
                  <a:lnTo>
                    <a:pt x="649236" y="614184"/>
                  </a:lnTo>
                  <a:lnTo>
                    <a:pt x="623316" y="614184"/>
                  </a:lnTo>
                  <a:lnTo>
                    <a:pt x="620268" y="618756"/>
                  </a:lnTo>
                  <a:lnTo>
                    <a:pt x="624852" y="624840"/>
                  </a:lnTo>
                  <a:lnTo>
                    <a:pt x="629424" y="632472"/>
                  </a:lnTo>
                  <a:lnTo>
                    <a:pt x="629424" y="751344"/>
                  </a:lnTo>
                  <a:lnTo>
                    <a:pt x="652284" y="751344"/>
                  </a:lnTo>
                  <a:lnTo>
                    <a:pt x="652284" y="640092"/>
                  </a:lnTo>
                  <a:lnTo>
                    <a:pt x="661606" y="636968"/>
                  </a:lnTo>
                  <a:lnTo>
                    <a:pt x="670953" y="634568"/>
                  </a:lnTo>
                  <a:lnTo>
                    <a:pt x="679716" y="633018"/>
                  </a:lnTo>
                  <a:lnTo>
                    <a:pt x="687336" y="632472"/>
                  </a:lnTo>
                  <a:lnTo>
                    <a:pt x="699503" y="633564"/>
                  </a:lnTo>
                  <a:lnTo>
                    <a:pt x="706958" y="637806"/>
                  </a:lnTo>
                  <a:lnTo>
                    <a:pt x="710692" y="646607"/>
                  </a:lnTo>
                  <a:lnTo>
                    <a:pt x="711606" y="659892"/>
                  </a:lnTo>
                  <a:lnTo>
                    <a:pt x="711720" y="751344"/>
                  </a:lnTo>
                  <a:lnTo>
                    <a:pt x="736104" y="751344"/>
                  </a:lnTo>
                  <a:lnTo>
                    <a:pt x="736104" y="659892"/>
                  </a:lnTo>
                  <a:close/>
                </a:path>
                <a:path w="1915795" h="809625">
                  <a:moveTo>
                    <a:pt x="786396" y="6096"/>
                  </a:moveTo>
                  <a:lnTo>
                    <a:pt x="499884" y="6096"/>
                  </a:lnTo>
                  <a:lnTo>
                    <a:pt x="516636" y="45720"/>
                  </a:lnTo>
                  <a:lnTo>
                    <a:pt x="413004" y="403860"/>
                  </a:lnTo>
                  <a:lnTo>
                    <a:pt x="685812" y="403860"/>
                  </a:lnTo>
                  <a:lnTo>
                    <a:pt x="698004" y="353568"/>
                  </a:lnTo>
                  <a:lnTo>
                    <a:pt x="537984" y="353568"/>
                  </a:lnTo>
                  <a:lnTo>
                    <a:pt x="529577" y="352412"/>
                  </a:lnTo>
                  <a:lnTo>
                    <a:pt x="523316" y="348805"/>
                  </a:lnTo>
                  <a:lnTo>
                    <a:pt x="520192" y="342646"/>
                  </a:lnTo>
                  <a:lnTo>
                    <a:pt x="521208" y="333756"/>
                  </a:lnTo>
                  <a:lnTo>
                    <a:pt x="553212" y="220980"/>
                  </a:lnTo>
                  <a:lnTo>
                    <a:pt x="673608" y="220980"/>
                  </a:lnTo>
                  <a:lnTo>
                    <a:pt x="687336" y="172212"/>
                  </a:lnTo>
                  <a:lnTo>
                    <a:pt x="566940" y="172212"/>
                  </a:lnTo>
                  <a:lnTo>
                    <a:pt x="600468" y="57912"/>
                  </a:lnTo>
                  <a:lnTo>
                    <a:pt x="772680" y="57912"/>
                  </a:lnTo>
                  <a:lnTo>
                    <a:pt x="786396" y="6096"/>
                  </a:lnTo>
                  <a:close/>
                </a:path>
                <a:path w="1915795" h="809625">
                  <a:moveTo>
                    <a:pt x="876312" y="621792"/>
                  </a:moveTo>
                  <a:lnTo>
                    <a:pt x="863739" y="617562"/>
                  </a:lnTo>
                  <a:lnTo>
                    <a:pt x="851928" y="614400"/>
                  </a:lnTo>
                  <a:lnTo>
                    <a:pt x="851928" y="635520"/>
                  </a:lnTo>
                  <a:lnTo>
                    <a:pt x="851928" y="728484"/>
                  </a:lnTo>
                  <a:lnTo>
                    <a:pt x="845731" y="728954"/>
                  </a:lnTo>
                  <a:lnTo>
                    <a:pt x="832205" y="731050"/>
                  </a:lnTo>
                  <a:lnTo>
                    <a:pt x="826020" y="731532"/>
                  </a:lnTo>
                  <a:lnTo>
                    <a:pt x="808253" y="728599"/>
                  </a:lnTo>
                  <a:lnTo>
                    <a:pt x="795921" y="719531"/>
                  </a:lnTo>
                  <a:lnTo>
                    <a:pt x="788720" y="703884"/>
                  </a:lnTo>
                  <a:lnTo>
                    <a:pt x="786396" y="681240"/>
                  </a:lnTo>
                  <a:lnTo>
                    <a:pt x="788720" y="658355"/>
                  </a:lnTo>
                  <a:lnTo>
                    <a:pt x="795921" y="642188"/>
                  </a:lnTo>
                  <a:lnTo>
                    <a:pt x="808253" y="632587"/>
                  </a:lnTo>
                  <a:lnTo>
                    <a:pt x="826020" y="629424"/>
                  </a:lnTo>
                  <a:lnTo>
                    <a:pt x="832853" y="629945"/>
                  </a:lnTo>
                  <a:lnTo>
                    <a:pt x="839546" y="631329"/>
                  </a:lnTo>
                  <a:lnTo>
                    <a:pt x="845947" y="633272"/>
                  </a:lnTo>
                  <a:lnTo>
                    <a:pt x="851928" y="635520"/>
                  </a:lnTo>
                  <a:lnTo>
                    <a:pt x="851928" y="614400"/>
                  </a:lnTo>
                  <a:lnTo>
                    <a:pt x="851166" y="614184"/>
                  </a:lnTo>
                  <a:lnTo>
                    <a:pt x="838593" y="611936"/>
                  </a:lnTo>
                  <a:lnTo>
                    <a:pt x="826020" y="611136"/>
                  </a:lnTo>
                  <a:lnTo>
                    <a:pt x="797610" y="615657"/>
                  </a:lnTo>
                  <a:lnTo>
                    <a:pt x="778205" y="629043"/>
                  </a:lnTo>
                  <a:lnTo>
                    <a:pt x="767080" y="650989"/>
                  </a:lnTo>
                  <a:lnTo>
                    <a:pt x="763536" y="681240"/>
                  </a:lnTo>
                  <a:lnTo>
                    <a:pt x="767029" y="712114"/>
                  </a:lnTo>
                  <a:lnTo>
                    <a:pt x="777824" y="734009"/>
                  </a:lnTo>
                  <a:lnTo>
                    <a:pt x="796315" y="747026"/>
                  </a:lnTo>
                  <a:lnTo>
                    <a:pt x="822972" y="751344"/>
                  </a:lnTo>
                  <a:lnTo>
                    <a:pt x="830707" y="750811"/>
                  </a:lnTo>
                  <a:lnTo>
                    <a:pt x="838022" y="749439"/>
                  </a:lnTo>
                  <a:lnTo>
                    <a:pt x="845045" y="747483"/>
                  </a:lnTo>
                  <a:lnTo>
                    <a:pt x="851928" y="745236"/>
                  </a:lnTo>
                  <a:lnTo>
                    <a:pt x="851928" y="755916"/>
                  </a:lnTo>
                  <a:lnTo>
                    <a:pt x="850404" y="772960"/>
                  </a:lnTo>
                  <a:lnTo>
                    <a:pt x="845451" y="783729"/>
                  </a:lnTo>
                  <a:lnTo>
                    <a:pt x="836498" y="789343"/>
                  </a:lnTo>
                  <a:lnTo>
                    <a:pt x="822972" y="790968"/>
                  </a:lnTo>
                  <a:lnTo>
                    <a:pt x="811745" y="789889"/>
                  </a:lnTo>
                  <a:lnTo>
                    <a:pt x="799541" y="786968"/>
                  </a:lnTo>
                  <a:lnTo>
                    <a:pt x="787603" y="782599"/>
                  </a:lnTo>
                  <a:lnTo>
                    <a:pt x="777252" y="777252"/>
                  </a:lnTo>
                  <a:lnTo>
                    <a:pt x="777252" y="801636"/>
                  </a:lnTo>
                  <a:lnTo>
                    <a:pt x="787603" y="805395"/>
                  </a:lnTo>
                  <a:lnTo>
                    <a:pt x="799541" y="807732"/>
                  </a:lnTo>
                  <a:lnTo>
                    <a:pt x="811745" y="808913"/>
                  </a:lnTo>
                  <a:lnTo>
                    <a:pt x="822972" y="809256"/>
                  </a:lnTo>
                  <a:lnTo>
                    <a:pt x="846734" y="805776"/>
                  </a:lnTo>
                  <a:lnTo>
                    <a:pt x="863358" y="795159"/>
                  </a:lnTo>
                  <a:lnTo>
                    <a:pt x="865619" y="790968"/>
                  </a:lnTo>
                  <a:lnTo>
                    <a:pt x="873112" y="777100"/>
                  </a:lnTo>
                  <a:lnTo>
                    <a:pt x="876312" y="751344"/>
                  </a:lnTo>
                  <a:lnTo>
                    <a:pt x="876312" y="745236"/>
                  </a:lnTo>
                  <a:lnTo>
                    <a:pt x="876312" y="731532"/>
                  </a:lnTo>
                  <a:lnTo>
                    <a:pt x="876312" y="629424"/>
                  </a:lnTo>
                  <a:lnTo>
                    <a:pt x="876312" y="621792"/>
                  </a:lnTo>
                  <a:close/>
                </a:path>
                <a:path w="1915795" h="809625">
                  <a:moveTo>
                    <a:pt x="1033284" y="728484"/>
                  </a:moveTo>
                  <a:lnTo>
                    <a:pt x="1024140" y="731532"/>
                  </a:lnTo>
                  <a:lnTo>
                    <a:pt x="1016520" y="734580"/>
                  </a:lnTo>
                  <a:lnTo>
                    <a:pt x="1008900" y="734580"/>
                  </a:lnTo>
                  <a:lnTo>
                    <a:pt x="999769" y="733120"/>
                  </a:lnTo>
                  <a:lnTo>
                    <a:pt x="993089" y="728675"/>
                  </a:lnTo>
                  <a:lnTo>
                    <a:pt x="988961" y="721067"/>
                  </a:lnTo>
                  <a:lnTo>
                    <a:pt x="987564" y="710196"/>
                  </a:lnTo>
                  <a:lnTo>
                    <a:pt x="987564" y="632472"/>
                  </a:lnTo>
                  <a:lnTo>
                    <a:pt x="1031760" y="632472"/>
                  </a:lnTo>
                  <a:lnTo>
                    <a:pt x="1031760" y="614184"/>
                  </a:lnTo>
                  <a:lnTo>
                    <a:pt x="987564" y="614184"/>
                  </a:lnTo>
                  <a:lnTo>
                    <a:pt x="987564" y="579132"/>
                  </a:lnTo>
                  <a:lnTo>
                    <a:pt x="966228" y="586740"/>
                  </a:lnTo>
                  <a:lnTo>
                    <a:pt x="966228" y="614184"/>
                  </a:lnTo>
                  <a:lnTo>
                    <a:pt x="943368" y="614184"/>
                  </a:lnTo>
                  <a:lnTo>
                    <a:pt x="943368" y="632472"/>
                  </a:lnTo>
                  <a:lnTo>
                    <a:pt x="966228" y="632472"/>
                  </a:lnTo>
                  <a:lnTo>
                    <a:pt x="966228" y="707136"/>
                  </a:lnTo>
                  <a:lnTo>
                    <a:pt x="968527" y="727151"/>
                  </a:lnTo>
                  <a:lnTo>
                    <a:pt x="975563" y="741438"/>
                  </a:lnTo>
                  <a:lnTo>
                    <a:pt x="987437" y="750011"/>
                  </a:lnTo>
                  <a:lnTo>
                    <a:pt x="1004328" y="752868"/>
                  </a:lnTo>
                  <a:lnTo>
                    <a:pt x="1011415" y="752843"/>
                  </a:lnTo>
                  <a:lnTo>
                    <a:pt x="1018806" y="752678"/>
                  </a:lnTo>
                  <a:lnTo>
                    <a:pt x="1026185" y="752221"/>
                  </a:lnTo>
                  <a:lnTo>
                    <a:pt x="1033284" y="751344"/>
                  </a:lnTo>
                  <a:lnTo>
                    <a:pt x="1033284" y="734580"/>
                  </a:lnTo>
                  <a:lnTo>
                    <a:pt x="1033284" y="728484"/>
                  </a:lnTo>
                  <a:close/>
                </a:path>
                <a:path w="1915795" h="809625">
                  <a:moveTo>
                    <a:pt x="1165872" y="659892"/>
                  </a:moveTo>
                  <a:lnTo>
                    <a:pt x="1163294" y="638136"/>
                  </a:lnTo>
                  <a:lnTo>
                    <a:pt x="1160411" y="632472"/>
                  </a:lnTo>
                  <a:lnTo>
                    <a:pt x="1156550" y="624840"/>
                  </a:lnTo>
                  <a:lnTo>
                    <a:pt x="1155585" y="622947"/>
                  </a:lnTo>
                  <a:lnTo>
                    <a:pt x="1142720" y="614032"/>
                  </a:lnTo>
                  <a:lnTo>
                    <a:pt x="1124724" y="611136"/>
                  </a:lnTo>
                  <a:lnTo>
                    <a:pt x="1113980" y="612419"/>
                  </a:lnTo>
                  <a:lnTo>
                    <a:pt x="1102817" y="615708"/>
                  </a:lnTo>
                  <a:lnTo>
                    <a:pt x="1091933" y="620128"/>
                  </a:lnTo>
                  <a:lnTo>
                    <a:pt x="1082040" y="624840"/>
                  </a:lnTo>
                  <a:lnTo>
                    <a:pt x="1082040" y="559320"/>
                  </a:lnTo>
                  <a:lnTo>
                    <a:pt x="1053096" y="559320"/>
                  </a:lnTo>
                  <a:lnTo>
                    <a:pt x="1050048" y="562368"/>
                  </a:lnTo>
                  <a:lnTo>
                    <a:pt x="1053642" y="567677"/>
                  </a:lnTo>
                  <a:lnTo>
                    <a:pt x="1057097" y="573989"/>
                  </a:lnTo>
                  <a:lnTo>
                    <a:pt x="1059688" y="580580"/>
                  </a:lnTo>
                  <a:lnTo>
                    <a:pt x="1060716" y="586740"/>
                  </a:lnTo>
                  <a:lnTo>
                    <a:pt x="1060716" y="751344"/>
                  </a:lnTo>
                  <a:lnTo>
                    <a:pt x="1082040" y="751344"/>
                  </a:lnTo>
                  <a:lnTo>
                    <a:pt x="1082040" y="640092"/>
                  </a:lnTo>
                  <a:lnTo>
                    <a:pt x="1091399" y="636968"/>
                  </a:lnTo>
                  <a:lnTo>
                    <a:pt x="1100912" y="634568"/>
                  </a:lnTo>
                  <a:lnTo>
                    <a:pt x="1110119" y="633018"/>
                  </a:lnTo>
                  <a:lnTo>
                    <a:pt x="1118628" y="632472"/>
                  </a:lnTo>
                  <a:lnTo>
                    <a:pt x="1130147" y="633564"/>
                  </a:lnTo>
                  <a:lnTo>
                    <a:pt x="1137678" y="637806"/>
                  </a:lnTo>
                  <a:lnTo>
                    <a:pt x="1141768" y="646607"/>
                  </a:lnTo>
                  <a:lnTo>
                    <a:pt x="1143012" y="661428"/>
                  </a:lnTo>
                  <a:lnTo>
                    <a:pt x="1143012" y="751344"/>
                  </a:lnTo>
                  <a:lnTo>
                    <a:pt x="1165872" y="751344"/>
                  </a:lnTo>
                  <a:lnTo>
                    <a:pt x="1165872" y="659892"/>
                  </a:lnTo>
                  <a:close/>
                </a:path>
                <a:path w="1915795" h="809625">
                  <a:moveTo>
                    <a:pt x="1190256" y="6096"/>
                  </a:moveTo>
                  <a:lnTo>
                    <a:pt x="1127772" y="6096"/>
                  </a:lnTo>
                  <a:lnTo>
                    <a:pt x="1050048" y="283464"/>
                  </a:lnTo>
                  <a:lnTo>
                    <a:pt x="991374" y="111252"/>
                  </a:lnTo>
                  <a:lnTo>
                    <a:pt x="955548" y="6096"/>
                  </a:lnTo>
                  <a:lnTo>
                    <a:pt x="839736" y="6096"/>
                  </a:lnTo>
                  <a:lnTo>
                    <a:pt x="856500" y="45720"/>
                  </a:lnTo>
                  <a:lnTo>
                    <a:pt x="755904" y="403860"/>
                  </a:lnTo>
                  <a:lnTo>
                    <a:pt x="815352" y="403860"/>
                  </a:lnTo>
                  <a:lnTo>
                    <a:pt x="900696" y="111252"/>
                  </a:lnTo>
                  <a:lnTo>
                    <a:pt x="999756" y="403860"/>
                  </a:lnTo>
                  <a:lnTo>
                    <a:pt x="1074432" y="403860"/>
                  </a:lnTo>
                  <a:lnTo>
                    <a:pt x="1109484" y="283464"/>
                  </a:lnTo>
                  <a:lnTo>
                    <a:pt x="1190256" y="6096"/>
                  </a:lnTo>
                  <a:close/>
                </a:path>
                <a:path w="1915795" h="809625">
                  <a:moveTo>
                    <a:pt x="1304544" y="681240"/>
                  </a:moveTo>
                  <a:lnTo>
                    <a:pt x="1292974" y="629424"/>
                  </a:lnTo>
                  <a:lnTo>
                    <a:pt x="1281696" y="619302"/>
                  </a:lnTo>
                  <a:lnTo>
                    <a:pt x="1281696" y="672096"/>
                  </a:lnTo>
                  <a:lnTo>
                    <a:pt x="1217688" y="672096"/>
                  </a:lnTo>
                  <a:lnTo>
                    <a:pt x="1220800" y="651916"/>
                  </a:lnTo>
                  <a:lnTo>
                    <a:pt x="1227785" y="638759"/>
                  </a:lnTo>
                  <a:lnTo>
                    <a:pt x="1238465" y="631583"/>
                  </a:lnTo>
                  <a:lnTo>
                    <a:pt x="1252740" y="629424"/>
                  </a:lnTo>
                  <a:lnTo>
                    <a:pt x="1265618" y="631583"/>
                  </a:lnTo>
                  <a:lnTo>
                    <a:pt x="1274648" y="638759"/>
                  </a:lnTo>
                  <a:lnTo>
                    <a:pt x="1279956" y="651916"/>
                  </a:lnTo>
                  <a:lnTo>
                    <a:pt x="1281696" y="672096"/>
                  </a:lnTo>
                  <a:lnTo>
                    <a:pt x="1281696" y="619302"/>
                  </a:lnTo>
                  <a:lnTo>
                    <a:pt x="1275613" y="614794"/>
                  </a:lnTo>
                  <a:lnTo>
                    <a:pt x="1252740" y="611136"/>
                  </a:lnTo>
                  <a:lnTo>
                    <a:pt x="1230591" y="614819"/>
                  </a:lnTo>
                  <a:lnTo>
                    <a:pt x="1211592" y="626948"/>
                  </a:lnTo>
                  <a:lnTo>
                    <a:pt x="1198295" y="649058"/>
                  </a:lnTo>
                  <a:lnTo>
                    <a:pt x="1193304" y="682764"/>
                  </a:lnTo>
                  <a:lnTo>
                    <a:pt x="1197965" y="715568"/>
                  </a:lnTo>
                  <a:lnTo>
                    <a:pt x="1211211" y="737247"/>
                  </a:lnTo>
                  <a:lnTo>
                    <a:pt x="1231874" y="749198"/>
                  </a:lnTo>
                  <a:lnTo>
                    <a:pt x="1258836" y="752868"/>
                  </a:lnTo>
                  <a:lnTo>
                    <a:pt x="1271257" y="752576"/>
                  </a:lnTo>
                  <a:lnTo>
                    <a:pt x="1282839" y="751725"/>
                  </a:lnTo>
                  <a:lnTo>
                    <a:pt x="1292694" y="750290"/>
                  </a:lnTo>
                  <a:lnTo>
                    <a:pt x="1299984" y="748296"/>
                  </a:lnTo>
                  <a:lnTo>
                    <a:pt x="1299984" y="734580"/>
                  </a:lnTo>
                  <a:lnTo>
                    <a:pt x="1299984" y="723912"/>
                  </a:lnTo>
                  <a:lnTo>
                    <a:pt x="1292694" y="727506"/>
                  </a:lnTo>
                  <a:lnTo>
                    <a:pt x="1282839" y="730961"/>
                  </a:lnTo>
                  <a:lnTo>
                    <a:pt x="1271257" y="733552"/>
                  </a:lnTo>
                  <a:lnTo>
                    <a:pt x="1258836" y="734580"/>
                  </a:lnTo>
                  <a:lnTo>
                    <a:pt x="1242110" y="731977"/>
                  </a:lnTo>
                  <a:lnTo>
                    <a:pt x="1229118" y="724103"/>
                  </a:lnTo>
                  <a:lnTo>
                    <a:pt x="1220685" y="710780"/>
                  </a:lnTo>
                  <a:lnTo>
                    <a:pt x="1217688" y="691908"/>
                  </a:lnTo>
                  <a:lnTo>
                    <a:pt x="1304544" y="691908"/>
                  </a:lnTo>
                  <a:lnTo>
                    <a:pt x="1304544" y="681240"/>
                  </a:lnTo>
                  <a:close/>
                </a:path>
                <a:path w="1915795" h="809625">
                  <a:moveTo>
                    <a:pt x="1516380" y="13716"/>
                  </a:moveTo>
                  <a:lnTo>
                    <a:pt x="1498269" y="8369"/>
                  </a:lnTo>
                  <a:lnTo>
                    <a:pt x="1473136" y="4000"/>
                  </a:lnTo>
                  <a:lnTo>
                    <a:pt x="1443736" y="1079"/>
                  </a:lnTo>
                  <a:lnTo>
                    <a:pt x="1412760" y="0"/>
                  </a:lnTo>
                  <a:lnTo>
                    <a:pt x="1376184" y="2273"/>
                  </a:lnTo>
                  <a:lnTo>
                    <a:pt x="1308176" y="19939"/>
                  </a:lnTo>
                  <a:lnTo>
                    <a:pt x="1260805" y="53898"/>
                  </a:lnTo>
                  <a:lnTo>
                    <a:pt x="1237513" y="101282"/>
                  </a:lnTo>
                  <a:lnTo>
                    <a:pt x="1234452" y="129540"/>
                  </a:lnTo>
                  <a:lnTo>
                    <a:pt x="1244828" y="170954"/>
                  </a:lnTo>
                  <a:lnTo>
                    <a:pt x="1270800" y="202755"/>
                  </a:lnTo>
                  <a:lnTo>
                    <a:pt x="1304556" y="228028"/>
                  </a:lnTo>
                  <a:lnTo>
                    <a:pt x="1338300" y="249885"/>
                  </a:lnTo>
                  <a:lnTo>
                    <a:pt x="1364272" y="271399"/>
                  </a:lnTo>
                  <a:lnTo>
                    <a:pt x="1374660" y="295656"/>
                  </a:lnTo>
                  <a:lnTo>
                    <a:pt x="1367459" y="325666"/>
                  </a:lnTo>
                  <a:lnTo>
                    <a:pt x="1347990" y="347091"/>
                  </a:lnTo>
                  <a:lnTo>
                    <a:pt x="1319364" y="359956"/>
                  </a:lnTo>
                  <a:lnTo>
                    <a:pt x="1284744" y="364236"/>
                  </a:lnTo>
                  <a:lnTo>
                    <a:pt x="1248562" y="358838"/>
                  </a:lnTo>
                  <a:lnTo>
                    <a:pt x="1217117" y="346138"/>
                  </a:lnTo>
                  <a:lnTo>
                    <a:pt x="1192796" y="331457"/>
                  </a:lnTo>
                  <a:lnTo>
                    <a:pt x="1178052" y="320040"/>
                  </a:lnTo>
                  <a:lnTo>
                    <a:pt x="1159776" y="393192"/>
                  </a:lnTo>
                  <a:lnTo>
                    <a:pt x="1180084" y="399275"/>
                  </a:lnTo>
                  <a:lnTo>
                    <a:pt x="1207973" y="405193"/>
                  </a:lnTo>
                  <a:lnTo>
                    <a:pt x="1241856" y="409702"/>
                  </a:lnTo>
                  <a:lnTo>
                    <a:pt x="1280172" y="411480"/>
                  </a:lnTo>
                  <a:lnTo>
                    <a:pt x="1327505" y="407670"/>
                  </a:lnTo>
                  <a:lnTo>
                    <a:pt x="1371828" y="396189"/>
                  </a:lnTo>
                  <a:lnTo>
                    <a:pt x="1410665" y="376999"/>
                  </a:lnTo>
                  <a:lnTo>
                    <a:pt x="1425270" y="364236"/>
                  </a:lnTo>
                  <a:lnTo>
                    <a:pt x="1441488" y="350075"/>
                  </a:lnTo>
                  <a:lnTo>
                    <a:pt x="1461808" y="315353"/>
                  </a:lnTo>
                  <a:lnTo>
                    <a:pt x="1469148" y="272796"/>
                  </a:lnTo>
                  <a:lnTo>
                    <a:pt x="1458760" y="230936"/>
                  </a:lnTo>
                  <a:lnTo>
                    <a:pt x="1432788" y="198018"/>
                  </a:lnTo>
                  <a:lnTo>
                    <a:pt x="1399044" y="171259"/>
                  </a:lnTo>
                  <a:lnTo>
                    <a:pt x="1365288" y="147942"/>
                  </a:lnTo>
                  <a:lnTo>
                    <a:pt x="1339316" y="125310"/>
                  </a:lnTo>
                  <a:lnTo>
                    <a:pt x="1328940" y="100584"/>
                  </a:lnTo>
                  <a:lnTo>
                    <a:pt x="1334820" y="76415"/>
                  </a:lnTo>
                  <a:lnTo>
                    <a:pt x="1350848" y="60388"/>
                  </a:lnTo>
                  <a:lnTo>
                    <a:pt x="1374584" y="51511"/>
                  </a:lnTo>
                  <a:lnTo>
                    <a:pt x="1403616" y="48768"/>
                  </a:lnTo>
                  <a:lnTo>
                    <a:pt x="1434871" y="52057"/>
                  </a:lnTo>
                  <a:lnTo>
                    <a:pt x="1460576" y="60198"/>
                  </a:lnTo>
                  <a:lnTo>
                    <a:pt x="1481404" y="70637"/>
                  </a:lnTo>
                  <a:lnTo>
                    <a:pt x="1498092" y="80772"/>
                  </a:lnTo>
                  <a:lnTo>
                    <a:pt x="1506829" y="48768"/>
                  </a:lnTo>
                  <a:lnTo>
                    <a:pt x="1516380" y="13716"/>
                  </a:lnTo>
                  <a:close/>
                </a:path>
                <a:path w="1915795" h="809625">
                  <a:moveTo>
                    <a:pt x="1519440" y="565416"/>
                  </a:moveTo>
                  <a:lnTo>
                    <a:pt x="1507070" y="561644"/>
                  </a:lnTo>
                  <a:lnTo>
                    <a:pt x="1493723" y="559320"/>
                  </a:lnTo>
                  <a:lnTo>
                    <a:pt x="1480642" y="558126"/>
                  </a:lnTo>
                  <a:lnTo>
                    <a:pt x="1469148" y="557796"/>
                  </a:lnTo>
                  <a:lnTo>
                    <a:pt x="1432013" y="563841"/>
                  </a:lnTo>
                  <a:lnTo>
                    <a:pt x="1405331" y="582180"/>
                  </a:lnTo>
                  <a:lnTo>
                    <a:pt x="1389202" y="613079"/>
                  </a:lnTo>
                  <a:lnTo>
                    <a:pt x="1383804" y="656856"/>
                  </a:lnTo>
                  <a:lnTo>
                    <a:pt x="1389202" y="698855"/>
                  </a:lnTo>
                  <a:lnTo>
                    <a:pt x="1405331" y="728865"/>
                  </a:lnTo>
                  <a:lnTo>
                    <a:pt x="1432013" y="746861"/>
                  </a:lnTo>
                  <a:lnTo>
                    <a:pt x="1469148" y="752868"/>
                  </a:lnTo>
                  <a:lnTo>
                    <a:pt x="1480642" y="752525"/>
                  </a:lnTo>
                  <a:lnTo>
                    <a:pt x="1493723" y="751344"/>
                  </a:lnTo>
                  <a:lnTo>
                    <a:pt x="1507070" y="749007"/>
                  </a:lnTo>
                  <a:lnTo>
                    <a:pt x="1519440" y="745236"/>
                  </a:lnTo>
                  <a:lnTo>
                    <a:pt x="1518246" y="734580"/>
                  </a:lnTo>
                  <a:lnTo>
                    <a:pt x="1516392" y="717816"/>
                  </a:lnTo>
                  <a:lnTo>
                    <a:pt x="1505572" y="724928"/>
                  </a:lnTo>
                  <a:lnTo>
                    <a:pt x="1493913" y="730199"/>
                  </a:lnTo>
                  <a:lnTo>
                    <a:pt x="1481670" y="733450"/>
                  </a:lnTo>
                  <a:lnTo>
                    <a:pt x="1469148" y="734580"/>
                  </a:lnTo>
                  <a:lnTo>
                    <a:pt x="1442491" y="729932"/>
                  </a:lnTo>
                  <a:lnTo>
                    <a:pt x="1424000" y="715721"/>
                  </a:lnTo>
                  <a:lnTo>
                    <a:pt x="1413205" y="691502"/>
                  </a:lnTo>
                  <a:lnTo>
                    <a:pt x="1409712" y="656856"/>
                  </a:lnTo>
                  <a:lnTo>
                    <a:pt x="1413205" y="620915"/>
                  </a:lnTo>
                  <a:lnTo>
                    <a:pt x="1424000" y="596849"/>
                  </a:lnTo>
                  <a:lnTo>
                    <a:pt x="1442491" y="583336"/>
                  </a:lnTo>
                  <a:lnTo>
                    <a:pt x="1469148" y="579132"/>
                  </a:lnTo>
                  <a:lnTo>
                    <a:pt x="1481670" y="579526"/>
                  </a:lnTo>
                  <a:lnTo>
                    <a:pt x="1493913" y="581228"/>
                  </a:lnTo>
                  <a:lnTo>
                    <a:pt x="1505572" y="584911"/>
                  </a:lnTo>
                  <a:lnTo>
                    <a:pt x="1516392" y="591324"/>
                  </a:lnTo>
                  <a:lnTo>
                    <a:pt x="1517815" y="579132"/>
                  </a:lnTo>
                  <a:lnTo>
                    <a:pt x="1519440" y="565416"/>
                  </a:lnTo>
                  <a:close/>
                </a:path>
                <a:path w="1915795" h="809625">
                  <a:moveTo>
                    <a:pt x="1659648" y="682764"/>
                  </a:moveTo>
                  <a:lnTo>
                    <a:pt x="1655902" y="652106"/>
                  </a:lnTo>
                  <a:lnTo>
                    <a:pt x="1644599" y="630758"/>
                  </a:lnTo>
                  <a:lnTo>
                    <a:pt x="1642567" y="629424"/>
                  </a:lnTo>
                  <a:lnTo>
                    <a:pt x="1635264" y="624636"/>
                  </a:lnTo>
                  <a:lnTo>
                    <a:pt x="1635264" y="682764"/>
                  </a:lnTo>
                  <a:lnTo>
                    <a:pt x="1633397" y="706932"/>
                  </a:lnTo>
                  <a:lnTo>
                    <a:pt x="1627263" y="722960"/>
                  </a:lnTo>
                  <a:lnTo>
                    <a:pt x="1615973" y="731837"/>
                  </a:lnTo>
                  <a:lnTo>
                    <a:pt x="1598688" y="734580"/>
                  </a:lnTo>
                  <a:lnTo>
                    <a:pt x="1582686" y="731405"/>
                  </a:lnTo>
                  <a:lnTo>
                    <a:pt x="1571256" y="721817"/>
                  </a:lnTo>
                  <a:lnTo>
                    <a:pt x="1564398" y="705637"/>
                  </a:lnTo>
                  <a:lnTo>
                    <a:pt x="1562112" y="682764"/>
                  </a:lnTo>
                  <a:lnTo>
                    <a:pt x="1564398" y="658990"/>
                  </a:lnTo>
                  <a:lnTo>
                    <a:pt x="1571256" y="642378"/>
                  </a:lnTo>
                  <a:lnTo>
                    <a:pt x="1582686" y="632612"/>
                  </a:lnTo>
                  <a:lnTo>
                    <a:pt x="1598688" y="629424"/>
                  </a:lnTo>
                  <a:lnTo>
                    <a:pt x="1615973" y="632612"/>
                  </a:lnTo>
                  <a:lnTo>
                    <a:pt x="1627263" y="642378"/>
                  </a:lnTo>
                  <a:lnTo>
                    <a:pt x="1633397" y="658990"/>
                  </a:lnTo>
                  <a:lnTo>
                    <a:pt x="1635264" y="682764"/>
                  </a:lnTo>
                  <a:lnTo>
                    <a:pt x="1635264" y="624636"/>
                  </a:lnTo>
                  <a:lnTo>
                    <a:pt x="1625561" y="618248"/>
                  </a:lnTo>
                  <a:lnTo>
                    <a:pt x="1598688" y="614184"/>
                  </a:lnTo>
                  <a:lnTo>
                    <a:pt x="1573326" y="618248"/>
                  </a:lnTo>
                  <a:lnTo>
                    <a:pt x="1554683" y="630758"/>
                  </a:lnTo>
                  <a:lnTo>
                    <a:pt x="1543177" y="652106"/>
                  </a:lnTo>
                  <a:lnTo>
                    <a:pt x="1539240" y="682764"/>
                  </a:lnTo>
                  <a:lnTo>
                    <a:pt x="1543177" y="713003"/>
                  </a:lnTo>
                  <a:lnTo>
                    <a:pt x="1554683" y="734961"/>
                  </a:lnTo>
                  <a:lnTo>
                    <a:pt x="1573326" y="748334"/>
                  </a:lnTo>
                  <a:lnTo>
                    <a:pt x="1598688" y="752868"/>
                  </a:lnTo>
                  <a:lnTo>
                    <a:pt x="1625561" y="748334"/>
                  </a:lnTo>
                  <a:lnTo>
                    <a:pt x="1644599" y="734961"/>
                  </a:lnTo>
                  <a:lnTo>
                    <a:pt x="1644789" y="734580"/>
                  </a:lnTo>
                  <a:lnTo>
                    <a:pt x="1655902" y="713003"/>
                  </a:lnTo>
                  <a:lnTo>
                    <a:pt x="1659648" y="682764"/>
                  </a:lnTo>
                  <a:close/>
                </a:path>
                <a:path w="1915795" h="809625">
                  <a:moveTo>
                    <a:pt x="1758708" y="614184"/>
                  </a:moveTo>
                  <a:lnTo>
                    <a:pt x="1755660" y="614184"/>
                  </a:lnTo>
                  <a:lnTo>
                    <a:pt x="1748040" y="611136"/>
                  </a:lnTo>
                  <a:lnTo>
                    <a:pt x="1746516" y="611136"/>
                  </a:lnTo>
                  <a:lnTo>
                    <a:pt x="1734769" y="612914"/>
                  </a:lnTo>
                  <a:lnTo>
                    <a:pt x="1724609" y="617423"/>
                  </a:lnTo>
                  <a:lnTo>
                    <a:pt x="1715858" y="623341"/>
                  </a:lnTo>
                  <a:lnTo>
                    <a:pt x="1708416" y="629424"/>
                  </a:lnTo>
                  <a:lnTo>
                    <a:pt x="1708416" y="614184"/>
                  </a:lnTo>
                  <a:lnTo>
                    <a:pt x="1680984" y="614184"/>
                  </a:lnTo>
                  <a:lnTo>
                    <a:pt x="1680984" y="618756"/>
                  </a:lnTo>
                  <a:lnTo>
                    <a:pt x="1684032" y="624840"/>
                  </a:lnTo>
                  <a:lnTo>
                    <a:pt x="1688604" y="632472"/>
                  </a:lnTo>
                  <a:lnTo>
                    <a:pt x="1688604" y="751344"/>
                  </a:lnTo>
                  <a:lnTo>
                    <a:pt x="1712988" y="751344"/>
                  </a:lnTo>
                  <a:lnTo>
                    <a:pt x="1712988" y="640092"/>
                  </a:lnTo>
                  <a:lnTo>
                    <a:pt x="1717243" y="638086"/>
                  </a:lnTo>
                  <a:lnTo>
                    <a:pt x="1723085" y="636663"/>
                  </a:lnTo>
                  <a:lnTo>
                    <a:pt x="1730336" y="635800"/>
                  </a:lnTo>
                  <a:lnTo>
                    <a:pt x="1738896" y="635520"/>
                  </a:lnTo>
                  <a:lnTo>
                    <a:pt x="1746516" y="635520"/>
                  </a:lnTo>
                  <a:lnTo>
                    <a:pt x="1751088" y="637044"/>
                  </a:lnTo>
                  <a:lnTo>
                    <a:pt x="1755660" y="637044"/>
                  </a:lnTo>
                  <a:lnTo>
                    <a:pt x="1755863" y="635520"/>
                  </a:lnTo>
                  <a:lnTo>
                    <a:pt x="1756676" y="629424"/>
                  </a:lnTo>
                  <a:lnTo>
                    <a:pt x="1758708" y="614184"/>
                  </a:lnTo>
                  <a:close/>
                </a:path>
                <a:path w="1915795" h="809625">
                  <a:moveTo>
                    <a:pt x="1879104" y="681240"/>
                  </a:moveTo>
                  <a:lnTo>
                    <a:pt x="1878088" y="672096"/>
                  </a:lnTo>
                  <a:lnTo>
                    <a:pt x="1875485" y="648423"/>
                  </a:lnTo>
                  <a:lnTo>
                    <a:pt x="1866290" y="629424"/>
                  </a:lnTo>
                  <a:lnTo>
                    <a:pt x="1865007" y="626757"/>
                  </a:lnTo>
                  <a:lnTo>
                    <a:pt x="1854720" y="619417"/>
                  </a:lnTo>
                  <a:lnTo>
                    <a:pt x="1854720" y="672096"/>
                  </a:lnTo>
                  <a:lnTo>
                    <a:pt x="1792236" y="672096"/>
                  </a:lnTo>
                  <a:lnTo>
                    <a:pt x="1796186" y="651916"/>
                  </a:lnTo>
                  <a:lnTo>
                    <a:pt x="1803285" y="638759"/>
                  </a:lnTo>
                  <a:lnTo>
                    <a:pt x="1813229" y="631583"/>
                  </a:lnTo>
                  <a:lnTo>
                    <a:pt x="1825764" y="629424"/>
                  </a:lnTo>
                  <a:lnTo>
                    <a:pt x="1838642" y="631583"/>
                  </a:lnTo>
                  <a:lnTo>
                    <a:pt x="1847672" y="638759"/>
                  </a:lnTo>
                  <a:lnTo>
                    <a:pt x="1852980" y="651916"/>
                  </a:lnTo>
                  <a:lnTo>
                    <a:pt x="1854720" y="672096"/>
                  </a:lnTo>
                  <a:lnTo>
                    <a:pt x="1854720" y="619417"/>
                  </a:lnTo>
                  <a:lnTo>
                    <a:pt x="1848243" y="614794"/>
                  </a:lnTo>
                  <a:lnTo>
                    <a:pt x="1825764" y="611136"/>
                  </a:lnTo>
                  <a:lnTo>
                    <a:pt x="1803857" y="614819"/>
                  </a:lnTo>
                  <a:lnTo>
                    <a:pt x="1785378" y="626948"/>
                  </a:lnTo>
                  <a:lnTo>
                    <a:pt x="1772602" y="649058"/>
                  </a:lnTo>
                  <a:lnTo>
                    <a:pt x="1767840" y="682764"/>
                  </a:lnTo>
                  <a:lnTo>
                    <a:pt x="1772246" y="715568"/>
                  </a:lnTo>
                  <a:lnTo>
                    <a:pt x="1784807" y="737247"/>
                  </a:lnTo>
                  <a:lnTo>
                    <a:pt x="1804492" y="749198"/>
                  </a:lnTo>
                  <a:lnTo>
                    <a:pt x="1830336" y="752868"/>
                  </a:lnTo>
                  <a:lnTo>
                    <a:pt x="1843024" y="752576"/>
                  </a:lnTo>
                  <a:lnTo>
                    <a:pt x="1855292" y="751725"/>
                  </a:lnTo>
                  <a:lnTo>
                    <a:pt x="1866125" y="750290"/>
                  </a:lnTo>
                  <a:lnTo>
                    <a:pt x="1874532" y="748296"/>
                  </a:lnTo>
                  <a:lnTo>
                    <a:pt x="1874532" y="734580"/>
                  </a:lnTo>
                  <a:lnTo>
                    <a:pt x="1874532" y="723912"/>
                  </a:lnTo>
                  <a:lnTo>
                    <a:pt x="1866163" y="727506"/>
                  </a:lnTo>
                  <a:lnTo>
                    <a:pt x="1855673" y="730961"/>
                  </a:lnTo>
                  <a:lnTo>
                    <a:pt x="1844306" y="733552"/>
                  </a:lnTo>
                  <a:lnTo>
                    <a:pt x="1833384" y="734580"/>
                  </a:lnTo>
                  <a:lnTo>
                    <a:pt x="1815973" y="731977"/>
                  </a:lnTo>
                  <a:lnTo>
                    <a:pt x="1802714" y="724103"/>
                  </a:lnTo>
                  <a:lnTo>
                    <a:pt x="1793735" y="710780"/>
                  </a:lnTo>
                  <a:lnTo>
                    <a:pt x="1789188" y="691908"/>
                  </a:lnTo>
                  <a:lnTo>
                    <a:pt x="1879104" y="691908"/>
                  </a:lnTo>
                  <a:lnTo>
                    <a:pt x="1879104" y="681240"/>
                  </a:lnTo>
                  <a:close/>
                </a:path>
                <a:path w="1915795" h="809625">
                  <a:moveTo>
                    <a:pt x="1915680" y="111252"/>
                  </a:moveTo>
                  <a:lnTo>
                    <a:pt x="1906765" y="59804"/>
                  </a:lnTo>
                  <a:lnTo>
                    <a:pt x="1881009" y="25336"/>
                  </a:lnTo>
                  <a:lnTo>
                    <a:pt x="1839810" y="6032"/>
                  </a:lnTo>
                  <a:lnTo>
                    <a:pt x="1828812" y="4838"/>
                  </a:lnTo>
                  <a:lnTo>
                    <a:pt x="1828812" y="108204"/>
                  </a:lnTo>
                  <a:lnTo>
                    <a:pt x="1824202" y="149682"/>
                  </a:lnTo>
                  <a:lnTo>
                    <a:pt x="1811693" y="201180"/>
                  </a:lnTo>
                  <a:lnTo>
                    <a:pt x="1793252" y="254812"/>
                  </a:lnTo>
                  <a:lnTo>
                    <a:pt x="1770875" y="302653"/>
                  </a:lnTo>
                  <a:lnTo>
                    <a:pt x="1746516" y="336804"/>
                  </a:lnTo>
                  <a:lnTo>
                    <a:pt x="1697431" y="359740"/>
                  </a:lnTo>
                  <a:lnTo>
                    <a:pt x="1677936" y="361188"/>
                  </a:lnTo>
                  <a:lnTo>
                    <a:pt x="1652574" y="357860"/>
                  </a:lnTo>
                  <a:lnTo>
                    <a:pt x="1633931" y="347091"/>
                  </a:lnTo>
                  <a:lnTo>
                    <a:pt x="1622425" y="327761"/>
                  </a:lnTo>
                  <a:lnTo>
                    <a:pt x="1618488" y="298704"/>
                  </a:lnTo>
                  <a:lnTo>
                    <a:pt x="1622602" y="257606"/>
                  </a:lnTo>
                  <a:lnTo>
                    <a:pt x="1633804" y="209486"/>
                  </a:lnTo>
                  <a:lnTo>
                    <a:pt x="1650428" y="160121"/>
                  </a:lnTo>
                  <a:lnTo>
                    <a:pt x="1670773" y="115290"/>
                  </a:lnTo>
                  <a:lnTo>
                    <a:pt x="1693176" y="80772"/>
                  </a:lnTo>
                  <a:lnTo>
                    <a:pt x="1726895" y="56769"/>
                  </a:lnTo>
                  <a:lnTo>
                    <a:pt x="1770888" y="48768"/>
                  </a:lnTo>
                  <a:lnTo>
                    <a:pt x="1796021" y="52489"/>
                  </a:lnTo>
                  <a:lnTo>
                    <a:pt x="1814144" y="63627"/>
                  </a:lnTo>
                  <a:lnTo>
                    <a:pt x="1825117" y="82207"/>
                  </a:lnTo>
                  <a:lnTo>
                    <a:pt x="1828812" y="108204"/>
                  </a:lnTo>
                  <a:lnTo>
                    <a:pt x="1828812" y="4838"/>
                  </a:lnTo>
                  <a:lnTo>
                    <a:pt x="1784616" y="0"/>
                  </a:lnTo>
                  <a:lnTo>
                    <a:pt x="1738718" y="3124"/>
                  </a:lnTo>
                  <a:lnTo>
                    <a:pt x="1698701" y="12382"/>
                  </a:lnTo>
                  <a:lnTo>
                    <a:pt x="1663522" y="27647"/>
                  </a:lnTo>
                  <a:lnTo>
                    <a:pt x="1604429" y="77558"/>
                  </a:lnTo>
                  <a:lnTo>
                    <a:pt x="1579600" y="115938"/>
                  </a:lnTo>
                  <a:lnTo>
                    <a:pt x="1558671" y="160591"/>
                  </a:lnTo>
                  <a:lnTo>
                    <a:pt x="1542580" y="208178"/>
                  </a:lnTo>
                  <a:lnTo>
                    <a:pt x="1532229" y="255320"/>
                  </a:lnTo>
                  <a:lnTo>
                    <a:pt x="1528572" y="298704"/>
                  </a:lnTo>
                  <a:lnTo>
                    <a:pt x="1538198" y="350405"/>
                  </a:lnTo>
                  <a:lnTo>
                    <a:pt x="1565529" y="385381"/>
                  </a:lnTo>
                  <a:lnTo>
                    <a:pt x="1608302" y="405218"/>
                  </a:lnTo>
                  <a:lnTo>
                    <a:pt x="1664220" y="411480"/>
                  </a:lnTo>
                  <a:lnTo>
                    <a:pt x="1707172" y="408622"/>
                  </a:lnTo>
                  <a:lnTo>
                    <a:pt x="1744992" y="400050"/>
                  </a:lnTo>
                  <a:lnTo>
                    <a:pt x="1778228" y="385762"/>
                  </a:lnTo>
                  <a:lnTo>
                    <a:pt x="1807476" y="365760"/>
                  </a:lnTo>
                  <a:lnTo>
                    <a:pt x="1812074" y="361188"/>
                  </a:lnTo>
                  <a:lnTo>
                    <a:pt x="1837182" y="336219"/>
                  </a:lnTo>
                  <a:lnTo>
                    <a:pt x="1863293" y="297078"/>
                  </a:lnTo>
                  <a:lnTo>
                    <a:pt x="1885010" y="251650"/>
                  </a:lnTo>
                  <a:lnTo>
                    <a:pt x="1901507" y="203314"/>
                  </a:lnTo>
                  <a:lnTo>
                    <a:pt x="1911997" y="155409"/>
                  </a:lnTo>
                  <a:lnTo>
                    <a:pt x="1915680" y="111252"/>
                  </a:lnTo>
                  <a:close/>
                </a:path>
              </a:pathLst>
            </a:custGeom>
            <a:solidFill>
              <a:srgbClr val="DD00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8928" y="7306055"/>
              <a:ext cx="1109471" cy="33985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272" y="811874"/>
            <a:ext cx="5791324" cy="136892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algn="l" defTabSz="403433" rtl="0">
              <a:spcBef>
                <a:spcPts val="115"/>
              </a:spcBef>
            </a:pPr>
            <a:r>
              <a:rPr kumimoji="1" sz="48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  <a:cs typeface="+mj-cs"/>
              </a:rPr>
              <a:t>Final</a:t>
            </a:r>
            <a:r>
              <a:rPr sz="2824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+mn-ea"/>
                <a:cs typeface="+mn-cs"/>
              </a:rPr>
              <a:t> </a:t>
            </a:r>
            <a:r>
              <a:rPr kumimoji="1" sz="4800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  <a:cs typeface="+mj-cs"/>
              </a:rPr>
              <a:t>Report</a:t>
            </a:r>
            <a:r>
              <a:rPr lang="en-US" sz="2824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+mn-ea"/>
                <a:cs typeface="+mn-cs"/>
              </a:rPr>
              <a:t> </a:t>
            </a:r>
            <a:br>
              <a:rPr lang="en-US" sz="2824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+mn-ea"/>
                <a:cs typeface="+mn-cs"/>
              </a:rPr>
            </a:br>
            <a:r>
              <a:rPr kumimoji="1" sz="4000" kern="120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  <a:ea typeface="Verdana"/>
                <a:cs typeface="+mn-cs"/>
              </a:rPr>
              <a:t>KOSEN </a:t>
            </a:r>
            <a:r>
              <a:rPr kumimoji="1" lang="en-US" sz="4000" kern="120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  <a:ea typeface="Verdana"/>
                <a:cs typeface="+mn-cs"/>
              </a:rPr>
              <a:t>#10</a:t>
            </a:r>
            <a:endParaRPr kumimoji="1" sz="4000" kern="1200" dirty="0">
              <a:ln w="0"/>
              <a:solidFill>
                <a:srgbClr val="0000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 Black" panose="020B0A04020102020204" pitchFamily="34" charset="0"/>
              <a:ea typeface="Verdan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9468" y="2689412"/>
            <a:ext cx="4237669" cy="136759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lnSpc>
                <a:spcPct val="150000"/>
              </a:lnSpc>
              <a:spcBef>
                <a:spcPts val="84"/>
              </a:spcBef>
            </a:pPr>
            <a:r>
              <a:rPr sz="1941" b="1" spc="-9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N</a:t>
            </a:r>
            <a:r>
              <a:rPr sz="1941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a</a:t>
            </a:r>
            <a:r>
              <a:rPr sz="1941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m</a:t>
            </a:r>
            <a:r>
              <a:rPr sz="1941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a</a:t>
            </a:r>
            <a:r>
              <a:rPr lang="en-US" sz="1941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 : Reza Husen Anugrah</a:t>
            </a:r>
            <a:r>
              <a:rPr sz="1941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 </a:t>
            </a:r>
            <a:endParaRPr lang="en-US" sz="1941" b="1" spc="-4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  <a:p>
            <a:pPr marL="11206" marR="4483">
              <a:lnSpc>
                <a:spcPct val="150000"/>
              </a:lnSpc>
              <a:spcBef>
                <a:spcPts val="84"/>
              </a:spcBef>
            </a:pPr>
            <a:r>
              <a:rPr sz="1941" b="1" spc="-9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NIK</a:t>
            </a:r>
            <a:r>
              <a:rPr lang="en-US" sz="1941" b="1" spc="-9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lang="en-US" sz="1941" b="1" spc="-9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	: DM2260932</a:t>
            </a:r>
            <a:endParaRPr sz="1941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  <a:p>
            <a:pPr marL="11206">
              <a:lnSpc>
                <a:spcPct val="150000"/>
              </a:lnSpc>
            </a:pPr>
            <a:r>
              <a:rPr sz="1941" b="1" spc="-9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Line</a:t>
            </a:r>
            <a:r>
              <a:rPr lang="en-US" sz="1941" b="1" spc="-9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	: 430-BF23 Assy #1</a:t>
            </a:r>
            <a:endParaRPr sz="1941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</p:txBody>
      </p:sp>
      <p:pic>
        <p:nvPicPr>
          <p:cNvPr id="26" name="Picture 674">
            <a:extLst>
              <a:ext uri="{FF2B5EF4-FFF2-40B4-BE49-F238E27FC236}">
                <a16:creationId xmlns:a16="http://schemas.microsoft.com/office/drawing/2014/main" id="{FC7D2497-F4C5-4DC0-B496-36EA121E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7691" r="29616" b="16153"/>
          <a:stretch>
            <a:fillRect/>
          </a:stretch>
        </p:blipFill>
        <p:spPr bwMode="auto">
          <a:xfrm rot="1008567" flipH="1">
            <a:off x="6637379" y="1601306"/>
            <a:ext cx="2167977" cy="26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3">
            <a:extLst>
              <a:ext uri="{FF2B5EF4-FFF2-40B4-BE49-F238E27FC236}">
                <a16:creationId xmlns:a16="http://schemas.microsoft.com/office/drawing/2014/main" id="{FF3AE98F-32DE-4682-B4AE-0E92A9FA30CF}"/>
              </a:ext>
            </a:extLst>
          </p:cNvPr>
          <p:cNvSpPr/>
          <p:nvPr/>
        </p:nvSpPr>
        <p:spPr>
          <a:xfrm>
            <a:off x="6704001" y="38744"/>
            <a:ext cx="2290075" cy="407457"/>
          </a:xfrm>
          <a:prstGeom prst="rect">
            <a:avLst/>
          </a:prstGeom>
          <a:noFill/>
        </p:spPr>
        <p:txBody>
          <a:bodyPr wrap="square" lIns="80682" tIns="40341" rIns="80682" bIns="40341">
            <a:spAutoFit/>
          </a:bodyPr>
          <a:lstStyle/>
          <a:p>
            <a:r>
              <a:rPr lang="en-US" sz="105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           : 13/05/2024</a:t>
            </a:r>
          </a:p>
          <a:p>
            <a:r>
              <a:rPr lang="en-US" sz="105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Department : Manufacturing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68F3D194-20D4-43FB-9116-146A8CD26C0A}"/>
              </a:ext>
            </a:extLst>
          </p:cNvPr>
          <p:cNvSpPr/>
          <p:nvPr/>
        </p:nvSpPr>
        <p:spPr>
          <a:xfrm>
            <a:off x="6770067" y="433075"/>
            <a:ext cx="711904" cy="71190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sz="794" dirty="0"/>
              <a:t>Approved</a:t>
            </a:r>
          </a:p>
          <a:p>
            <a:pPr algn="ctr"/>
            <a:endParaRPr kumimoji="1" lang="en-US" sz="794" dirty="0"/>
          </a:p>
          <a:p>
            <a:pPr algn="ctr"/>
            <a:endParaRPr kumimoji="1" lang="en-US" sz="794" dirty="0"/>
          </a:p>
          <a:p>
            <a:pPr algn="ctr"/>
            <a:endParaRPr lang="en-US" sz="794" dirty="0"/>
          </a:p>
          <a:p>
            <a:pPr algn="ctr"/>
            <a:r>
              <a:rPr kumimoji="1" lang="en-US" sz="794" dirty="0"/>
              <a:t>Mr</a:t>
            </a:r>
            <a:r>
              <a:rPr lang="en-US" sz="794" dirty="0"/>
              <a:t>. </a:t>
            </a:r>
            <a:r>
              <a:rPr lang="en-US" sz="794" dirty="0" err="1"/>
              <a:t>Mahdy</a:t>
            </a:r>
            <a:endParaRPr kumimoji="1" lang="en-US" sz="794" dirty="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1F68EAD3-3651-4839-A983-E27A2C06555E}"/>
              </a:ext>
            </a:extLst>
          </p:cNvPr>
          <p:cNvSpPr/>
          <p:nvPr/>
        </p:nvSpPr>
        <p:spPr>
          <a:xfrm>
            <a:off x="7480737" y="433816"/>
            <a:ext cx="711904" cy="71190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sz="794" dirty="0"/>
              <a:t>Checked</a:t>
            </a:r>
          </a:p>
          <a:p>
            <a:pPr algn="ctr"/>
            <a:endParaRPr lang="en-US" sz="794" dirty="0"/>
          </a:p>
          <a:p>
            <a:pPr algn="ctr"/>
            <a:endParaRPr kumimoji="1" lang="en-US" sz="794" dirty="0"/>
          </a:p>
          <a:p>
            <a:pPr algn="ctr"/>
            <a:endParaRPr lang="en-US" sz="794" dirty="0"/>
          </a:p>
          <a:p>
            <a:pPr algn="ctr"/>
            <a:r>
              <a:rPr kumimoji="1" lang="en-US" sz="794" dirty="0"/>
              <a:t>Mr. </a:t>
            </a:r>
            <a:r>
              <a:rPr lang="en-US" sz="794" dirty="0" err="1"/>
              <a:t>Jarwo</a:t>
            </a:r>
            <a:endParaRPr kumimoji="1" lang="en-US" sz="794" dirty="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069FED1B-DBB8-4509-AF3F-5F5B25E343B7}"/>
              </a:ext>
            </a:extLst>
          </p:cNvPr>
          <p:cNvSpPr/>
          <p:nvPr/>
        </p:nvSpPr>
        <p:spPr>
          <a:xfrm>
            <a:off x="8190917" y="433814"/>
            <a:ext cx="711904" cy="71190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94" dirty="0"/>
              <a:t>Prepared</a:t>
            </a:r>
          </a:p>
          <a:p>
            <a:pPr algn="ctr"/>
            <a:endParaRPr kumimoji="1" lang="en-US" sz="794" dirty="0"/>
          </a:p>
          <a:p>
            <a:pPr algn="ctr"/>
            <a:endParaRPr lang="en-US" sz="794" dirty="0"/>
          </a:p>
          <a:p>
            <a:pPr algn="ctr"/>
            <a:endParaRPr kumimoji="1" lang="en-US" sz="794" dirty="0"/>
          </a:p>
          <a:p>
            <a:pPr algn="ctr"/>
            <a:r>
              <a:rPr lang="en-US" sz="794" dirty="0"/>
              <a:t>Reza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AD87A4AF-F22D-40B8-A277-A43445B07D71}"/>
              </a:ext>
            </a:extLst>
          </p:cNvPr>
          <p:cNvSpPr/>
          <p:nvPr/>
        </p:nvSpPr>
        <p:spPr>
          <a:xfrm>
            <a:off x="6992044" y="662960"/>
            <a:ext cx="1706096" cy="26053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35" i="1" dirty="0"/>
              <a:t>Already Approved</a:t>
            </a:r>
            <a:endParaRPr kumimoji="1" lang="en-US" sz="1235" i="1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BC612154-9642-4A63-80E8-26A08F3840CE}"/>
              </a:ext>
            </a:extLst>
          </p:cNvPr>
          <p:cNvSpPr/>
          <p:nvPr/>
        </p:nvSpPr>
        <p:spPr>
          <a:xfrm>
            <a:off x="6133969" y="4325095"/>
            <a:ext cx="2951976" cy="1618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80682" tIns="40341" rIns="80682" bIns="40341">
            <a:spAutoFit/>
          </a:bodyPr>
          <a:lstStyle/>
          <a:p>
            <a:r>
              <a:rPr lang="en-US" sz="1588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: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 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 activity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</a:t>
            </a:r>
            <a:r>
              <a:rPr lang="en-US" sz="1200" dirty="0" err="1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Knowladge</a:t>
            </a: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 line &amp; Process Condition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OJT Activity &amp; Skill in Production line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Study</a:t>
            </a:r>
          </a:p>
          <a:p>
            <a:pPr marL="302575" indent="-302575">
              <a:buAutoNum type="arabicPeriod"/>
            </a:pPr>
            <a:r>
              <a:rPr lang="en-US" sz="1200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Commitment &amp; Future Plan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12ED07-96D4-4A5C-BFC4-0739FB6A7A44}"/>
              </a:ext>
            </a:extLst>
          </p:cNvPr>
          <p:cNvGrpSpPr/>
          <p:nvPr/>
        </p:nvGrpSpPr>
        <p:grpSpPr>
          <a:xfrm>
            <a:off x="282711" y="5149316"/>
            <a:ext cx="7426680" cy="1164775"/>
            <a:chOff x="168006" y="5943600"/>
            <a:chExt cx="8416903" cy="132007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E2D3C-B2FA-4EEE-8F85-7E79785A901A}"/>
                </a:ext>
              </a:extLst>
            </p:cNvPr>
            <p:cNvGrpSpPr/>
            <p:nvPr/>
          </p:nvGrpSpPr>
          <p:grpSpPr>
            <a:xfrm>
              <a:off x="194139" y="5943600"/>
              <a:ext cx="8187861" cy="1088854"/>
              <a:chOff x="194139" y="5943600"/>
              <a:chExt cx="8187861" cy="1088854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1A17355-F630-4E07-82E4-42B38184DB10}"/>
                  </a:ext>
                </a:extLst>
              </p:cNvPr>
              <p:cNvGrpSpPr/>
              <p:nvPr/>
            </p:nvGrpSpPr>
            <p:grpSpPr>
              <a:xfrm>
                <a:off x="194139" y="5943600"/>
                <a:ext cx="8187861" cy="1088854"/>
                <a:chOff x="136177" y="6376922"/>
                <a:chExt cx="8187861" cy="1088854"/>
              </a:xfrm>
            </p:grpSpPr>
            <p:sp>
              <p:nvSpPr>
                <p:cNvPr id="9" name="object 9"/>
                <p:cNvSpPr txBox="1"/>
                <p:nvPr/>
              </p:nvSpPr>
              <p:spPr>
                <a:xfrm>
                  <a:off x="136177" y="6376922"/>
                  <a:ext cx="6019800" cy="1088854"/>
                </a:xfrm>
                <a:prstGeom prst="rect">
                  <a:avLst/>
                </a:prstGeom>
              </p:spPr>
              <p:txBody>
                <a:bodyPr vert="horz" wrap="square" lIns="0" tIns="10646" rIns="0" bIns="0" rtlCol="0">
                  <a:spAutoFit/>
                </a:bodyPr>
                <a:lstStyle/>
                <a:p>
                  <a:pPr marL="11206" marR="4483">
                    <a:lnSpc>
                      <a:spcPct val="150000"/>
                    </a:lnSpc>
                    <a:spcBef>
                      <a:spcPts val="84"/>
                    </a:spcBef>
                  </a:pPr>
                  <a:r>
                    <a:rPr sz="1400" spc="13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B</a:t>
                  </a:r>
                  <a:r>
                    <a:rPr sz="1400" spc="22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a</a:t>
                  </a:r>
                  <a:r>
                    <a:rPr sz="1400" spc="4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c</a:t>
                  </a:r>
                  <a:r>
                    <a:rPr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k</a:t>
                  </a:r>
                  <a:r>
                    <a:rPr sz="1400" spc="4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g</a:t>
                  </a:r>
                  <a:r>
                    <a:rPr sz="1400" spc="-13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r</a:t>
                  </a:r>
                  <a:r>
                    <a:rPr sz="1400" spc="22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o</a:t>
                  </a:r>
                  <a:r>
                    <a:rPr sz="1400" spc="-4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u</a:t>
                  </a:r>
                  <a:r>
                    <a:rPr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nd</a:t>
                  </a:r>
                  <a:endParaRPr lang="en-US" sz="1400" spc="9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endParaRPr>
                </a:p>
                <a:p>
                  <a:pPr marL="11206" marR="4483">
                    <a:lnSpc>
                      <a:spcPct val="150000"/>
                    </a:lnSpc>
                    <a:spcBef>
                      <a:spcPts val="84"/>
                    </a:spcBef>
                  </a:pPr>
                  <a:r>
                    <a:rPr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Majo</a:t>
                  </a:r>
                  <a:r>
                    <a:rPr lang="en-US"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r </a:t>
                  </a:r>
                </a:p>
                <a:p>
                  <a:pPr marL="11206" marR="4483">
                    <a:lnSpc>
                      <a:spcPct val="150000"/>
                    </a:lnSpc>
                    <a:spcBef>
                      <a:spcPts val="84"/>
                    </a:spcBef>
                  </a:pPr>
                  <a:r>
                    <a:rPr lang="en-US"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		</a:t>
                  </a:r>
                  <a:endParaRPr sz="1400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endParaRPr>
                </a:p>
              </p:txBody>
            </p:sp>
            <p:sp>
              <p:nvSpPr>
                <p:cNvPr id="34" name="object 9">
                  <a:extLst>
                    <a:ext uri="{FF2B5EF4-FFF2-40B4-BE49-F238E27FC236}">
                      <a16:creationId xmlns:a16="http://schemas.microsoft.com/office/drawing/2014/main" id="{8147CC6A-B928-48D4-B8FB-C51A9B23CF83}"/>
                    </a:ext>
                  </a:extLst>
                </p:cNvPr>
                <p:cNvSpPr txBox="1"/>
                <p:nvPr/>
              </p:nvSpPr>
              <p:spPr>
                <a:xfrm>
                  <a:off x="1728165" y="6492618"/>
                  <a:ext cx="6595873" cy="237604"/>
                </a:xfrm>
                <a:prstGeom prst="rect">
                  <a:avLst/>
                </a:prstGeom>
              </p:spPr>
              <p:txBody>
                <a:bodyPr vert="horz" wrap="square" lIns="0" tIns="10646" rIns="0" bIns="0" rtlCol="0">
                  <a:spAutoFit/>
                </a:bodyPr>
                <a:lstStyle/>
                <a:p>
                  <a:pPr marL="11206" marR="4483">
                    <a:lnSpc>
                      <a:spcPct val="101499"/>
                    </a:lnSpc>
                    <a:spcBef>
                      <a:spcPts val="84"/>
                    </a:spcBef>
                  </a:pPr>
                  <a:r>
                    <a:rPr lang="en-US" sz="1400" spc="9" dirty="0">
                      <a:latin typeface="Meiryo UI" panose="020B0604030504040204" pitchFamily="34" charset="-128"/>
                      <a:ea typeface="Meiryo UI" panose="020B0604030504040204" pitchFamily="34" charset="-128"/>
                      <a:cs typeface="Tahoma"/>
                    </a:rPr>
                    <a:t>: Bekasi 1 Vocational High School</a:t>
                  </a:r>
                </a:p>
              </p:txBody>
            </p:sp>
          </p:grpSp>
          <p:sp>
            <p:nvSpPr>
              <p:cNvPr id="36" name="object 9">
                <a:extLst>
                  <a:ext uri="{FF2B5EF4-FFF2-40B4-BE49-F238E27FC236}">
                    <a16:creationId xmlns:a16="http://schemas.microsoft.com/office/drawing/2014/main" id="{E91ACA8F-F8C0-461B-83D9-5735B6DE7E8B}"/>
                  </a:ext>
                </a:extLst>
              </p:cNvPr>
              <p:cNvSpPr txBox="1"/>
              <p:nvPr/>
            </p:nvSpPr>
            <p:spPr>
              <a:xfrm>
                <a:off x="1786127" y="6492618"/>
                <a:ext cx="6595873" cy="237604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11206" marR="4483">
                  <a:lnSpc>
                    <a:spcPct val="101499"/>
                  </a:lnSpc>
                  <a:spcBef>
                    <a:spcPts val="84"/>
                  </a:spcBef>
                </a:pPr>
                <a:r>
                  <a:rPr lang="en-US" sz="1400" spc="9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rPr>
                  <a:t>: Mechanical Engineering</a:t>
                </a:r>
                <a:endParaRPr lang="en-US" sz="1400" spc="13" dirty="0">
                  <a:latin typeface="Meiryo UI" panose="020B0604030504040204" pitchFamily="34" charset="-128"/>
                  <a:ea typeface="Meiryo UI" panose="020B0604030504040204" pitchFamily="34" charset="-128"/>
                  <a:cs typeface="Tahoma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6D780D8-147D-47D9-955C-5017A48C9D74}"/>
                </a:ext>
              </a:extLst>
            </p:cNvPr>
            <p:cNvGrpSpPr/>
            <p:nvPr/>
          </p:nvGrpSpPr>
          <p:grpSpPr>
            <a:xfrm>
              <a:off x="168006" y="6832410"/>
              <a:ext cx="8416903" cy="431269"/>
              <a:chOff x="168006" y="6832410"/>
              <a:chExt cx="8416903" cy="431269"/>
            </a:xfrm>
          </p:grpSpPr>
          <p:sp>
            <p:nvSpPr>
              <p:cNvPr id="33" name="object 9">
                <a:extLst>
                  <a:ext uri="{FF2B5EF4-FFF2-40B4-BE49-F238E27FC236}">
                    <a16:creationId xmlns:a16="http://schemas.microsoft.com/office/drawing/2014/main" id="{D83A8C5B-98CD-40F7-9E84-A56BC100142E}"/>
                  </a:ext>
                </a:extLst>
              </p:cNvPr>
              <p:cNvSpPr txBox="1"/>
              <p:nvPr/>
            </p:nvSpPr>
            <p:spPr>
              <a:xfrm>
                <a:off x="1989036" y="6832410"/>
                <a:ext cx="6595873" cy="431269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11206" marR="4483">
                  <a:lnSpc>
                    <a:spcPct val="101499"/>
                  </a:lnSpc>
                  <a:spcBef>
                    <a:spcPts val="84"/>
                  </a:spcBef>
                </a:pPr>
                <a:r>
                  <a:rPr lang="en-US" sz="1200" b="1" i="1" u="sng" spc="9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rPr>
                  <a:t>ACCEPTING THE UNACCEPTABLE</a:t>
                </a:r>
              </a:p>
              <a:p>
                <a:pPr marL="11206" marR="4483">
                  <a:lnSpc>
                    <a:spcPct val="101499"/>
                  </a:lnSpc>
                  <a:spcBef>
                    <a:spcPts val="84"/>
                  </a:spcBef>
                </a:pPr>
                <a:r>
                  <a:rPr lang="en-US" sz="1200" b="1" i="1" u="sng" spc="9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rPr>
                  <a:t>MAKES YOU UNDEFEATABLE</a:t>
                </a:r>
                <a:endParaRPr lang="en-US" sz="1200" b="1" i="1" u="sng" dirty="0">
                  <a:latin typeface="Meiryo UI" panose="020B0604030504040204" pitchFamily="34" charset="-128"/>
                  <a:ea typeface="Meiryo UI" panose="020B0604030504040204" pitchFamily="34" charset="-128"/>
                  <a:cs typeface="Tahoma"/>
                </a:endParaRPr>
              </a:p>
            </p:txBody>
          </p:sp>
          <p:sp>
            <p:nvSpPr>
              <p:cNvPr id="37" name="object 9">
                <a:extLst>
                  <a:ext uri="{FF2B5EF4-FFF2-40B4-BE49-F238E27FC236}">
                    <a16:creationId xmlns:a16="http://schemas.microsoft.com/office/drawing/2014/main" id="{2CA25317-E8BD-490C-BEAD-4E6E894F2A9D}"/>
                  </a:ext>
                </a:extLst>
              </p:cNvPr>
              <p:cNvSpPr txBox="1"/>
              <p:nvPr/>
            </p:nvSpPr>
            <p:spPr>
              <a:xfrm>
                <a:off x="168006" y="6929499"/>
                <a:ext cx="6595873" cy="237605"/>
              </a:xfrm>
              <a:prstGeom prst="rect">
                <a:avLst/>
              </a:prstGeom>
            </p:spPr>
            <p:txBody>
              <a:bodyPr vert="horz" wrap="square" lIns="0" tIns="10646" rIns="0" bIns="0" rtlCol="0">
                <a:spAutoFit/>
              </a:bodyPr>
              <a:lstStyle/>
              <a:p>
                <a:pPr marL="11206" marR="4483">
                  <a:lnSpc>
                    <a:spcPct val="101499"/>
                  </a:lnSpc>
                  <a:spcBef>
                    <a:spcPts val="84"/>
                  </a:spcBef>
                </a:pPr>
                <a:r>
                  <a:rPr lang="en-US" sz="1400" spc="9" dirty="0">
                    <a:latin typeface="Meiryo UI" panose="020B0604030504040204" pitchFamily="34" charset="-128"/>
                    <a:ea typeface="Meiryo UI" panose="020B0604030504040204" pitchFamily="34" charset="-128"/>
                    <a:cs typeface="Tahoma"/>
                  </a:rPr>
                  <a:t>Motto               :</a:t>
                </a:r>
                <a:endParaRPr sz="1400" dirty="0">
                  <a:latin typeface="Meiryo UI" panose="020B0604030504040204" pitchFamily="34" charset="-128"/>
                  <a:ea typeface="Meiryo UI" panose="020B0604030504040204" pitchFamily="34" charset="-128"/>
                  <a:cs typeface="Tahoma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2FFBCB-BC58-487C-9A1F-CEC6F444C34C}"/>
              </a:ext>
            </a:extLst>
          </p:cNvPr>
          <p:cNvGrpSpPr/>
          <p:nvPr/>
        </p:nvGrpSpPr>
        <p:grpSpPr>
          <a:xfrm>
            <a:off x="6066059" y="6118412"/>
            <a:ext cx="1816607" cy="671660"/>
            <a:chOff x="6722467" y="7023409"/>
            <a:chExt cx="2058821" cy="76121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51824E-612E-413D-8BFE-22266DCCA8BA}"/>
                </a:ext>
              </a:extLst>
            </p:cNvPr>
            <p:cNvGrpSpPr/>
            <p:nvPr/>
          </p:nvGrpSpPr>
          <p:grpSpPr>
            <a:xfrm>
              <a:off x="6722467" y="7107668"/>
              <a:ext cx="2058821" cy="676956"/>
              <a:chOff x="7187018" y="5651855"/>
              <a:chExt cx="2060727" cy="67758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2BC4C96-3E6F-4C70-9F38-F9C36DBDD824}"/>
                  </a:ext>
                </a:extLst>
              </p:cNvPr>
              <p:cNvSpPr/>
              <p:nvPr/>
            </p:nvSpPr>
            <p:spPr>
              <a:xfrm>
                <a:off x="8231360" y="5875782"/>
                <a:ext cx="312697" cy="31269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sz="1587">
                  <a:solidFill>
                    <a:srgbClr val="FFFF00"/>
                  </a:solidFill>
                </a:endParaRP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6C07A884-B707-4B55-82CA-739EB7BF28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3026" b="90132" l="5253" r="96364">
                            <a14:foregroundMark x1="22828" y1="49342" x2="18788" y2="72368"/>
                            <a14:foregroundMark x1="8283" y1="75658" x2="5253" y2="86842"/>
                            <a14:foregroundMark x1="76566" y1="43421" x2="72929" y2="80921"/>
                            <a14:foregroundMark x1="90303" y1="42763" x2="88485" y2="82237"/>
                            <a14:foregroundMark x1="96364" y1="46053" x2="91111" y2="85526"/>
                            <a14:foregroundMark x1="81010" y1="85526" x2="80606" y2="82237"/>
                            <a14:foregroundMark x1="61010" y1="84211" x2="58586" y2="67763"/>
                            <a14:foregroundMark x1="54545" y1="88816" x2="65253" y2="87500"/>
                            <a14:foregroundMark x1="54949" y1="34868" x2="52121" y2="23026"/>
                            <a14:foregroundMark x1="54949" y1="33553" x2="53131" y2="368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441"/>
              <a:stretch/>
            </p:blipFill>
            <p:spPr>
              <a:xfrm>
                <a:off x="7187018" y="5802759"/>
                <a:ext cx="2060727" cy="526679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2D9C55F-9E36-4B80-87FD-A6B371CBF1EC}"/>
                  </a:ext>
                </a:extLst>
              </p:cNvPr>
              <p:cNvGrpSpPr/>
              <p:nvPr/>
            </p:nvGrpSpPr>
            <p:grpSpPr>
              <a:xfrm>
                <a:off x="8217381" y="5651855"/>
                <a:ext cx="416867" cy="301808"/>
                <a:chOff x="8042921" y="5535699"/>
                <a:chExt cx="416867" cy="301808"/>
              </a:xfrm>
            </p:grpSpPr>
            <p:sp>
              <p:nvSpPr>
                <p:cNvPr id="47" name="Block Arc 46">
                  <a:extLst>
                    <a:ext uri="{FF2B5EF4-FFF2-40B4-BE49-F238E27FC236}">
                      <a16:creationId xmlns:a16="http://schemas.microsoft.com/office/drawing/2014/main" id="{45FD0DC1-831E-4FD4-ADED-AD01DF108170}"/>
                    </a:ext>
                  </a:extLst>
                </p:cNvPr>
                <p:cNvSpPr/>
                <p:nvPr/>
              </p:nvSpPr>
              <p:spPr>
                <a:xfrm rot="19771417">
                  <a:off x="8148248" y="5663136"/>
                  <a:ext cx="181083" cy="173028"/>
                </a:xfrm>
                <a:prstGeom prst="blockArc">
                  <a:avLst>
                    <a:gd name="adj1" fmla="val 15791141"/>
                    <a:gd name="adj2" fmla="val 20554379"/>
                    <a:gd name="adj3" fmla="val 11786"/>
                  </a:avLst>
                </a:prstGeom>
                <a:solidFill>
                  <a:schemeClr val="bg2"/>
                </a:solidFill>
                <a:ln w="158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sz="158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Block Arc 47">
                  <a:extLst>
                    <a:ext uri="{FF2B5EF4-FFF2-40B4-BE49-F238E27FC236}">
                      <a16:creationId xmlns:a16="http://schemas.microsoft.com/office/drawing/2014/main" id="{74D2333A-DE10-424C-8E78-9802755C2789}"/>
                    </a:ext>
                  </a:extLst>
                </p:cNvPr>
                <p:cNvSpPr/>
                <p:nvPr/>
              </p:nvSpPr>
              <p:spPr>
                <a:xfrm rot="428312">
                  <a:off x="8103634" y="5598478"/>
                  <a:ext cx="280748" cy="239029"/>
                </a:xfrm>
                <a:prstGeom prst="blockArc">
                  <a:avLst>
                    <a:gd name="adj1" fmla="val 12170771"/>
                    <a:gd name="adj2" fmla="val 19254259"/>
                    <a:gd name="adj3" fmla="val 6638"/>
                  </a:avLst>
                </a:prstGeom>
                <a:solidFill>
                  <a:schemeClr val="bg2"/>
                </a:solidFill>
                <a:ln w="158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sz="158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Block Arc 48">
                  <a:extLst>
                    <a:ext uri="{FF2B5EF4-FFF2-40B4-BE49-F238E27FC236}">
                      <a16:creationId xmlns:a16="http://schemas.microsoft.com/office/drawing/2014/main" id="{DC9B1830-4A14-4549-A6C7-4CDA3B117067}"/>
                    </a:ext>
                  </a:extLst>
                </p:cNvPr>
                <p:cNvSpPr/>
                <p:nvPr/>
              </p:nvSpPr>
              <p:spPr>
                <a:xfrm rot="465901">
                  <a:off x="8042921" y="5535699"/>
                  <a:ext cx="416867" cy="294012"/>
                </a:xfrm>
                <a:prstGeom prst="blockArc">
                  <a:avLst>
                    <a:gd name="adj1" fmla="val 11624672"/>
                    <a:gd name="adj2" fmla="val 19254259"/>
                    <a:gd name="adj3" fmla="val 6638"/>
                  </a:avLst>
                </a:prstGeom>
                <a:solidFill>
                  <a:schemeClr val="bg2"/>
                </a:solidFill>
                <a:ln w="1587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sz="1587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2EBB864-B30B-421B-8A03-281414FE1E62}"/>
                </a:ext>
              </a:extLst>
            </p:cNvPr>
            <p:cNvGrpSpPr/>
            <p:nvPr/>
          </p:nvGrpSpPr>
          <p:grpSpPr>
            <a:xfrm>
              <a:off x="7743040" y="7023409"/>
              <a:ext cx="416481" cy="301526"/>
              <a:chOff x="8042921" y="5535702"/>
              <a:chExt cx="416867" cy="301805"/>
            </a:xfrm>
          </p:grpSpPr>
          <p:sp>
            <p:nvSpPr>
              <p:cNvPr id="53" name="Block Arc 52">
                <a:extLst>
                  <a:ext uri="{FF2B5EF4-FFF2-40B4-BE49-F238E27FC236}">
                    <a16:creationId xmlns:a16="http://schemas.microsoft.com/office/drawing/2014/main" id="{9CA9E8B6-7A1E-4653-9EA8-47D7B47BE8E9}"/>
                  </a:ext>
                </a:extLst>
              </p:cNvPr>
              <p:cNvSpPr/>
              <p:nvPr/>
            </p:nvSpPr>
            <p:spPr>
              <a:xfrm rot="19771417">
                <a:off x="8148248" y="5663136"/>
                <a:ext cx="181083" cy="173028"/>
              </a:xfrm>
              <a:prstGeom prst="blockArc">
                <a:avLst>
                  <a:gd name="adj1" fmla="val 15791141"/>
                  <a:gd name="adj2" fmla="val 20554379"/>
                  <a:gd name="adj3" fmla="val 11786"/>
                </a:avLst>
              </a:prstGeom>
              <a:solidFill>
                <a:schemeClr val="bg2"/>
              </a:solidFill>
              <a:ln w="158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sz="1587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Block Arc 53">
                <a:extLst>
                  <a:ext uri="{FF2B5EF4-FFF2-40B4-BE49-F238E27FC236}">
                    <a16:creationId xmlns:a16="http://schemas.microsoft.com/office/drawing/2014/main" id="{6C95468D-339E-4854-AEF4-B294170FE8D4}"/>
                  </a:ext>
                </a:extLst>
              </p:cNvPr>
              <p:cNvSpPr/>
              <p:nvPr/>
            </p:nvSpPr>
            <p:spPr>
              <a:xfrm rot="428312">
                <a:off x="8103634" y="5598478"/>
                <a:ext cx="280748" cy="239029"/>
              </a:xfrm>
              <a:prstGeom prst="blockArc">
                <a:avLst>
                  <a:gd name="adj1" fmla="val 12170771"/>
                  <a:gd name="adj2" fmla="val 19254259"/>
                  <a:gd name="adj3" fmla="val 6638"/>
                </a:avLst>
              </a:prstGeom>
              <a:solidFill>
                <a:schemeClr val="bg2"/>
              </a:solidFill>
              <a:ln w="158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sz="1587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54">
                <a:extLst>
                  <a:ext uri="{FF2B5EF4-FFF2-40B4-BE49-F238E27FC236}">
                    <a16:creationId xmlns:a16="http://schemas.microsoft.com/office/drawing/2014/main" id="{93A03C54-37D1-42A5-A459-52E5A25F6457}"/>
                  </a:ext>
                </a:extLst>
              </p:cNvPr>
              <p:cNvSpPr/>
              <p:nvPr/>
            </p:nvSpPr>
            <p:spPr>
              <a:xfrm rot="465901">
                <a:off x="8042921" y="5535702"/>
                <a:ext cx="416867" cy="294012"/>
              </a:xfrm>
              <a:prstGeom prst="blockArc">
                <a:avLst>
                  <a:gd name="adj1" fmla="val 11624672"/>
                  <a:gd name="adj2" fmla="val 19254259"/>
                  <a:gd name="adj3" fmla="val 6638"/>
                </a:avLst>
              </a:prstGeom>
              <a:solidFill>
                <a:schemeClr val="bg2"/>
              </a:solidFill>
              <a:ln w="158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sz="1587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2" name="Picture 11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3087380D-26A5-1F15-579F-14EC27615EA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88814" y1="83918" x2="87564" y2="84832"/>
                        <a14:backgroundMark x1="89808" y1="84663" x2="86571" y2="85024"/>
                        <a14:backgroundMark x1="83846" y1="86514" x2="92821" y2="83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17" b="1369"/>
          <a:stretch/>
        </p:blipFill>
        <p:spPr>
          <a:xfrm>
            <a:off x="208472" y="1906458"/>
            <a:ext cx="1858145" cy="25118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BD2F512-A76D-211B-A915-6FD02865F4A7}"/>
              </a:ext>
            </a:extLst>
          </p:cNvPr>
          <p:cNvSpPr/>
          <p:nvPr/>
        </p:nvSpPr>
        <p:spPr>
          <a:xfrm>
            <a:off x="282710" y="2607152"/>
            <a:ext cx="1828611" cy="1653586"/>
          </a:xfrm>
          <a:prstGeom prst="ellipse">
            <a:avLst/>
          </a:prstGeom>
          <a:noFill/>
          <a:ln w="174625">
            <a:solidFill>
              <a:srgbClr val="DDEBF7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E8F660F2-08D7-3A6C-011A-487217F01B4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7" b="25990"/>
          <a:stretch/>
        </p:blipFill>
        <p:spPr>
          <a:xfrm>
            <a:off x="505096" y="1903391"/>
            <a:ext cx="1606225" cy="18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TextBox 1048840">
            <a:extLst>
              <a:ext uri="{FF2B5EF4-FFF2-40B4-BE49-F238E27FC236}">
                <a16:creationId xmlns:a16="http://schemas.microsoft.com/office/drawing/2014/main" id="{43374A3D-E88D-23D4-349A-C35FDF89FE95}"/>
              </a:ext>
            </a:extLst>
          </p:cNvPr>
          <p:cNvSpPr txBox="1"/>
          <p:nvPr/>
        </p:nvSpPr>
        <p:spPr>
          <a:xfrm>
            <a:off x="3463583" y="841503"/>
            <a:ext cx="1263280" cy="430887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Way of Thinking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FCD23-96F7-DE29-C663-76480B23DCB8}"/>
              </a:ext>
            </a:extLst>
          </p:cNvPr>
          <p:cNvSpPr/>
          <p:nvPr/>
        </p:nvSpPr>
        <p:spPr>
          <a:xfrm>
            <a:off x="171446" y="558338"/>
            <a:ext cx="8856661" cy="2254395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33608" y="462750"/>
            <a:ext cx="8916278" cy="307777"/>
            <a:chOff x="471332" y="1420360"/>
            <a:chExt cx="2030106" cy="2302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DA3D47-1556-4F70-14E1-88786EA26D38}"/>
                </a:ext>
              </a:extLst>
            </p:cNvPr>
            <p:cNvSpPr/>
            <p:nvPr/>
          </p:nvSpPr>
          <p:spPr>
            <a:xfrm>
              <a:off x="471332" y="1429934"/>
              <a:ext cx="2030106" cy="179389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55052" y="1420360"/>
              <a:ext cx="307387" cy="2302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IMPROVEMENT</a:t>
              </a:r>
            </a:p>
          </p:txBody>
        </p:sp>
      </p:grpSp>
      <p:sp>
        <p:nvSpPr>
          <p:cNvPr id="1048846" name="Rectangle 1048845">
            <a:extLst>
              <a:ext uri="{FF2B5EF4-FFF2-40B4-BE49-F238E27FC236}">
                <a16:creationId xmlns:a16="http://schemas.microsoft.com/office/drawing/2014/main" id="{77567E33-B2B0-6716-F2F3-312FA740E00D}"/>
              </a:ext>
            </a:extLst>
          </p:cNvPr>
          <p:cNvSpPr/>
          <p:nvPr/>
        </p:nvSpPr>
        <p:spPr>
          <a:xfrm>
            <a:off x="177796" y="2886510"/>
            <a:ext cx="8856661" cy="348574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330059" y="56514"/>
            <a:ext cx="645920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10/13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6. CASE STUDY 1 : DANDORY KAIZEN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CAB252-EBC7-CB7A-64D6-3DA9386926C8}"/>
              </a:ext>
            </a:extLst>
          </p:cNvPr>
          <p:cNvGrpSpPr/>
          <p:nvPr/>
        </p:nvGrpSpPr>
        <p:grpSpPr>
          <a:xfrm>
            <a:off x="4789488" y="1025525"/>
            <a:ext cx="4190994" cy="1749425"/>
            <a:chOff x="246167" y="4667851"/>
            <a:chExt cx="3460235" cy="1791731"/>
          </a:xfrm>
        </p:grpSpPr>
        <p:graphicFrame>
          <p:nvGraphicFramePr>
            <p:cNvPr id="1048862" name="Object 1048861">
              <a:extLst>
                <a:ext uri="{FF2B5EF4-FFF2-40B4-BE49-F238E27FC236}">
                  <a16:creationId xmlns:a16="http://schemas.microsoft.com/office/drawing/2014/main" id="{DE75904E-F9BC-6A95-4F37-B0EC462B91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163006"/>
                </p:ext>
              </p:extLst>
            </p:nvPr>
          </p:nvGraphicFramePr>
          <p:xfrm>
            <a:off x="246167" y="4667851"/>
            <a:ext cx="3460235" cy="1791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Worksheet" r:id="rId6" imgW="5619718" imgH="1723840" progId="Excel.Sheet.12">
                    <p:embed/>
                  </p:oleObj>
                </mc:Choice>
                <mc:Fallback>
                  <p:oleObj name="Worksheet" r:id="rId6" imgW="5619718" imgH="1723840" progId="Excel.Sheet.12">
                    <p:embed/>
                    <p:pic>
                      <p:nvPicPr>
                        <p:cNvPr id="1048862" name="Object 1048861">
                          <a:extLst>
                            <a:ext uri="{FF2B5EF4-FFF2-40B4-BE49-F238E27FC236}">
                              <a16:creationId xmlns:a16="http://schemas.microsoft.com/office/drawing/2014/main" id="{DE75904E-F9BC-6A95-4F37-B0EC462B91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6167" y="4667851"/>
                          <a:ext cx="3460235" cy="17917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4E01D1-8DD8-EFB5-4B25-35F77A0B5285}"/>
                </a:ext>
              </a:extLst>
            </p:cNvPr>
            <p:cNvSpPr/>
            <p:nvPr/>
          </p:nvSpPr>
          <p:spPr>
            <a:xfrm>
              <a:off x="246167" y="5723900"/>
              <a:ext cx="3160090" cy="2161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186C2C58-CF81-216A-AD29-B93698604AFB}"/>
              </a:ext>
            </a:extLst>
          </p:cNvPr>
          <p:cNvSpPr txBox="1"/>
          <p:nvPr/>
        </p:nvSpPr>
        <p:spPr>
          <a:xfrm>
            <a:off x="1630329" y="6472255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 order is in progress 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3403609" y="1343435"/>
            <a:ext cx="1350052" cy="1289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3400977" y="1424831"/>
            <a:ext cx="134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Achieve Maximum of Dandory by Eliminate Change Attachment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BA165-74AC-BC5F-8739-49526965646C}"/>
              </a:ext>
            </a:extLst>
          </p:cNvPr>
          <p:cNvSpPr txBox="1"/>
          <p:nvPr/>
        </p:nvSpPr>
        <p:spPr>
          <a:xfrm>
            <a:off x="470514" y="759951"/>
            <a:ext cx="2858314" cy="261610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PURPOUSE &amp; TARGET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63A2FC2-CCFF-9E9B-5ACC-2E9AE799234F}"/>
              </a:ext>
            </a:extLst>
          </p:cNvPr>
          <p:cNvSpPr/>
          <p:nvPr/>
        </p:nvSpPr>
        <p:spPr>
          <a:xfrm>
            <a:off x="271001" y="774114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7109A8-6369-0EC0-4D81-C0323D70E947}"/>
              </a:ext>
            </a:extLst>
          </p:cNvPr>
          <p:cNvSpPr/>
          <p:nvPr/>
        </p:nvSpPr>
        <p:spPr>
          <a:xfrm>
            <a:off x="274670" y="1187718"/>
            <a:ext cx="3054157" cy="1460280"/>
          </a:xfrm>
          <a:prstGeom prst="rect">
            <a:avLst/>
          </a:prstGeom>
          <a:solidFill>
            <a:srgbClr val="F2EFE5"/>
          </a:solidFill>
          <a:ln>
            <a:noFill/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AD802F-7143-B70B-44F8-051BC5F25D45}"/>
              </a:ext>
            </a:extLst>
          </p:cNvPr>
          <p:cNvSpPr txBox="1"/>
          <p:nvPr/>
        </p:nvSpPr>
        <p:spPr>
          <a:xfrm>
            <a:off x="269922" y="1170020"/>
            <a:ext cx="3680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Create Common Attachment to </a:t>
            </a:r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ELIMINATE DANDORY  CHANGE ATTACHMENT</a:t>
            </a:r>
            <a:endParaRPr lang="en-US" sz="14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D642FE-6078-E0FA-2EF6-8AC7AFD54353}"/>
              </a:ext>
            </a:extLst>
          </p:cNvPr>
          <p:cNvSpPr txBox="1"/>
          <p:nvPr/>
        </p:nvSpPr>
        <p:spPr>
          <a:xfrm>
            <a:off x="933484" y="1636193"/>
            <a:ext cx="2532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+mj-lt"/>
              <a:buAutoNum type="arabicPeriod"/>
            </a:pPr>
            <a:r>
              <a:rPr lang="en-US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Create 3 designs for </a:t>
            </a:r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combining   3 attachment models into 1 attachment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 New IK</a:t>
            </a:r>
            <a:endParaRPr lang="en-US" sz="11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182880" indent="-182880">
              <a:buFont typeface="+mj-lt"/>
              <a:buAutoNum type="arabicPeriod"/>
            </a:pPr>
            <a:r>
              <a:rPr lang="en-US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050" dirty="0">
                <a:latin typeface="Meiryo UI" panose="020B0604030504040204" pitchFamily="34" charset="-128"/>
                <a:ea typeface="Meiryo UI" panose="020B0604030504040204" pitchFamily="34" charset="-128"/>
              </a:rPr>
              <a:t>OR UP </a:t>
            </a:r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1,5%</a:t>
            </a:r>
          </a:p>
          <a:p>
            <a:pPr algn="just"/>
            <a:endParaRPr lang="en-US" sz="7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9EA5AB-51E4-0B7A-8499-0B902C9BF134}"/>
              </a:ext>
            </a:extLst>
          </p:cNvPr>
          <p:cNvGrpSpPr/>
          <p:nvPr/>
        </p:nvGrpSpPr>
        <p:grpSpPr>
          <a:xfrm>
            <a:off x="349002" y="1761748"/>
            <a:ext cx="629797" cy="551971"/>
            <a:chOff x="338046" y="1859079"/>
            <a:chExt cx="766854" cy="658887"/>
          </a:xfrm>
        </p:grpSpPr>
        <p:sp>
          <p:nvSpPr>
            <p:cNvPr id="59" name="Freeform 4">
              <a:extLst>
                <a:ext uri="{FF2B5EF4-FFF2-40B4-BE49-F238E27FC236}">
                  <a16:creationId xmlns:a16="http://schemas.microsoft.com/office/drawing/2014/main" id="{E45B200E-DF20-632C-BF37-C232F578F02A}"/>
                </a:ext>
              </a:extLst>
            </p:cNvPr>
            <p:cNvSpPr/>
            <p:nvPr/>
          </p:nvSpPr>
          <p:spPr>
            <a:xfrm>
              <a:off x="339795" y="1859079"/>
              <a:ext cx="765105" cy="65888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3D60"/>
            </a:solidFill>
          </p:spPr>
          <p:txBody>
            <a:bodyPr/>
            <a:lstStyle/>
            <a:p>
              <a:endParaRPr lang="en-US" sz="135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pic>
          <p:nvPicPr>
            <p:cNvPr id="61" name="Graphic 231" descr="Target with solid fill">
              <a:extLst>
                <a:ext uri="{FF2B5EF4-FFF2-40B4-BE49-F238E27FC236}">
                  <a16:creationId xmlns:a16="http://schemas.microsoft.com/office/drawing/2014/main" id="{8E6F5D9E-6A9A-90B5-93DA-05D93611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338046" y="1879612"/>
              <a:ext cx="759140" cy="583457"/>
            </a:xfrm>
            <a:prstGeom prst="rect">
              <a:avLst/>
            </a:prstGeom>
          </p:spPr>
        </p:pic>
      </p:grpSp>
      <p:sp>
        <p:nvSpPr>
          <p:cNvPr id="1048839" name="TextBox 1048838">
            <a:extLst>
              <a:ext uri="{FF2B5EF4-FFF2-40B4-BE49-F238E27FC236}">
                <a16:creationId xmlns:a16="http://schemas.microsoft.com/office/drawing/2014/main" id="{09F7A4BE-F09A-C4BE-76CF-16E3288416A5}"/>
              </a:ext>
            </a:extLst>
          </p:cNvPr>
          <p:cNvSpPr txBox="1"/>
          <p:nvPr/>
        </p:nvSpPr>
        <p:spPr>
          <a:xfrm>
            <a:off x="4892601" y="758207"/>
            <a:ext cx="4052316" cy="261610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ACTIVITY PLAN</a:t>
            </a:r>
          </a:p>
        </p:txBody>
      </p:sp>
      <p:sp>
        <p:nvSpPr>
          <p:cNvPr id="1048843" name="Flowchart: Connector 1048842">
            <a:extLst>
              <a:ext uri="{FF2B5EF4-FFF2-40B4-BE49-F238E27FC236}">
                <a16:creationId xmlns:a16="http://schemas.microsoft.com/office/drawing/2014/main" id="{15C584A0-401F-2A92-2547-A1421E94EDF8}"/>
              </a:ext>
            </a:extLst>
          </p:cNvPr>
          <p:cNvSpPr/>
          <p:nvPr/>
        </p:nvSpPr>
        <p:spPr>
          <a:xfrm>
            <a:off x="4774226" y="772205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8852" name="TextBox 1048851">
            <a:extLst>
              <a:ext uri="{FF2B5EF4-FFF2-40B4-BE49-F238E27FC236}">
                <a16:creationId xmlns:a16="http://schemas.microsoft.com/office/drawing/2014/main" id="{8D08A260-F608-4F9E-19C2-4FDFA82C6FCB}"/>
              </a:ext>
            </a:extLst>
          </p:cNvPr>
          <p:cNvSpPr txBox="1"/>
          <p:nvPr/>
        </p:nvSpPr>
        <p:spPr>
          <a:xfrm>
            <a:off x="349002" y="2866870"/>
            <a:ext cx="8626976" cy="261610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NEW DESIGN</a:t>
            </a:r>
          </a:p>
        </p:txBody>
      </p:sp>
      <p:sp>
        <p:nvSpPr>
          <p:cNvPr id="1048854" name="Flowchart: Connector 1048853">
            <a:extLst>
              <a:ext uri="{FF2B5EF4-FFF2-40B4-BE49-F238E27FC236}">
                <a16:creationId xmlns:a16="http://schemas.microsoft.com/office/drawing/2014/main" id="{92D8777D-FE9B-1D6E-5B14-EB1658B1E327}"/>
              </a:ext>
            </a:extLst>
          </p:cNvPr>
          <p:cNvSpPr/>
          <p:nvPr/>
        </p:nvSpPr>
        <p:spPr>
          <a:xfrm>
            <a:off x="230627" y="2868168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48856" name="TextBox 1048855">
            <a:extLst>
              <a:ext uri="{FF2B5EF4-FFF2-40B4-BE49-F238E27FC236}">
                <a16:creationId xmlns:a16="http://schemas.microsoft.com/office/drawing/2014/main" id="{D9DAB97F-F6F5-3C6D-810E-14151BD8EEEA}"/>
              </a:ext>
            </a:extLst>
          </p:cNvPr>
          <p:cNvSpPr txBox="1"/>
          <p:nvPr/>
        </p:nvSpPr>
        <p:spPr>
          <a:xfrm>
            <a:off x="5604722" y="3084536"/>
            <a:ext cx="3063294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3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 COMMON ATTACHMENT</a:t>
            </a:r>
          </a:p>
        </p:txBody>
      </p:sp>
      <p:sp>
        <p:nvSpPr>
          <p:cNvPr id="1048857" name="Rectangle 1048856">
            <a:extLst>
              <a:ext uri="{FF2B5EF4-FFF2-40B4-BE49-F238E27FC236}">
                <a16:creationId xmlns:a16="http://schemas.microsoft.com/office/drawing/2014/main" id="{263468B6-8B07-F6C8-1E1F-A767001BC65C}"/>
              </a:ext>
            </a:extLst>
          </p:cNvPr>
          <p:cNvSpPr/>
          <p:nvPr/>
        </p:nvSpPr>
        <p:spPr>
          <a:xfrm>
            <a:off x="5604723" y="5853486"/>
            <a:ext cx="3063293" cy="4780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WHY SUPPLIER ?</a:t>
            </a:r>
          </a:p>
          <a:p>
            <a:pPr algn="ctr"/>
            <a:r>
              <a:rPr lang="en-US" sz="1000" b="1" dirty="0"/>
              <a:t>Our Workshop does not have high precision Machining</a:t>
            </a:r>
          </a:p>
        </p:txBody>
      </p:sp>
      <p:sp>
        <p:nvSpPr>
          <p:cNvPr id="1048855" name="TextBox 1048854">
            <a:extLst>
              <a:ext uri="{FF2B5EF4-FFF2-40B4-BE49-F238E27FC236}">
                <a16:creationId xmlns:a16="http://schemas.microsoft.com/office/drawing/2014/main" id="{38370777-2DB0-0B32-C0C4-60982DEE845C}"/>
              </a:ext>
            </a:extLst>
          </p:cNvPr>
          <p:cNvSpPr txBox="1"/>
          <p:nvPr/>
        </p:nvSpPr>
        <p:spPr>
          <a:xfrm>
            <a:off x="248235" y="3084536"/>
            <a:ext cx="4525991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 ATTACHMENT</a:t>
            </a:r>
          </a:p>
        </p:txBody>
      </p:sp>
      <p:grpSp>
        <p:nvGrpSpPr>
          <p:cNvPr id="1048893" name="Group 1048892">
            <a:extLst>
              <a:ext uri="{FF2B5EF4-FFF2-40B4-BE49-F238E27FC236}">
                <a16:creationId xmlns:a16="http://schemas.microsoft.com/office/drawing/2014/main" id="{273DE410-361B-836E-544B-A12D735B0778}"/>
              </a:ext>
            </a:extLst>
          </p:cNvPr>
          <p:cNvGrpSpPr/>
          <p:nvPr/>
        </p:nvGrpSpPr>
        <p:grpSpPr>
          <a:xfrm>
            <a:off x="327814" y="5422958"/>
            <a:ext cx="1230649" cy="863000"/>
            <a:chOff x="5561717" y="3870444"/>
            <a:chExt cx="1017315" cy="1061992"/>
          </a:xfrm>
        </p:grpSpPr>
        <p:pic>
          <p:nvPicPr>
            <p:cNvPr id="1048866" name="Picture 1048865">
              <a:extLst>
                <a:ext uri="{FF2B5EF4-FFF2-40B4-BE49-F238E27FC236}">
                  <a16:creationId xmlns:a16="http://schemas.microsoft.com/office/drawing/2014/main" id="{F30CD917-FB8D-2619-7B48-DD58D503B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7" t="38532" r="32352" b="20288"/>
            <a:stretch/>
          </p:blipFill>
          <p:spPr>
            <a:xfrm>
              <a:off x="5561717" y="3870444"/>
              <a:ext cx="1017315" cy="106199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8881" name="Oval 1048880">
              <a:extLst>
                <a:ext uri="{FF2B5EF4-FFF2-40B4-BE49-F238E27FC236}">
                  <a16:creationId xmlns:a16="http://schemas.microsoft.com/office/drawing/2014/main" id="{8FC56554-CE72-7BAA-8341-BEBAF5D3E7D4}"/>
                </a:ext>
              </a:extLst>
            </p:cNvPr>
            <p:cNvSpPr/>
            <p:nvPr/>
          </p:nvSpPr>
          <p:spPr>
            <a:xfrm>
              <a:off x="6182939" y="4629764"/>
              <a:ext cx="162914" cy="14430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8869" name="Group 1048868">
            <a:extLst>
              <a:ext uri="{FF2B5EF4-FFF2-40B4-BE49-F238E27FC236}">
                <a16:creationId xmlns:a16="http://schemas.microsoft.com/office/drawing/2014/main" id="{F4B71F7D-0E91-7102-1838-005950DA050F}"/>
              </a:ext>
            </a:extLst>
          </p:cNvPr>
          <p:cNvGrpSpPr/>
          <p:nvPr/>
        </p:nvGrpSpPr>
        <p:grpSpPr>
          <a:xfrm>
            <a:off x="1904730" y="5474190"/>
            <a:ext cx="2665320" cy="1109721"/>
            <a:chOff x="1437124" y="3429000"/>
            <a:chExt cx="2665322" cy="12003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B2D2B8-B122-26C4-5730-B082223FC42F}"/>
                </a:ext>
              </a:extLst>
            </p:cNvPr>
            <p:cNvSpPr/>
            <p:nvPr/>
          </p:nvSpPr>
          <p:spPr>
            <a:xfrm>
              <a:off x="1437125" y="3456157"/>
              <a:ext cx="2665321" cy="803840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8A0D8D-0D31-CF0D-F886-E0B675BE6FD6}"/>
                </a:ext>
              </a:extLst>
            </p:cNvPr>
            <p:cNvSpPr txBox="1"/>
            <p:nvPr/>
          </p:nvSpPr>
          <p:spPr>
            <a:xfrm>
              <a:off x="1437124" y="3429000"/>
              <a:ext cx="2665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CENTRAL POST 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</a:t>
              </a:r>
              <a:r>
                <a:rPr lang="en-US" sz="1200" b="1" dirty="0"/>
                <a:t> : 6 Teeth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Diameter </a:t>
              </a:r>
              <a:r>
                <a:rPr lang="en-US" sz="1200" b="1" dirty="0"/>
                <a:t>: 24 mm &amp; 21 mm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Depth </a:t>
              </a:r>
              <a:r>
                <a:rPr lang="en-US" sz="1200" b="1" dirty="0"/>
                <a:t>: 3.5 mm &amp; 15.5 mm</a:t>
              </a:r>
            </a:p>
          </p:txBody>
        </p:sp>
      </p:grpSp>
      <p:grpSp>
        <p:nvGrpSpPr>
          <p:cNvPr id="1048892" name="Group 1048891">
            <a:extLst>
              <a:ext uri="{FF2B5EF4-FFF2-40B4-BE49-F238E27FC236}">
                <a16:creationId xmlns:a16="http://schemas.microsoft.com/office/drawing/2014/main" id="{9C14EF9A-835E-A6F5-744C-810EEF053055}"/>
              </a:ext>
            </a:extLst>
          </p:cNvPr>
          <p:cNvGrpSpPr/>
          <p:nvPr/>
        </p:nvGrpSpPr>
        <p:grpSpPr>
          <a:xfrm>
            <a:off x="351770" y="3386981"/>
            <a:ext cx="1202479" cy="864536"/>
            <a:chOff x="4253742" y="3868552"/>
            <a:chExt cx="1017314" cy="1063883"/>
          </a:xfrm>
        </p:grpSpPr>
        <p:pic>
          <p:nvPicPr>
            <p:cNvPr id="1048865" name="Picture 1048864">
              <a:extLst>
                <a:ext uri="{FF2B5EF4-FFF2-40B4-BE49-F238E27FC236}">
                  <a16:creationId xmlns:a16="http://schemas.microsoft.com/office/drawing/2014/main" id="{146978C8-577B-BBCB-5E46-BD6BE935C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9" t="32637" r="32270" b="37682"/>
            <a:stretch/>
          </p:blipFill>
          <p:spPr>
            <a:xfrm rot="16200000">
              <a:off x="4230457" y="3891837"/>
              <a:ext cx="1063883" cy="101731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8882" name="Oval 1048881">
              <a:extLst>
                <a:ext uri="{FF2B5EF4-FFF2-40B4-BE49-F238E27FC236}">
                  <a16:creationId xmlns:a16="http://schemas.microsoft.com/office/drawing/2014/main" id="{7C816508-1B2C-6AE0-74FB-28407C0C7648}"/>
                </a:ext>
              </a:extLst>
            </p:cNvPr>
            <p:cNvSpPr/>
            <p:nvPr/>
          </p:nvSpPr>
          <p:spPr>
            <a:xfrm>
              <a:off x="4703535" y="4592823"/>
              <a:ext cx="375808" cy="2840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8872" name="Group 1048871">
            <a:extLst>
              <a:ext uri="{FF2B5EF4-FFF2-40B4-BE49-F238E27FC236}">
                <a16:creationId xmlns:a16="http://schemas.microsoft.com/office/drawing/2014/main" id="{9C2CF0AA-969A-21D2-90E4-421F593867C1}"/>
              </a:ext>
            </a:extLst>
          </p:cNvPr>
          <p:cNvGrpSpPr/>
          <p:nvPr/>
        </p:nvGrpSpPr>
        <p:grpSpPr>
          <a:xfrm>
            <a:off x="2170681" y="3439044"/>
            <a:ext cx="2133418" cy="938995"/>
            <a:chOff x="1396555" y="5205256"/>
            <a:chExt cx="2133418" cy="1015663"/>
          </a:xfrm>
        </p:grpSpPr>
        <p:sp>
          <p:nvSpPr>
            <p:cNvPr id="1048861" name="Rectangle 1048860">
              <a:extLst>
                <a:ext uri="{FF2B5EF4-FFF2-40B4-BE49-F238E27FC236}">
                  <a16:creationId xmlns:a16="http://schemas.microsoft.com/office/drawing/2014/main" id="{5216B03E-DC68-560B-97A1-36D46BF45B2B}"/>
                </a:ext>
              </a:extLst>
            </p:cNvPr>
            <p:cNvSpPr/>
            <p:nvPr/>
          </p:nvSpPr>
          <p:spPr>
            <a:xfrm>
              <a:off x="1400309" y="5222287"/>
              <a:ext cx="2129664" cy="803840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0FE3FC-BE6D-612B-514C-A6A08127DF05}"/>
                </a:ext>
              </a:extLst>
            </p:cNvPr>
            <p:cNvSpPr txBox="1"/>
            <p:nvPr/>
          </p:nvSpPr>
          <p:spPr>
            <a:xfrm>
              <a:off x="1396555" y="5205256"/>
              <a:ext cx="21296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DRIVE SHAFT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</a:t>
              </a:r>
              <a:r>
                <a:rPr lang="en-US" sz="1200" b="1" dirty="0"/>
                <a:t> : 7 Teeth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Diameter </a:t>
              </a:r>
              <a:r>
                <a:rPr lang="en-US" sz="1200" b="1" dirty="0"/>
                <a:t>: 19.6 mm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Depth </a:t>
              </a:r>
              <a:r>
                <a:rPr lang="en-US" sz="1200" b="1" dirty="0"/>
                <a:t>: 7 mm</a:t>
              </a:r>
            </a:p>
          </p:txBody>
        </p:sp>
      </p:grpSp>
      <p:grpSp>
        <p:nvGrpSpPr>
          <p:cNvPr id="1048894" name="Group 1048893">
            <a:extLst>
              <a:ext uri="{FF2B5EF4-FFF2-40B4-BE49-F238E27FC236}">
                <a16:creationId xmlns:a16="http://schemas.microsoft.com/office/drawing/2014/main" id="{6F996248-B479-67C5-D9D7-8259140C9AB5}"/>
              </a:ext>
            </a:extLst>
          </p:cNvPr>
          <p:cNvGrpSpPr/>
          <p:nvPr/>
        </p:nvGrpSpPr>
        <p:grpSpPr>
          <a:xfrm>
            <a:off x="327939" y="4411318"/>
            <a:ext cx="1230649" cy="864537"/>
            <a:chOff x="6869692" y="3869498"/>
            <a:chExt cx="1027851" cy="1063884"/>
          </a:xfrm>
        </p:grpSpPr>
        <p:pic>
          <p:nvPicPr>
            <p:cNvPr id="1048867" name="Picture 1048866">
              <a:extLst>
                <a:ext uri="{FF2B5EF4-FFF2-40B4-BE49-F238E27FC236}">
                  <a16:creationId xmlns:a16="http://schemas.microsoft.com/office/drawing/2014/main" id="{21CAF9F1-B35B-D52A-5E76-C8B5B4B14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03" t="9208" r="16580" b="10242"/>
            <a:stretch/>
          </p:blipFill>
          <p:spPr>
            <a:xfrm>
              <a:off x="6869692" y="3869498"/>
              <a:ext cx="1027851" cy="10638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8880" name="Oval 1048879">
              <a:extLst>
                <a:ext uri="{FF2B5EF4-FFF2-40B4-BE49-F238E27FC236}">
                  <a16:creationId xmlns:a16="http://schemas.microsoft.com/office/drawing/2014/main" id="{9E65D11C-EC8D-B028-90C2-7A513C980721}"/>
                </a:ext>
              </a:extLst>
            </p:cNvPr>
            <p:cNvSpPr/>
            <p:nvPr/>
          </p:nvSpPr>
          <p:spPr>
            <a:xfrm>
              <a:off x="7212628" y="4606037"/>
              <a:ext cx="126206" cy="14430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8873" name="Group 1048872">
            <a:extLst>
              <a:ext uri="{FF2B5EF4-FFF2-40B4-BE49-F238E27FC236}">
                <a16:creationId xmlns:a16="http://schemas.microsoft.com/office/drawing/2014/main" id="{BB784B51-D316-E8B0-8D21-BC0125DDEE39}"/>
              </a:ext>
            </a:extLst>
          </p:cNvPr>
          <p:cNvGrpSpPr/>
          <p:nvPr/>
        </p:nvGrpSpPr>
        <p:grpSpPr>
          <a:xfrm>
            <a:off x="2191265" y="4463383"/>
            <a:ext cx="2003348" cy="1109721"/>
            <a:chOff x="-3627642" y="1703135"/>
            <a:chExt cx="2003348" cy="1200329"/>
          </a:xfrm>
        </p:grpSpPr>
        <p:sp>
          <p:nvSpPr>
            <p:cNvPr id="1048871" name="Rectangle 1048870">
              <a:extLst>
                <a:ext uri="{FF2B5EF4-FFF2-40B4-BE49-F238E27FC236}">
                  <a16:creationId xmlns:a16="http://schemas.microsoft.com/office/drawing/2014/main" id="{47AEC91A-D5F0-6082-667B-659F4BDF8FF7}"/>
                </a:ext>
              </a:extLst>
            </p:cNvPr>
            <p:cNvSpPr/>
            <p:nvPr/>
          </p:nvSpPr>
          <p:spPr>
            <a:xfrm>
              <a:off x="-3627642" y="1724388"/>
              <a:ext cx="2003348" cy="803840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F7CE88-F099-8131-AB55-A7F604B8F3B4}"/>
                </a:ext>
              </a:extLst>
            </p:cNvPr>
            <p:cNvSpPr txBox="1"/>
            <p:nvPr/>
          </p:nvSpPr>
          <p:spPr>
            <a:xfrm>
              <a:off x="-3627640" y="1703135"/>
              <a:ext cx="20033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COROLLA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</a:t>
              </a:r>
              <a:r>
                <a:rPr lang="en-US" sz="1200" b="1" dirty="0"/>
                <a:t> : 32 Teeth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Diameter </a:t>
              </a:r>
              <a:r>
                <a:rPr lang="en-US" sz="1200" b="1" dirty="0"/>
                <a:t>: 18 mm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Depth </a:t>
              </a:r>
              <a:r>
                <a:rPr lang="en-US" sz="1200" b="1" dirty="0"/>
                <a:t>: 12 mm</a:t>
              </a: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FA46D3A-C839-9BE0-18DF-AF891B6A93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422" y="3636713"/>
            <a:ext cx="587658" cy="54329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2FAB34C-2C17-95C2-157C-5E2D5B4FB0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8422" y="4583641"/>
            <a:ext cx="587658" cy="54329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D2F97A5-D573-C4C0-1EAB-2C643B11B3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796" y="5681150"/>
            <a:ext cx="414891" cy="457665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2916CF6-8773-FF17-F494-B33BD30783A0}"/>
              </a:ext>
            </a:extLst>
          </p:cNvPr>
          <p:cNvCxnSpPr>
            <a:cxnSpLocks/>
          </p:cNvCxnSpPr>
          <p:nvPr/>
        </p:nvCxnSpPr>
        <p:spPr>
          <a:xfrm>
            <a:off x="5121466" y="3021036"/>
            <a:ext cx="0" cy="33857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885" name="Group 1048884">
            <a:extLst>
              <a:ext uri="{FF2B5EF4-FFF2-40B4-BE49-F238E27FC236}">
                <a16:creationId xmlns:a16="http://schemas.microsoft.com/office/drawing/2014/main" id="{0E1D8461-58FE-0C61-F5AB-667A2DBEAE42}"/>
              </a:ext>
            </a:extLst>
          </p:cNvPr>
          <p:cNvGrpSpPr/>
          <p:nvPr/>
        </p:nvGrpSpPr>
        <p:grpSpPr>
          <a:xfrm>
            <a:off x="5604723" y="3436289"/>
            <a:ext cx="3000628" cy="2179201"/>
            <a:chOff x="-3344533" y="4059585"/>
            <a:chExt cx="2099867" cy="151826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FCF3F35-4E82-0966-B9B7-DCBCE5BED477}"/>
                </a:ext>
              </a:extLst>
            </p:cNvPr>
            <p:cNvGrpSpPr/>
            <p:nvPr/>
          </p:nvGrpSpPr>
          <p:grpSpPr>
            <a:xfrm>
              <a:off x="-3318335" y="4059585"/>
              <a:ext cx="2073669" cy="1132403"/>
              <a:chOff x="8694550" y="4492284"/>
              <a:chExt cx="2980782" cy="148550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1A0391D-D61E-C72D-99A2-48AFBA58089B}"/>
                  </a:ext>
                </a:extLst>
              </p:cNvPr>
              <p:cNvGrpSpPr/>
              <p:nvPr/>
            </p:nvGrpSpPr>
            <p:grpSpPr>
              <a:xfrm>
                <a:off x="8694550" y="4492284"/>
                <a:ext cx="2980782" cy="1485504"/>
                <a:chOff x="8694550" y="4492284"/>
                <a:chExt cx="2980782" cy="1485504"/>
              </a:xfrm>
            </p:grpSpPr>
            <p:pic>
              <p:nvPicPr>
                <p:cNvPr id="1048886" name="Picture 1048885">
                  <a:extLst>
                    <a:ext uri="{FF2B5EF4-FFF2-40B4-BE49-F238E27FC236}">
                      <a16:creationId xmlns:a16="http://schemas.microsoft.com/office/drawing/2014/main" id="{843A2848-0F13-F430-6607-02BA78ECE1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24" t="12471" r="16430" b="31654"/>
                <a:stretch/>
              </p:blipFill>
              <p:spPr>
                <a:xfrm rot="16200000">
                  <a:off x="9423359" y="3763475"/>
                  <a:ext cx="1485504" cy="294312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48890" name="Rectangle 1048889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0332EC35-0B41-A3B4-B2FA-0E3588AE6960}"/>
                    </a:ext>
                  </a:extLst>
                </p:cNvPr>
                <p:cNvSpPr/>
                <p:nvPr/>
              </p:nvSpPr>
              <p:spPr>
                <a:xfrm>
                  <a:off x="10947089" y="4500617"/>
                  <a:ext cx="728243" cy="21894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hlinkClick r:id="rId15" action="ppaction://hlinksldjump"/>
                    </a:rPr>
                    <a:t>DETAIL</a:t>
                  </a:r>
                  <a:endParaRPr lang="en-US" sz="800" b="1" dirty="0"/>
                </a:p>
              </p:txBody>
            </p:sp>
          </p:grpSp>
          <p:sp>
            <p:nvSpPr>
              <p:cNvPr id="1048891" name="Isosceles Triangle 104889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3F770E7E-8178-A042-82B4-C66770C6F721}"/>
                  </a:ext>
                </a:extLst>
              </p:cNvPr>
              <p:cNvSpPr/>
              <p:nvPr/>
            </p:nvSpPr>
            <p:spPr>
              <a:xfrm rot="5400000">
                <a:off x="10955779" y="4546130"/>
                <a:ext cx="118533" cy="127000"/>
              </a:xfrm>
              <a:prstGeom prst="triangle">
                <a:avLst/>
              </a:prstGeom>
              <a:solidFill>
                <a:srgbClr val="D6C9B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8884" name="TextBox 1048883">
              <a:extLst>
                <a:ext uri="{FF2B5EF4-FFF2-40B4-BE49-F238E27FC236}">
                  <a16:creationId xmlns:a16="http://schemas.microsoft.com/office/drawing/2014/main" id="{C6AA0297-27EC-CFFA-71EC-43FFC698BB14}"/>
                </a:ext>
              </a:extLst>
            </p:cNvPr>
            <p:cNvSpPr txBox="1"/>
            <p:nvPr/>
          </p:nvSpPr>
          <p:spPr>
            <a:xfrm>
              <a:off x="-3344533" y="5371565"/>
              <a:ext cx="1528502" cy="206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DEE92BB-5BFF-5F4E-0E98-82E25C8863CA}"/>
              </a:ext>
            </a:extLst>
          </p:cNvPr>
          <p:cNvGrpSpPr/>
          <p:nvPr/>
        </p:nvGrpSpPr>
        <p:grpSpPr>
          <a:xfrm>
            <a:off x="5680750" y="5016670"/>
            <a:ext cx="2913699" cy="830997"/>
            <a:chOff x="1396553" y="4678206"/>
            <a:chExt cx="2030774" cy="83099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3950642-444E-D2AC-8D9B-0DAC02588B49}"/>
                </a:ext>
              </a:extLst>
            </p:cNvPr>
            <p:cNvSpPr/>
            <p:nvPr/>
          </p:nvSpPr>
          <p:spPr>
            <a:xfrm>
              <a:off x="1400309" y="4695237"/>
              <a:ext cx="1984529" cy="803840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198F3E4-7EFC-219A-80E6-96BF8A38E856}"/>
                </a:ext>
              </a:extLst>
            </p:cNvPr>
            <p:cNvSpPr txBox="1"/>
            <p:nvPr/>
          </p:nvSpPr>
          <p:spPr>
            <a:xfrm>
              <a:off x="1396553" y="4678206"/>
              <a:ext cx="2030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CONCEPT #1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</a:t>
              </a:r>
              <a:r>
                <a:rPr lang="en-US" sz="1200" b="1" dirty="0"/>
                <a:t> : 7 Teeth, 32 Teeth, &amp; 6 Teeth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Diameter </a:t>
              </a:r>
              <a:r>
                <a:rPr lang="en-US" sz="1200" b="1" dirty="0"/>
                <a:t>: 19.6, 18, 24 &amp; 21 (mm)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b="1" dirty="0"/>
                <a:t> </a:t>
              </a:r>
              <a:r>
                <a:rPr lang="en-US" sz="1100" b="1" dirty="0"/>
                <a:t>Pattern Depth </a:t>
              </a:r>
              <a:r>
                <a:rPr lang="en-US" sz="1200" b="1" dirty="0"/>
                <a:t>: 7, 12, 3.5 &amp; 15.5 (mm</a:t>
              </a:r>
            </a:p>
          </p:txBody>
        </p:sp>
      </p:grp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09DFD603-3F64-2ED4-9262-EE6A9AE3A0C3}"/>
              </a:ext>
            </a:extLst>
          </p:cNvPr>
          <p:cNvSpPr/>
          <p:nvPr/>
        </p:nvSpPr>
        <p:spPr>
          <a:xfrm>
            <a:off x="3403164" y="879118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657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A29EFA6-1ECC-94A7-6A2F-7EA4F250DF7D}"/>
              </a:ext>
            </a:extLst>
          </p:cNvPr>
          <p:cNvSpPr/>
          <p:nvPr/>
        </p:nvSpPr>
        <p:spPr>
          <a:xfrm>
            <a:off x="213914" y="4430831"/>
            <a:ext cx="1953630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E4E868-2D0E-7A18-6A3D-3DE001E3C057}"/>
              </a:ext>
            </a:extLst>
          </p:cNvPr>
          <p:cNvSpPr txBox="1"/>
          <p:nvPr/>
        </p:nvSpPr>
        <p:spPr>
          <a:xfrm>
            <a:off x="261580" y="4388346"/>
            <a:ext cx="1799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Current Condition</a:t>
            </a:r>
          </a:p>
        </p:txBody>
      </p:sp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332053" y="56514"/>
            <a:ext cx="64392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11/13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5. CASE STUDY 2 : DIGITALIZATION IMPLEMENTATION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21EB7A-0148-318D-7E4C-4A29F7304FF6}"/>
              </a:ext>
            </a:extLst>
          </p:cNvPr>
          <p:cNvSpPr/>
          <p:nvPr/>
        </p:nvSpPr>
        <p:spPr>
          <a:xfrm>
            <a:off x="5057887" y="531484"/>
            <a:ext cx="3992884" cy="570020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A43C79-B1E3-D347-4582-1D1C6785DA84}"/>
              </a:ext>
            </a:extLst>
          </p:cNvPr>
          <p:cNvSpPr txBox="1"/>
          <p:nvPr/>
        </p:nvSpPr>
        <p:spPr>
          <a:xfrm>
            <a:off x="5812304" y="746310"/>
            <a:ext cx="3062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</a:rPr>
              <a:t>Efficiency Operation with Digital System</a:t>
            </a:r>
          </a:p>
        </p:txBody>
      </p:sp>
      <p:pic>
        <p:nvPicPr>
          <p:cNvPr id="49" name="Graphic 69" descr="Brain in head with solid fill">
            <a:extLst>
              <a:ext uri="{FF2B5EF4-FFF2-40B4-BE49-F238E27FC236}">
                <a16:creationId xmlns:a16="http://schemas.microsoft.com/office/drawing/2014/main" id="{F40BC046-CA2C-783D-F9BB-731A2282E2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434203" y="589443"/>
            <a:ext cx="398782" cy="39878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1864D41-58C5-398E-FF94-00B13BB05A3B}"/>
              </a:ext>
            </a:extLst>
          </p:cNvPr>
          <p:cNvSpPr/>
          <p:nvPr/>
        </p:nvSpPr>
        <p:spPr>
          <a:xfrm>
            <a:off x="5821236" y="609858"/>
            <a:ext cx="1759928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FA8456-9359-7796-DC3E-25C5E01517D2}"/>
              </a:ext>
            </a:extLst>
          </p:cNvPr>
          <p:cNvSpPr txBox="1"/>
          <p:nvPr/>
        </p:nvSpPr>
        <p:spPr>
          <a:xfrm>
            <a:off x="5838513" y="559566"/>
            <a:ext cx="1763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WAY OF THINGKING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3D25A2-0A72-4D03-0E2A-F62A02F88978}"/>
              </a:ext>
            </a:extLst>
          </p:cNvPr>
          <p:cNvGrpSpPr/>
          <p:nvPr/>
        </p:nvGrpSpPr>
        <p:grpSpPr>
          <a:xfrm>
            <a:off x="5462587" y="1142978"/>
            <a:ext cx="3445075" cy="529388"/>
            <a:chOff x="7505958" y="565909"/>
            <a:chExt cx="3445075" cy="5293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A0AD06-059B-6971-68E7-51F81EA77388}"/>
                </a:ext>
              </a:extLst>
            </p:cNvPr>
            <p:cNvSpPr txBox="1"/>
            <p:nvPr/>
          </p:nvSpPr>
          <p:spPr>
            <a:xfrm>
              <a:off x="8298036" y="776463"/>
              <a:ext cx="2652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</a:rPr>
                <a:t>Digitalize System at BF-23 Inspection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F8676D-3CD9-26CF-D9E6-9F4AEC0F4EC0}"/>
                </a:ext>
              </a:extLst>
            </p:cNvPr>
            <p:cNvSpPr txBox="1"/>
            <p:nvPr/>
          </p:nvSpPr>
          <p:spPr>
            <a:xfrm>
              <a:off x="7804495" y="756743"/>
              <a:ext cx="8492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</a:rPr>
                <a:t>100%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FF0F9B-DDF8-B376-3232-6E15933CD518}"/>
                </a:ext>
              </a:extLst>
            </p:cNvPr>
            <p:cNvSpPr/>
            <p:nvPr/>
          </p:nvSpPr>
          <p:spPr>
            <a:xfrm>
              <a:off x="7875572" y="604255"/>
              <a:ext cx="1759928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3F30F1-5E7C-81CB-D8C7-131E452F87D4}"/>
                </a:ext>
              </a:extLst>
            </p:cNvPr>
            <p:cNvSpPr txBox="1"/>
            <p:nvPr/>
          </p:nvSpPr>
          <p:spPr>
            <a:xfrm>
              <a:off x="7904781" y="565909"/>
              <a:ext cx="1735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GOALS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412923E-E664-8CC2-FA72-36390D32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rgbClr val="4472C4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505958" y="685871"/>
              <a:ext cx="357421" cy="357421"/>
            </a:xfrm>
            <a:prstGeom prst="rect">
              <a:avLst/>
            </a:prstGeom>
          </p:spPr>
        </p:pic>
      </p:grpSp>
      <p:sp>
        <p:nvSpPr>
          <p:cNvPr id="1048843" name="Rectangle 1048842">
            <a:extLst>
              <a:ext uri="{FF2B5EF4-FFF2-40B4-BE49-F238E27FC236}">
                <a16:creationId xmlns:a16="http://schemas.microsoft.com/office/drawing/2014/main" id="{BCF99CE9-7A0B-3F84-488A-DA806E9A57D0}"/>
              </a:ext>
            </a:extLst>
          </p:cNvPr>
          <p:cNvSpPr/>
          <p:nvPr/>
        </p:nvSpPr>
        <p:spPr>
          <a:xfrm>
            <a:off x="87282" y="524218"/>
            <a:ext cx="4861930" cy="5809905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26733-68E4-2C4B-7645-6B20CA58C2FA}"/>
              </a:ext>
            </a:extLst>
          </p:cNvPr>
          <p:cNvGrpSpPr/>
          <p:nvPr/>
        </p:nvGrpSpPr>
        <p:grpSpPr>
          <a:xfrm>
            <a:off x="20140" y="1801254"/>
            <a:ext cx="9665298" cy="2874126"/>
            <a:chOff x="58412" y="626076"/>
            <a:chExt cx="9665298" cy="287412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1D752A-9474-0439-BDBE-8EF460F8776B}"/>
                </a:ext>
              </a:extLst>
            </p:cNvPr>
            <p:cNvSpPr/>
            <p:nvPr/>
          </p:nvSpPr>
          <p:spPr>
            <a:xfrm>
              <a:off x="5093583" y="715270"/>
              <a:ext cx="4004637" cy="738931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453504-A2C9-1E49-3431-BCCF3DDA06E1}"/>
                </a:ext>
              </a:extLst>
            </p:cNvPr>
            <p:cNvSpPr/>
            <p:nvPr/>
          </p:nvSpPr>
          <p:spPr>
            <a:xfrm>
              <a:off x="5362685" y="659036"/>
              <a:ext cx="1415047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5" name="Graphic 141" descr="Badge with solid fill">
              <a:extLst>
                <a:ext uri="{FF2B5EF4-FFF2-40B4-BE49-F238E27FC236}">
                  <a16:creationId xmlns:a16="http://schemas.microsoft.com/office/drawing/2014/main" id="{E3EA2BF3-F69B-D6FE-9F37-BD3E6FFE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8412" y="3157302"/>
              <a:ext cx="342900" cy="34290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798A3E-EFA3-A8CF-D790-B5B9B93A595F}"/>
                </a:ext>
              </a:extLst>
            </p:cNvPr>
            <p:cNvSpPr txBox="1"/>
            <p:nvPr/>
          </p:nvSpPr>
          <p:spPr>
            <a:xfrm>
              <a:off x="5423862" y="626076"/>
              <a:ext cx="13237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PURPOSE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2CB3D48-D521-DDA7-D452-F38A4526E420}"/>
                </a:ext>
              </a:extLst>
            </p:cNvPr>
            <p:cNvSpPr txBox="1"/>
            <p:nvPr/>
          </p:nvSpPr>
          <p:spPr>
            <a:xfrm>
              <a:off x="5219647" y="809903"/>
              <a:ext cx="450406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Digital System to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ELIMINATE LOST TIME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and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 PAPER USAGE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Digital System to increase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Accuracy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data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system that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ZERO COST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22132-0E73-72EC-BEE8-98CBAEEBBE42}"/>
              </a:ext>
            </a:extLst>
          </p:cNvPr>
          <p:cNvGrpSpPr/>
          <p:nvPr/>
        </p:nvGrpSpPr>
        <p:grpSpPr>
          <a:xfrm>
            <a:off x="5045686" y="1734693"/>
            <a:ext cx="4005085" cy="1958355"/>
            <a:chOff x="5067637" y="180736"/>
            <a:chExt cx="4005085" cy="195835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7D9329E-99D6-3533-1F1F-9DC45D85AA7E}"/>
                </a:ext>
              </a:extLst>
            </p:cNvPr>
            <p:cNvGrpSpPr/>
            <p:nvPr/>
          </p:nvGrpSpPr>
          <p:grpSpPr>
            <a:xfrm>
              <a:off x="5068085" y="1192736"/>
              <a:ext cx="4004637" cy="946355"/>
              <a:chOff x="5068085" y="1192736"/>
              <a:chExt cx="4004637" cy="946355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1AC1CD-46E1-95D8-66E5-39B88BA4FD5E}"/>
                  </a:ext>
                </a:extLst>
              </p:cNvPr>
              <p:cNvSpPr/>
              <p:nvPr/>
            </p:nvSpPr>
            <p:spPr>
              <a:xfrm>
                <a:off x="5068085" y="1306196"/>
                <a:ext cx="4004637" cy="82792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16A6A10-CD5A-BF83-1BFE-6556129B987C}"/>
                  </a:ext>
                </a:extLst>
              </p:cNvPr>
              <p:cNvGrpSpPr/>
              <p:nvPr/>
            </p:nvGrpSpPr>
            <p:grpSpPr>
              <a:xfrm>
                <a:off x="5212539" y="1192736"/>
                <a:ext cx="3860183" cy="946355"/>
                <a:chOff x="5212539" y="1192736"/>
                <a:chExt cx="3860183" cy="946355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712BB18-057B-00E2-9637-752185B29139}"/>
                    </a:ext>
                  </a:extLst>
                </p:cNvPr>
                <p:cNvSpPr/>
                <p:nvPr/>
              </p:nvSpPr>
              <p:spPr>
                <a:xfrm>
                  <a:off x="5289444" y="1221011"/>
                  <a:ext cx="1415047" cy="162361"/>
                </a:xfrm>
                <a:prstGeom prst="rect">
                  <a:avLst/>
                </a:prstGeom>
                <a:solidFill>
                  <a:srgbClr val="6998A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81C0778-3FF9-1B3E-0CD7-2FE4C7170208}"/>
                    </a:ext>
                  </a:extLst>
                </p:cNvPr>
                <p:cNvSpPr txBox="1"/>
                <p:nvPr/>
              </p:nvSpPr>
              <p:spPr>
                <a:xfrm>
                  <a:off x="5398364" y="1192736"/>
                  <a:ext cx="123918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TARGET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53184DE-8F7F-9F4F-5429-4BC40039FE99}"/>
                    </a:ext>
                  </a:extLst>
                </p:cNvPr>
                <p:cNvSpPr txBox="1"/>
                <p:nvPr/>
              </p:nvSpPr>
              <p:spPr>
                <a:xfrm>
                  <a:off x="5717819" y="1369650"/>
                  <a:ext cx="335490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28588" marR="0" lvl="0" indent="-128588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Digitalize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1 Check sheet</a:t>
                  </a:r>
                </a:p>
                <a:p>
                  <a:pPr marL="128588" marR="0" lvl="0" indent="-128588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Saving man hour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1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Hours 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/ month and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Reduce paper</a:t>
                  </a: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1 RIM/Year</a:t>
                  </a:r>
                </a:p>
                <a:p>
                  <a:pPr marL="128588" marR="0" lvl="0" indent="-128588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Speed Up DX Roadmap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2C335AE-339F-F727-BFD2-555BD5DA94DC}"/>
                    </a:ext>
                  </a:extLst>
                </p:cNvPr>
                <p:cNvGrpSpPr/>
                <p:nvPr/>
              </p:nvGrpSpPr>
              <p:grpSpPr>
                <a:xfrm>
                  <a:off x="5212539" y="1518203"/>
                  <a:ext cx="536716" cy="521408"/>
                  <a:chOff x="6340008" y="2574359"/>
                  <a:chExt cx="1111281" cy="991486"/>
                </a:xfrm>
              </p:grpSpPr>
              <p:grpSp>
                <p:nvGrpSpPr>
                  <p:cNvPr id="110" name="Group 3">
                    <a:extLst>
                      <a:ext uri="{FF2B5EF4-FFF2-40B4-BE49-F238E27FC236}">
                        <a16:creationId xmlns:a16="http://schemas.microsoft.com/office/drawing/2014/main" id="{DE4F7CEC-048D-14A0-8787-489CE3CCDEFC}"/>
                      </a:ext>
                    </a:extLst>
                  </p:cNvPr>
                  <p:cNvGrpSpPr/>
                  <p:nvPr/>
                </p:nvGrpSpPr>
                <p:grpSpPr>
                  <a:xfrm>
                    <a:off x="6340008" y="2574359"/>
                    <a:ext cx="1111281" cy="991486"/>
                    <a:chOff x="0" y="0"/>
                    <a:chExt cx="812800" cy="812800"/>
                  </a:xfrm>
                </p:grpSpPr>
                <p:sp>
                  <p:nvSpPr>
                    <p:cNvPr id="112" name="Freeform 4">
                      <a:extLst>
                        <a:ext uri="{FF2B5EF4-FFF2-40B4-BE49-F238E27FC236}">
                          <a16:creationId xmlns:a16="http://schemas.microsoft.com/office/drawing/2014/main" id="{73213F78-9307-35CF-0587-73C6C5604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812800" cy="8128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812800">
                          <a:moveTo>
                            <a:pt x="574675" y="0"/>
                          </a:moveTo>
                          <a:lnTo>
                            <a:pt x="812800" y="238125"/>
                          </a:lnTo>
                          <a:lnTo>
                            <a:pt x="812800" y="574675"/>
                          </a:lnTo>
                          <a:lnTo>
                            <a:pt x="574675" y="812800"/>
                          </a:lnTo>
                          <a:lnTo>
                            <a:pt x="238125" y="812800"/>
                          </a:lnTo>
                          <a:lnTo>
                            <a:pt x="0" y="574675"/>
                          </a:lnTo>
                          <a:lnTo>
                            <a:pt x="0" y="238125"/>
                          </a:lnTo>
                          <a:lnTo>
                            <a:pt x="238125" y="0"/>
                          </a:lnTo>
                          <a:lnTo>
                            <a:pt x="574675" y="0"/>
                          </a:lnTo>
                          <a:close/>
                        </a:path>
                      </a:pathLst>
                    </a:custGeom>
                    <a:solidFill>
                      <a:srgbClr val="003D60"/>
                    </a:solid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13" name="TextBox 5">
                      <a:extLst>
                        <a:ext uri="{FF2B5EF4-FFF2-40B4-BE49-F238E27FC236}">
                          <a16:creationId xmlns:a16="http://schemas.microsoft.com/office/drawing/2014/main" id="{CFEB4F44-2ED6-3301-D0DD-802FBAB062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00" y="6350"/>
                      <a:ext cx="685800" cy="742950"/>
                    </a:xfrm>
                    <a:prstGeom prst="rect">
                      <a:avLst/>
                    </a:prstGeom>
                  </p:spPr>
                  <p:txBody>
                    <a:bodyPr lIns="38100" tIns="38100" rIns="38100" bIns="38100"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ts val="19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pic>
                <p:nvPicPr>
                  <p:cNvPr id="111" name="Graphic 231" descr="Target with solid fill">
                    <a:extLst>
                      <a:ext uri="{FF2B5EF4-FFF2-40B4-BE49-F238E27FC236}">
                        <a16:creationId xmlns:a16="http://schemas.microsoft.com/office/drawing/2014/main" id="{632006AF-45B9-F94E-1D1A-3848F31C1F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8448" y="2610162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3" name="Graphic 139" descr="Badge 3 with solid fill">
              <a:extLst>
                <a:ext uri="{FF2B5EF4-FFF2-40B4-BE49-F238E27FC236}">
                  <a16:creationId xmlns:a16="http://schemas.microsoft.com/office/drawing/2014/main" id="{603C0174-B9BE-749A-4417-61974339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067637" y="180736"/>
              <a:ext cx="342900" cy="3429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2C421D-093C-A249-C813-C26348B26B7C}"/>
              </a:ext>
            </a:extLst>
          </p:cNvPr>
          <p:cNvGrpSpPr/>
          <p:nvPr/>
        </p:nvGrpSpPr>
        <p:grpSpPr>
          <a:xfrm>
            <a:off x="20140" y="629852"/>
            <a:ext cx="7120746" cy="3693314"/>
            <a:chOff x="20140" y="2089920"/>
            <a:chExt cx="7120746" cy="369331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E21BAEF-BD87-94D2-42E6-0E721796BF6D}"/>
                </a:ext>
              </a:extLst>
            </p:cNvPr>
            <p:cNvSpPr/>
            <p:nvPr/>
          </p:nvSpPr>
          <p:spPr>
            <a:xfrm>
              <a:off x="20140" y="3961578"/>
              <a:ext cx="7120746" cy="223075"/>
            </a:xfrm>
            <a:prstGeom prst="rect">
              <a:avLst/>
            </a:prstGeom>
            <a:noFill/>
          </p:spPr>
          <p:txBody>
            <a:bodyPr wrap="square" lIns="68516" tIns="34259" rIns="68516" bIns="34259" anchor="t">
              <a:spAutoFit/>
            </a:bodyPr>
            <a:lstStyle/>
            <a:p>
              <a:pPr marL="0" marR="0" lvl="0" indent="0" defTabSz="342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Improve business practice by digitalization of work throughout the company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3C3494-C2E9-C541-2285-43C206BC3143}"/>
                </a:ext>
              </a:extLst>
            </p:cNvPr>
            <p:cNvGrpSpPr/>
            <p:nvPr/>
          </p:nvGrpSpPr>
          <p:grpSpPr>
            <a:xfrm>
              <a:off x="152574" y="2089920"/>
              <a:ext cx="4950891" cy="3693314"/>
              <a:chOff x="152574" y="2022833"/>
              <a:chExt cx="4950891" cy="3148014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BA40671-1327-45C2-4148-D2F7432D9B3B}"/>
                  </a:ext>
                </a:extLst>
              </p:cNvPr>
              <p:cNvGrpSpPr/>
              <p:nvPr/>
            </p:nvGrpSpPr>
            <p:grpSpPr>
              <a:xfrm>
                <a:off x="232933" y="3745602"/>
                <a:ext cx="4354330" cy="323620"/>
                <a:chOff x="-2321731" y="7032804"/>
                <a:chExt cx="4816494" cy="339309"/>
              </a:xfrm>
            </p:grpSpPr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DE91A5ED-EB1F-647B-FD44-E34FA8097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34013" r="4724" b="65802"/>
                <a:stretch/>
              </p:blipFill>
              <p:spPr>
                <a:xfrm>
                  <a:off x="540757" y="7036278"/>
                  <a:ext cx="1954006" cy="335835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61D83E4C-8C2B-765E-2B25-BDE1A947C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-1" r="66175" b="65802"/>
                <a:stretch/>
              </p:blipFill>
              <p:spPr>
                <a:xfrm>
                  <a:off x="-2321731" y="7032804"/>
                  <a:ext cx="2865729" cy="335835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D147304-9A5E-E31B-8D67-EC31C161E8D7}"/>
                  </a:ext>
                </a:extLst>
              </p:cNvPr>
              <p:cNvGrpSpPr/>
              <p:nvPr/>
            </p:nvGrpSpPr>
            <p:grpSpPr>
              <a:xfrm>
                <a:off x="2665123" y="4201648"/>
                <a:ext cx="1184438" cy="542728"/>
                <a:chOff x="3278322" y="3138647"/>
                <a:chExt cx="2484879" cy="1440084"/>
              </a:xfrm>
            </p:grpSpPr>
            <p:sp>
              <p:nvSpPr>
                <p:cNvPr id="259" name="Rectangle: Rounded Corners 30">
                  <a:extLst>
                    <a:ext uri="{FF2B5EF4-FFF2-40B4-BE49-F238E27FC236}">
                      <a16:creationId xmlns:a16="http://schemas.microsoft.com/office/drawing/2014/main" id="{15817D01-AB94-65D7-AB59-2920723F1EBC}"/>
                    </a:ext>
                  </a:extLst>
                </p:cNvPr>
                <p:cNvSpPr/>
                <p:nvPr/>
              </p:nvSpPr>
              <p:spPr>
                <a:xfrm>
                  <a:off x="3278322" y="3138647"/>
                  <a:ext cx="2447276" cy="1440084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BE6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Meiryo UI"/>
                    <a:cs typeface="+mn-cs"/>
                  </a:endParaRP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5F424AFE-FD39-2BF3-D859-F16D6DD7B687}"/>
                    </a:ext>
                  </a:extLst>
                </p:cNvPr>
                <p:cNvSpPr txBox="1"/>
                <p:nvPr/>
              </p:nvSpPr>
              <p:spPr>
                <a:xfrm>
                  <a:off x="3313674" y="4110214"/>
                  <a:ext cx="1689791" cy="4294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ea typeface="Meiryo UI"/>
                    </a:rPr>
                    <a:t>100% System Integration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3D42104C-6712-F148-DE41-D45846CAD783}"/>
                    </a:ext>
                  </a:extLst>
                </p:cNvPr>
                <p:cNvSpPr txBox="1"/>
                <p:nvPr/>
              </p:nvSpPr>
              <p:spPr>
                <a:xfrm>
                  <a:off x="3350437" y="3184545"/>
                  <a:ext cx="1919588" cy="653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Meiryo UI"/>
                    </a:rPr>
                    <a:t>Eliminate inter-section manual check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92E1D13D-321D-CA2C-E893-9592719A7AF5}"/>
                    </a:ext>
                  </a:extLst>
                </p:cNvPr>
                <p:cNvSpPr txBox="1"/>
                <p:nvPr/>
              </p:nvSpPr>
              <p:spPr>
                <a:xfrm>
                  <a:off x="3333181" y="3704401"/>
                  <a:ext cx="1927625" cy="653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Meiryo UI"/>
                    </a:rPr>
                    <a:t>Supplier</a:t>
                  </a:r>
                  <a:r>
                    <a:rPr kumimoji="0" lang="en-US" sz="5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Meiryo UI"/>
                      <a:sym typeface="Wingdings" panose="05000000000000000000" pitchFamily="2" charset="2"/>
                    </a:rPr>
                    <a:t>Customer</a:t>
                  </a: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Meiryo UI"/>
                      <a:sym typeface="Wingdings" panose="05000000000000000000" pitchFamily="2" charset="2"/>
                    </a:rPr>
                    <a:t> traceability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Meiryo UI"/>
                  </a:endParaRPr>
                </a:p>
              </p:txBody>
            </p:sp>
            <p:pic>
              <p:nvPicPr>
                <p:cNvPr id="263" name="Picture 262" descr="A green tick mark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26ED02CA-7AC7-FE91-1EC1-FE5660140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xmlns="" r:i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3562" y="3362991"/>
                  <a:ext cx="193799" cy="245505"/>
                </a:xfrm>
                <a:prstGeom prst="rect">
                  <a:avLst/>
                </a:prstGeom>
              </p:spPr>
            </p:pic>
            <p:pic>
              <p:nvPicPr>
                <p:cNvPr id="264" name="Picture 263" descr="A green tick mark on a black background&#10;&#10;Description automatically generated">
                  <a:extLst>
                    <a:ext uri="{FF2B5EF4-FFF2-40B4-BE49-F238E27FC236}">
                      <a16:creationId xmlns:a16="http://schemas.microsoft.com/office/drawing/2014/main" id="{73A99786-006C-5528-AE7F-3A2EF4A36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  <a:ext uri="{837473B0-CC2E-450A-ABE3-18F120FF3D39}">
                      <a1611:picAttrSrcUrl xmlns:a1611="http://schemas.microsoft.com/office/drawing/2016/11/main" xmlns="" r:i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8352" y="3874763"/>
                  <a:ext cx="193799" cy="245505"/>
                </a:xfrm>
                <a:prstGeom prst="rect">
                  <a:avLst/>
                </a:prstGeom>
              </p:spPr>
            </p:pic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3EDEDA24-97FD-9D50-826C-2AAE91C0BA6F}"/>
                    </a:ext>
                  </a:extLst>
                </p:cNvPr>
                <p:cNvSpPr/>
                <p:nvPr/>
              </p:nvSpPr>
              <p:spPr>
                <a:xfrm>
                  <a:off x="4678409" y="3140337"/>
                  <a:ext cx="1084792" cy="393616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/>
                      <a:ea typeface="Meiryo UI"/>
                      <a:cs typeface="+mn-cs"/>
                    </a:rPr>
                    <a:t>NVA Job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ja-JP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/>
                      <a:ea typeface="Meiryo UI"/>
                      <a:cs typeface="+mn-cs"/>
                    </a:rPr>
                    <a:t>(Non-value added)</a:t>
                  </a:r>
                  <a:endParaRPr kumimoji="0" lang="ja-JP" alt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/>
                    <a:ea typeface="Meiryo UI"/>
                    <a:cs typeface="+mn-cs"/>
                  </a:endParaRPr>
                </a:p>
              </p:txBody>
            </p: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3DAE90F-2A5D-CEEF-90C6-770A7CD2559A}"/>
                  </a:ext>
                </a:extLst>
              </p:cNvPr>
              <p:cNvSpPr txBox="1"/>
              <p:nvPr/>
            </p:nvSpPr>
            <p:spPr>
              <a:xfrm>
                <a:off x="2867069" y="4060139"/>
                <a:ext cx="114735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75000"/>
                      </a:srgbClr>
                    </a:solidFill>
                    <a:effectLst/>
                    <a:uLnTx/>
                    <a:uFillTx/>
                  </a:rPr>
                  <a:t>Integration &amp; Automation</a:t>
                </a:r>
                <a:endParaRPr kumimoji="0" lang="en-ID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A5A5A5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Arrow: Down 73">
                <a:extLst>
                  <a:ext uri="{FF2B5EF4-FFF2-40B4-BE49-F238E27FC236}">
                    <a16:creationId xmlns:a16="http://schemas.microsoft.com/office/drawing/2014/main" id="{7B8755D8-88AB-D741-D783-3564982D1E82}"/>
                  </a:ext>
                </a:extLst>
              </p:cNvPr>
              <p:cNvSpPr/>
              <p:nvPr/>
            </p:nvSpPr>
            <p:spPr>
              <a:xfrm>
                <a:off x="3176985" y="4013995"/>
                <a:ext cx="250299" cy="73324"/>
              </a:xfrm>
              <a:prstGeom prst="downArrow">
                <a:avLst/>
              </a:prstGeom>
              <a:solidFill>
                <a:srgbClr val="FFFF00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ID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30A9453-8563-9424-92CB-A24EC721F9E4}"/>
                  </a:ext>
                </a:extLst>
              </p:cNvPr>
              <p:cNvSpPr txBox="1"/>
              <p:nvPr/>
            </p:nvSpPr>
            <p:spPr>
              <a:xfrm>
                <a:off x="3758987" y="4433472"/>
                <a:ext cx="1344478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75000"/>
                      </a:srgbClr>
                    </a:solidFill>
                    <a:effectLst/>
                    <a:uLnTx/>
                    <a:uFillTx/>
                  </a:rPr>
                  <a:t>Big Data &amp; Artificial Intelligence </a:t>
                </a:r>
                <a:r>
                  <a:rPr kumimoji="0" lang="en-US" sz="600" b="1" i="0" u="none" strike="noStrike" kern="0" cap="none" spc="0" normalizeH="0" baseline="10000" noProof="0" dirty="0">
                    <a:ln>
                      <a:noFill/>
                    </a:ln>
                    <a:solidFill>
                      <a:srgbClr val="A5A5A5">
                        <a:lumMod val="75000"/>
                      </a:srgbClr>
                    </a:solidFill>
                    <a:effectLst/>
                    <a:uLnTx/>
                    <a:uFillTx/>
                  </a:rPr>
                  <a:t>(AI)</a:t>
                </a:r>
                <a:endParaRPr kumimoji="0" lang="en-ID" sz="500" b="1" i="0" u="none" strike="noStrike" kern="0" cap="none" spc="0" normalizeH="0" baseline="10000" noProof="0" dirty="0">
                  <a:ln>
                    <a:noFill/>
                  </a:ln>
                  <a:solidFill>
                    <a:srgbClr val="A5A5A5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Arrow: Down 87">
                <a:extLst>
                  <a:ext uri="{FF2B5EF4-FFF2-40B4-BE49-F238E27FC236}">
                    <a16:creationId xmlns:a16="http://schemas.microsoft.com/office/drawing/2014/main" id="{1BF884FD-B9EE-0AA1-A39B-05C9D538F539}"/>
                  </a:ext>
                </a:extLst>
              </p:cNvPr>
              <p:cNvSpPr/>
              <p:nvPr/>
            </p:nvSpPr>
            <p:spPr>
              <a:xfrm>
                <a:off x="4076873" y="4002491"/>
                <a:ext cx="231109" cy="82816"/>
              </a:xfrm>
              <a:prstGeom prst="downArrow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ID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4C64B12-3572-C3F6-4312-C17837F6F6B1}"/>
                  </a:ext>
                </a:extLst>
              </p:cNvPr>
              <p:cNvGrpSpPr/>
              <p:nvPr/>
            </p:nvGrpSpPr>
            <p:grpSpPr>
              <a:xfrm>
                <a:off x="152574" y="2204670"/>
                <a:ext cx="4056809" cy="1508036"/>
                <a:chOff x="117524" y="647333"/>
                <a:chExt cx="8058800" cy="1908844"/>
              </a:xfrm>
            </p:grpSpPr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65FCACA9-09B3-7D24-599C-034A6FAAC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1733" t="43171" r="14881"/>
                <a:stretch/>
              </p:blipFill>
              <p:spPr>
                <a:xfrm>
                  <a:off x="117524" y="653666"/>
                  <a:ext cx="8058800" cy="1902511"/>
                </a:xfrm>
                <a:prstGeom prst="rect">
                  <a:avLst/>
                </a:prstGeom>
              </p:spPr>
            </p:pic>
            <p:sp>
              <p:nvSpPr>
                <p:cNvPr id="218" name="Rectangle: Rounded Corners 3">
                  <a:extLst>
                    <a:ext uri="{FF2B5EF4-FFF2-40B4-BE49-F238E27FC236}">
                      <a16:creationId xmlns:a16="http://schemas.microsoft.com/office/drawing/2014/main" id="{09497CBD-5BAA-763B-D1B8-9E199C8F6412}"/>
                    </a:ext>
                  </a:extLst>
                </p:cNvPr>
                <p:cNvSpPr/>
                <p:nvPr/>
              </p:nvSpPr>
              <p:spPr>
                <a:xfrm>
                  <a:off x="788708" y="702214"/>
                  <a:ext cx="1109442" cy="224956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LOGISTICS</a:t>
                  </a:r>
                  <a:endParaRPr kumimoji="1" lang="en-ID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0" name="Rectangle: Rounded Corners 4">
                  <a:extLst>
                    <a:ext uri="{FF2B5EF4-FFF2-40B4-BE49-F238E27FC236}">
                      <a16:creationId xmlns:a16="http://schemas.microsoft.com/office/drawing/2014/main" id="{8518E2A4-21ED-48C8-8AF4-4D3985D2BB88}"/>
                    </a:ext>
                  </a:extLst>
                </p:cNvPr>
                <p:cNvSpPr/>
                <p:nvPr/>
              </p:nvSpPr>
              <p:spPr>
                <a:xfrm>
                  <a:off x="890196" y="2180284"/>
                  <a:ext cx="979813" cy="168351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FAC/SHE</a:t>
                  </a:r>
                  <a:endParaRPr kumimoji="1" lang="en-ID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1" name="Rectangle: Rounded Corners 5">
                  <a:extLst>
                    <a:ext uri="{FF2B5EF4-FFF2-40B4-BE49-F238E27FC236}">
                      <a16:creationId xmlns:a16="http://schemas.microsoft.com/office/drawing/2014/main" id="{F2830305-010F-305A-E2A5-DBFD1E7BFD2B}"/>
                    </a:ext>
                  </a:extLst>
                </p:cNvPr>
                <p:cNvSpPr/>
                <p:nvPr/>
              </p:nvSpPr>
              <p:spPr>
                <a:xfrm>
                  <a:off x="4979265" y="677825"/>
                  <a:ext cx="1045447" cy="205954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QUALITY</a:t>
                  </a:r>
                  <a:endParaRPr kumimoji="1" lang="en-ID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3" name="Rectangle: Rounded Corners 7">
                  <a:extLst>
                    <a:ext uri="{FF2B5EF4-FFF2-40B4-BE49-F238E27FC236}">
                      <a16:creationId xmlns:a16="http://schemas.microsoft.com/office/drawing/2014/main" id="{E5C9B0E8-AA41-391B-42CD-4149DCC9710C}"/>
                    </a:ext>
                  </a:extLst>
                </p:cNvPr>
                <p:cNvSpPr/>
                <p:nvPr/>
              </p:nvSpPr>
              <p:spPr>
                <a:xfrm>
                  <a:off x="6096219" y="647333"/>
                  <a:ext cx="867086" cy="232313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OFFICE</a:t>
                  </a:r>
                  <a:endParaRPr kumimoji="1" lang="en-ID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4" name="Rectangle: Rounded Corners 8">
                  <a:extLst>
                    <a:ext uri="{FF2B5EF4-FFF2-40B4-BE49-F238E27FC236}">
                      <a16:creationId xmlns:a16="http://schemas.microsoft.com/office/drawing/2014/main" id="{4C8581C5-1812-A6C5-F63A-FDEC7D91ACC3}"/>
                    </a:ext>
                  </a:extLst>
                </p:cNvPr>
                <p:cNvSpPr/>
                <p:nvPr/>
              </p:nvSpPr>
              <p:spPr>
                <a:xfrm>
                  <a:off x="5070409" y="2209591"/>
                  <a:ext cx="1666365" cy="204101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MAINTENANCE</a:t>
                  </a:r>
                  <a:endParaRPr kumimoji="1" lang="en-ID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5" name="Rectangle: Rounded Corners 9">
                  <a:extLst>
                    <a:ext uri="{FF2B5EF4-FFF2-40B4-BE49-F238E27FC236}">
                      <a16:creationId xmlns:a16="http://schemas.microsoft.com/office/drawing/2014/main" id="{DC570312-E46F-1422-B944-CD6AE68E3796}"/>
                    </a:ext>
                  </a:extLst>
                </p:cNvPr>
                <p:cNvSpPr/>
                <p:nvPr/>
              </p:nvSpPr>
              <p:spPr>
                <a:xfrm>
                  <a:off x="1931835" y="688406"/>
                  <a:ext cx="593752" cy="23906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88900" marR="0" lvl="0" indent="-8890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1" lang="en-US" sz="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6" name="Rectangle: Rounded Corners 10">
                  <a:extLst>
                    <a:ext uri="{FF2B5EF4-FFF2-40B4-BE49-F238E27FC236}">
                      <a16:creationId xmlns:a16="http://schemas.microsoft.com/office/drawing/2014/main" id="{B6BDAB71-27C1-F624-608E-81F261F0630B}"/>
                    </a:ext>
                  </a:extLst>
                </p:cNvPr>
                <p:cNvSpPr/>
                <p:nvPr/>
              </p:nvSpPr>
              <p:spPr>
                <a:xfrm>
                  <a:off x="3061714" y="800779"/>
                  <a:ext cx="781433" cy="166256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Free Rack System</a:t>
                  </a:r>
                </a:p>
              </p:txBody>
            </p:sp>
            <p:sp>
              <p:nvSpPr>
                <p:cNvPr id="237" name="Rectangle: Rounded Corners 11">
                  <a:extLst>
                    <a:ext uri="{FF2B5EF4-FFF2-40B4-BE49-F238E27FC236}">
                      <a16:creationId xmlns:a16="http://schemas.microsoft.com/office/drawing/2014/main" id="{63057C91-6A98-664A-A69F-F61095F8E353}"/>
                    </a:ext>
                  </a:extLst>
                </p:cNvPr>
                <p:cNvSpPr/>
                <p:nvPr/>
              </p:nvSpPr>
              <p:spPr>
                <a:xfrm>
                  <a:off x="1782480" y="1265166"/>
                  <a:ext cx="844359" cy="192477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Receiving &amp; Delivery Monitoring System</a:t>
                  </a:r>
                </a:p>
              </p:txBody>
            </p:sp>
            <p:sp>
              <p:nvSpPr>
                <p:cNvPr id="243" name="Rectangle: Rounded Corners 12">
                  <a:extLst>
                    <a:ext uri="{FF2B5EF4-FFF2-40B4-BE49-F238E27FC236}">
                      <a16:creationId xmlns:a16="http://schemas.microsoft.com/office/drawing/2014/main" id="{DDF170C3-BCA8-300A-EC90-165D6D07CD34}"/>
                    </a:ext>
                  </a:extLst>
                </p:cNvPr>
                <p:cNvSpPr/>
                <p:nvPr/>
              </p:nvSpPr>
              <p:spPr>
                <a:xfrm>
                  <a:off x="692329" y="1553381"/>
                  <a:ext cx="920875" cy="155189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Energy Control System (ECS)</a:t>
                  </a:r>
                </a:p>
              </p:txBody>
            </p:sp>
            <p:sp>
              <p:nvSpPr>
                <p:cNvPr id="244" name="Rectangle: Rounded Corners 13">
                  <a:extLst>
                    <a:ext uri="{FF2B5EF4-FFF2-40B4-BE49-F238E27FC236}">
                      <a16:creationId xmlns:a16="http://schemas.microsoft.com/office/drawing/2014/main" id="{A645D1B3-4BB1-A013-AD9D-D2E1D6D9CDA5}"/>
                    </a:ext>
                  </a:extLst>
                </p:cNvPr>
                <p:cNvSpPr/>
                <p:nvPr/>
              </p:nvSpPr>
              <p:spPr>
                <a:xfrm>
                  <a:off x="836317" y="1739367"/>
                  <a:ext cx="800680" cy="147097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Safety Alert System (SAS)</a:t>
                  </a:r>
                </a:p>
              </p:txBody>
            </p:sp>
            <p:sp>
              <p:nvSpPr>
                <p:cNvPr id="245" name="Rectangle: Rounded Corners 16">
                  <a:extLst>
                    <a:ext uri="{FF2B5EF4-FFF2-40B4-BE49-F238E27FC236}">
                      <a16:creationId xmlns:a16="http://schemas.microsoft.com/office/drawing/2014/main" id="{DA538D61-B6A3-9C64-EF77-9634AFD461CC}"/>
                    </a:ext>
                  </a:extLst>
                </p:cNvPr>
                <p:cNvSpPr/>
                <p:nvPr/>
              </p:nvSpPr>
              <p:spPr>
                <a:xfrm>
                  <a:off x="1875765" y="2163444"/>
                  <a:ext cx="741057" cy="22915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SHE MONITORING</a:t>
                  </a:r>
                </a:p>
              </p:txBody>
            </p:sp>
            <p:sp>
              <p:nvSpPr>
                <p:cNvPr id="246" name="Rectangle: Rounded Corners 17">
                  <a:extLst>
                    <a:ext uri="{FF2B5EF4-FFF2-40B4-BE49-F238E27FC236}">
                      <a16:creationId xmlns:a16="http://schemas.microsoft.com/office/drawing/2014/main" id="{287F3E44-2A18-83D6-7F4B-B4C72CCB2B9D}"/>
                    </a:ext>
                  </a:extLst>
                </p:cNvPr>
                <p:cNvSpPr/>
                <p:nvPr/>
              </p:nvSpPr>
              <p:spPr>
                <a:xfrm>
                  <a:off x="2729749" y="1643255"/>
                  <a:ext cx="726945" cy="215681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MFG IoT Dashboard (MID)</a:t>
                  </a:r>
                </a:p>
              </p:txBody>
            </p:sp>
            <p:sp>
              <p:nvSpPr>
                <p:cNvPr id="247" name="Rectangle: Rounded Corners 18">
                  <a:extLst>
                    <a:ext uri="{FF2B5EF4-FFF2-40B4-BE49-F238E27FC236}">
                      <a16:creationId xmlns:a16="http://schemas.microsoft.com/office/drawing/2014/main" id="{069F8D48-6074-4F0D-2B52-7BBD11E9C639}"/>
                    </a:ext>
                  </a:extLst>
                </p:cNvPr>
                <p:cNvSpPr/>
                <p:nvPr/>
              </p:nvSpPr>
              <p:spPr>
                <a:xfrm>
                  <a:off x="3143956" y="1372485"/>
                  <a:ext cx="589840" cy="128203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Dqits</a:t>
                  </a: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Camera (ORIN)</a:t>
                  </a:r>
                </a:p>
              </p:txBody>
            </p:sp>
            <p:sp>
              <p:nvSpPr>
                <p:cNvPr id="248" name="Rectangle: Rounded Corners 25">
                  <a:extLst>
                    <a:ext uri="{FF2B5EF4-FFF2-40B4-BE49-F238E27FC236}">
                      <a16:creationId xmlns:a16="http://schemas.microsoft.com/office/drawing/2014/main" id="{20F7BA44-D051-1387-D0F5-A4937F20BD62}"/>
                    </a:ext>
                  </a:extLst>
                </p:cNvPr>
                <p:cNvSpPr/>
                <p:nvPr/>
              </p:nvSpPr>
              <p:spPr>
                <a:xfrm>
                  <a:off x="5394174" y="904003"/>
                  <a:ext cx="843720" cy="1747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QUALITY MANAGEMENT</a:t>
                  </a:r>
                </a:p>
              </p:txBody>
            </p:sp>
            <p:sp>
              <p:nvSpPr>
                <p:cNvPr id="249" name="Rectangle: Rounded Corners 33">
                  <a:extLst>
                    <a:ext uri="{FF2B5EF4-FFF2-40B4-BE49-F238E27FC236}">
                      <a16:creationId xmlns:a16="http://schemas.microsoft.com/office/drawing/2014/main" id="{50672131-549E-9EF0-23A7-E6C5F1EC851E}"/>
                    </a:ext>
                  </a:extLst>
                </p:cNvPr>
                <p:cNvSpPr/>
                <p:nvPr/>
              </p:nvSpPr>
              <p:spPr>
                <a:xfrm>
                  <a:off x="6465226" y="895213"/>
                  <a:ext cx="843720" cy="271530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PAPERLESS WORKFLOW AND DOC CONTROL</a:t>
                  </a:r>
                </a:p>
              </p:txBody>
            </p:sp>
            <p:sp>
              <p:nvSpPr>
                <p:cNvPr id="250" name="Rectangle: Rounded Corners 37">
                  <a:extLst>
                    <a:ext uri="{FF2B5EF4-FFF2-40B4-BE49-F238E27FC236}">
                      <a16:creationId xmlns:a16="http://schemas.microsoft.com/office/drawing/2014/main" id="{B5785F3C-4DD0-C804-8A76-53B0CB49A44E}"/>
                    </a:ext>
                  </a:extLst>
                </p:cNvPr>
                <p:cNvSpPr/>
                <p:nvPr/>
              </p:nvSpPr>
              <p:spPr>
                <a:xfrm>
                  <a:off x="3842229" y="2194654"/>
                  <a:ext cx="1017813" cy="212542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REAL TIME PRODUCTION CONTROL</a:t>
                  </a:r>
                </a:p>
              </p:txBody>
            </p:sp>
            <p:sp>
              <p:nvSpPr>
                <p:cNvPr id="251" name="Rectangle: Rounded Corners 41">
                  <a:extLst>
                    <a:ext uri="{FF2B5EF4-FFF2-40B4-BE49-F238E27FC236}">
                      <a16:creationId xmlns:a16="http://schemas.microsoft.com/office/drawing/2014/main" id="{3AFE235D-6291-D76C-4459-F116AFFC802D}"/>
                    </a:ext>
                  </a:extLst>
                </p:cNvPr>
                <p:cNvSpPr/>
                <p:nvPr/>
              </p:nvSpPr>
              <p:spPr>
                <a:xfrm>
                  <a:off x="4379878" y="1737406"/>
                  <a:ext cx="537112" cy="249013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Spare-part Management (EPIC)</a:t>
                  </a:r>
                </a:p>
              </p:txBody>
            </p:sp>
            <p:sp>
              <p:nvSpPr>
                <p:cNvPr id="252" name="Rectangle: Rounded Corners 42">
                  <a:extLst>
                    <a:ext uri="{FF2B5EF4-FFF2-40B4-BE49-F238E27FC236}">
                      <a16:creationId xmlns:a16="http://schemas.microsoft.com/office/drawing/2014/main" id="{DA3958D9-6551-A2A7-F687-CE435D0EF0D6}"/>
                    </a:ext>
                  </a:extLst>
                </p:cNvPr>
                <p:cNvSpPr/>
                <p:nvPr/>
              </p:nvSpPr>
              <p:spPr>
                <a:xfrm>
                  <a:off x="3962701" y="669938"/>
                  <a:ext cx="967215" cy="138206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NG TRACEABILITY SYSTEM</a:t>
                  </a:r>
                </a:p>
              </p:txBody>
            </p:sp>
            <p:sp>
              <p:nvSpPr>
                <p:cNvPr id="253" name="Rectangle: Rounded Corners 43">
                  <a:extLst>
                    <a:ext uri="{FF2B5EF4-FFF2-40B4-BE49-F238E27FC236}">
                      <a16:creationId xmlns:a16="http://schemas.microsoft.com/office/drawing/2014/main" id="{68D7399D-F1B0-17D5-4369-3885CE100427}"/>
                    </a:ext>
                  </a:extLst>
                </p:cNvPr>
                <p:cNvSpPr/>
                <p:nvPr/>
              </p:nvSpPr>
              <p:spPr>
                <a:xfrm>
                  <a:off x="4979260" y="1475384"/>
                  <a:ext cx="820998" cy="184097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Machine Monitoring Dashboard (AMMD)</a:t>
                  </a:r>
                </a:p>
              </p:txBody>
            </p:sp>
            <p:sp>
              <p:nvSpPr>
                <p:cNvPr id="254" name="Rectangle: Rounded Corners 44">
                  <a:extLst>
                    <a:ext uri="{FF2B5EF4-FFF2-40B4-BE49-F238E27FC236}">
                      <a16:creationId xmlns:a16="http://schemas.microsoft.com/office/drawing/2014/main" id="{ABC50BCC-FBFE-7115-4561-68AFF38A706A}"/>
                    </a:ext>
                  </a:extLst>
                </p:cNvPr>
                <p:cNvSpPr/>
                <p:nvPr/>
              </p:nvSpPr>
              <p:spPr>
                <a:xfrm>
                  <a:off x="5264857" y="1250081"/>
                  <a:ext cx="736228" cy="210887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Multipurpose ID Card</a:t>
                  </a:r>
                </a:p>
              </p:txBody>
            </p:sp>
            <p:sp>
              <p:nvSpPr>
                <p:cNvPr id="255" name="Rectangle: Rounded Corners 45">
                  <a:extLst>
                    <a:ext uri="{FF2B5EF4-FFF2-40B4-BE49-F238E27FC236}">
                      <a16:creationId xmlns:a16="http://schemas.microsoft.com/office/drawing/2014/main" id="{B476ACC2-4349-610D-43A3-D79DA9316670}"/>
                    </a:ext>
                  </a:extLst>
                </p:cNvPr>
                <p:cNvSpPr/>
                <p:nvPr/>
              </p:nvSpPr>
              <p:spPr>
                <a:xfrm>
                  <a:off x="5800256" y="1500689"/>
                  <a:ext cx="641886" cy="257799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E-Doc Control System (EDCS)</a:t>
                  </a:r>
                </a:p>
              </p:txBody>
            </p:sp>
            <p:sp>
              <p:nvSpPr>
                <p:cNvPr id="256" name="Rectangle: Rounded Corners 47">
                  <a:extLst>
                    <a:ext uri="{FF2B5EF4-FFF2-40B4-BE49-F238E27FC236}">
                      <a16:creationId xmlns:a16="http://schemas.microsoft.com/office/drawing/2014/main" id="{2AADEFB4-8480-6EA7-9538-821307C0ECC4}"/>
                    </a:ext>
                  </a:extLst>
                </p:cNvPr>
                <p:cNvSpPr/>
                <p:nvPr/>
              </p:nvSpPr>
              <p:spPr>
                <a:xfrm>
                  <a:off x="6644192" y="1459294"/>
                  <a:ext cx="843720" cy="129096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HRSS Dashboard</a:t>
                  </a:r>
                </a:p>
              </p:txBody>
            </p:sp>
            <p:sp>
              <p:nvSpPr>
                <p:cNvPr id="257" name="Rectangle: Rounded Corners 48">
                  <a:extLst>
                    <a:ext uri="{FF2B5EF4-FFF2-40B4-BE49-F238E27FC236}">
                      <a16:creationId xmlns:a16="http://schemas.microsoft.com/office/drawing/2014/main" id="{83A49F07-11F0-45E5-AC4C-589D2873D251}"/>
                    </a:ext>
                  </a:extLst>
                </p:cNvPr>
                <p:cNvSpPr/>
                <p:nvPr/>
              </p:nvSpPr>
              <p:spPr>
                <a:xfrm>
                  <a:off x="5768313" y="1932587"/>
                  <a:ext cx="758564" cy="250574"/>
                </a:xfrm>
                <a:prstGeom prst="roundRect">
                  <a:avLst/>
                </a:prstGeom>
                <a:solidFill>
                  <a:srgbClr val="C3F6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Kakotora</a:t>
                  </a: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 Record System (KKS)</a:t>
                  </a:r>
                </a:p>
              </p:txBody>
            </p:sp>
            <p:sp>
              <p:nvSpPr>
                <p:cNvPr id="258" name="Rectangle: Rounded Corners 50">
                  <a:extLst>
                    <a:ext uri="{FF2B5EF4-FFF2-40B4-BE49-F238E27FC236}">
                      <a16:creationId xmlns:a16="http://schemas.microsoft.com/office/drawing/2014/main" id="{4FDEC18E-BC90-3D82-E2B3-C731E537D067}"/>
                    </a:ext>
                  </a:extLst>
                </p:cNvPr>
                <p:cNvSpPr/>
                <p:nvPr/>
              </p:nvSpPr>
              <p:spPr>
                <a:xfrm>
                  <a:off x="6727277" y="2201244"/>
                  <a:ext cx="843721" cy="21266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36000" rIns="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MAINTENANCE MONITORING</a:t>
                  </a:r>
                </a:p>
              </p:txBody>
            </p:sp>
            <p:sp>
              <p:nvSpPr>
                <p:cNvPr id="232" name="Rectangle: Rounded Corners 6">
                  <a:extLst>
                    <a:ext uri="{FF2B5EF4-FFF2-40B4-BE49-F238E27FC236}">
                      <a16:creationId xmlns:a16="http://schemas.microsoft.com/office/drawing/2014/main" id="{7DD69182-C304-2102-C727-ADE95B003912}"/>
                    </a:ext>
                  </a:extLst>
                </p:cNvPr>
                <p:cNvSpPr/>
                <p:nvPr/>
              </p:nvSpPr>
              <p:spPr>
                <a:xfrm>
                  <a:off x="2630363" y="2184199"/>
                  <a:ext cx="1834720" cy="192322"/>
                </a:xfrm>
                <a:prstGeom prst="round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36000" tIns="36000" rIns="36000" bIns="36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PRODUCTION</a:t>
                  </a:r>
                  <a:endParaRPr kumimoji="1" lang="en-ID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9E06D15-B486-FFB3-ABB3-FE1277C508F7}"/>
                  </a:ext>
                </a:extLst>
              </p:cNvPr>
              <p:cNvSpPr/>
              <p:nvPr/>
            </p:nvSpPr>
            <p:spPr>
              <a:xfrm>
                <a:off x="979182" y="2022833"/>
                <a:ext cx="3767873" cy="238464"/>
              </a:xfrm>
              <a:prstGeom prst="rect">
                <a:avLst/>
              </a:prstGeom>
              <a:noFill/>
            </p:spPr>
            <p:txBody>
              <a:bodyPr wrap="square" lIns="68516" tIns="34259" rIns="68516" bIns="34259" anchor="t">
                <a:spAutoFit/>
              </a:bodyPr>
              <a:lstStyle/>
              <a:p>
                <a:pPr marL="0" marR="0" lvl="0" indent="0" defTabSz="3425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SMART Manufacturing Company 2026</a:t>
                </a:r>
              </a:p>
            </p:txBody>
          </p: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454B10FF-020A-FD1A-510D-171362402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0324" y="4324873"/>
                <a:ext cx="398663" cy="319991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A5F9FBA-1ED4-4F37-D781-9615BC52E925}"/>
                  </a:ext>
                </a:extLst>
              </p:cNvPr>
              <p:cNvGrpSpPr/>
              <p:nvPr/>
            </p:nvGrpSpPr>
            <p:grpSpPr>
              <a:xfrm>
                <a:off x="3853082" y="4228582"/>
                <a:ext cx="1023406" cy="508615"/>
                <a:chOff x="5732106" y="5268883"/>
                <a:chExt cx="1023406" cy="508615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57EC930B-56B7-984B-6615-29CCCFBC58C3}"/>
                    </a:ext>
                  </a:extLst>
                </p:cNvPr>
                <p:cNvGrpSpPr/>
                <p:nvPr/>
              </p:nvGrpSpPr>
              <p:grpSpPr>
                <a:xfrm>
                  <a:off x="5732106" y="5268883"/>
                  <a:ext cx="1021267" cy="508615"/>
                  <a:chOff x="6199358" y="3138646"/>
                  <a:chExt cx="2077740" cy="1182669"/>
                </a:xfrm>
              </p:grpSpPr>
              <p:sp>
                <p:nvSpPr>
                  <p:cNvPr id="203" name="Rectangle: Rounded Corners 31">
                    <a:extLst>
                      <a:ext uri="{FF2B5EF4-FFF2-40B4-BE49-F238E27FC236}">
                        <a16:creationId xmlns:a16="http://schemas.microsoft.com/office/drawing/2014/main" id="{472F42F7-59C8-711A-9554-7469E9F39494}"/>
                      </a:ext>
                    </a:extLst>
                  </p:cNvPr>
                  <p:cNvSpPr/>
                  <p:nvPr/>
                </p:nvSpPr>
                <p:spPr>
                  <a:xfrm>
                    <a:off x="6202915" y="3138646"/>
                    <a:ext cx="2074183" cy="1182669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70AD47">
                        <a:lumMod val="75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sz="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Meiryo UI"/>
                      <a:cs typeface="+mn-cs"/>
                    </a:endParaRPr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458FBDAA-E30D-8FCB-12EC-C3A8A44F0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9358" y="3891916"/>
                    <a:ext cx="1453188" cy="4293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ea typeface="Meiryo UI"/>
                      </a:rPr>
                      <a:t>100% Smart Analysis</a:t>
                    </a:r>
                  </a:p>
                </p:txBody>
              </p: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19ED9FD5-8FF4-3CBA-CB87-C9AC370C2E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27673" y="3171160"/>
                    <a:ext cx="1723228" cy="5725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Meiryo UI"/>
                      </a:rPr>
                      <a:t>Automatic Man Power adjustment</a:t>
                    </a:r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D730643A-D400-F6A1-3A9B-E6F66B10CD84}"/>
                      </a:ext>
                    </a:extLst>
                  </p:cNvPr>
                  <p:cNvSpPr txBox="1"/>
                  <p:nvPr/>
                </p:nvSpPr>
                <p:spPr>
                  <a:xfrm>
                    <a:off x="6227675" y="3535800"/>
                    <a:ext cx="1489624" cy="5725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Meiryo UI"/>
                      </a:rPr>
                      <a:t>Analytical predictive maintenance</a:t>
                    </a:r>
                  </a:p>
                </p:txBody>
              </p:sp>
              <p:pic>
                <p:nvPicPr>
                  <p:cNvPr id="207" name="Picture 206" descr="A green tick mark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41B2606-4D5F-91F3-BD39-BC11E23C6A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837473B0-CC2E-450A-ABE3-18F120FF3D39}">
                        <a1611:picAttrSrcUrl xmlns:a1611="http://schemas.microsoft.com/office/drawing/2016/11/main" xmlns="" r:i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02915" y="3324080"/>
                    <a:ext cx="193800" cy="245505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green tick mark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7869746-946C-30AF-676D-E9CB2EFC6D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837473B0-CC2E-450A-ABE3-18F120FF3D39}">
                        <a1611:picAttrSrcUrl xmlns:a1611="http://schemas.microsoft.com/office/drawing/2016/11/main" xmlns="" r:i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07462" y="3709610"/>
                    <a:ext cx="166731" cy="245505"/>
                  </a:xfrm>
                  <a:prstGeom prst="rect">
                    <a:avLst/>
                  </a:prstGeom>
                </p:spPr>
              </p:pic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30B9C94A-6B20-EE8D-19D4-97A29607172F}"/>
                      </a:ext>
                    </a:extLst>
                  </p:cNvPr>
                  <p:cNvSpPr/>
                  <p:nvPr/>
                </p:nvSpPr>
                <p:spPr>
                  <a:xfrm>
                    <a:off x="7495223" y="3139639"/>
                    <a:ext cx="729054" cy="322048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rPr>
                      <a:t>Profit</a:t>
                    </a:r>
                    <a:endParaRPr kumimoji="0" lang="ja-JP" altLang="en-US" sz="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/>
                      <a:ea typeface="Meiryo UI"/>
                      <a:cs typeface="+mn-cs"/>
                    </a:endParaRPr>
                  </a:p>
                </p:txBody>
              </p:sp>
            </p:grp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3F153BFB-336D-B032-1EA1-C66C67682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87591" y="5381986"/>
                  <a:ext cx="367921" cy="308362"/>
                </a:xfrm>
                <a:prstGeom prst="rect">
                  <a:avLst/>
                </a:prstGeom>
              </p:spPr>
            </p:pic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61E9A999-732C-526B-95B0-F6136FACFD8D}"/>
                  </a:ext>
                </a:extLst>
              </p:cNvPr>
              <p:cNvGrpSpPr/>
              <p:nvPr/>
            </p:nvGrpSpPr>
            <p:grpSpPr>
              <a:xfrm>
                <a:off x="162066" y="4046598"/>
                <a:ext cx="2386742" cy="1124249"/>
                <a:chOff x="-192369" y="4742700"/>
                <a:chExt cx="2386742" cy="1124249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7C9F87D0-C709-E1D2-9272-2B8286C38408}"/>
                    </a:ext>
                  </a:extLst>
                </p:cNvPr>
                <p:cNvGrpSpPr/>
                <p:nvPr/>
              </p:nvGrpSpPr>
              <p:grpSpPr>
                <a:xfrm>
                  <a:off x="-192369" y="4854483"/>
                  <a:ext cx="2332112" cy="1012466"/>
                  <a:chOff x="198547" y="2743093"/>
                  <a:chExt cx="2332112" cy="1012466"/>
                </a:xfrm>
              </p:grpSpPr>
              <p:sp>
                <p:nvSpPr>
                  <p:cNvPr id="190" name="Rectangle: Rounded Corners 29">
                    <a:extLst>
                      <a:ext uri="{FF2B5EF4-FFF2-40B4-BE49-F238E27FC236}">
                        <a16:creationId xmlns:a16="http://schemas.microsoft.com/office/drawing/2014/main" id="{9E7A2C92-52F2-424E-5AF1-E05B76ED99E0}"/>
                      </a:ext>
                    </a:extLst>
                  </p:cNvPr>
                  <p:cNvSpPr/>
                  <p:nvPr/>
                </p:nvSpPr>
                <p:spPr>
                  <a:xfrm>
                    <a:off x="275840" y="2743093"/>
                    <a:ext cx="2254819" cy="994577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43FFA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Meiryo UI"/>
                      <a:cs typeface="+mn-cs"/>
                    </a:endParaRPr>
                  </a:p>
                </p:txBody>
              </p:sp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99BF2084-A3D3-7962-7009-E03D2CB01927}"/>
                      </a:ext>
                    </a:extLst>
                  </p:cNvPr>
                  <p:cNvSpPr txBox="1"/>
                  <p:nvPr/>
                </p:nvSpPr>
                <p:spPr>
                  <a:xfrm>
                    <a:off x="198547" y="3493949"/>
                    <a:ext cx="159370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ea typeface="Meiryo UI"/>
                      </a:rPr>
                      <a:t>100% Data Visualization</a:t>
                    </a:r>
                  </a:p>
                </p:txBody>
              </p: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92A27C68-8801-7B3F-8296-5941A16426A0}"/>
                      </a:ext>
                    </a:extLst>
                  </p:cNvPr>
                  <p:cNvSpPr txBox="1"/>
                  <p:nvPr/>
                </p:nvSpPr>
                <p:spPr>
                  <a:xfrm>
                    <a:off x="395963" y="2887218"/>
                    <a:ext cx="15007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Meiryo UI"/>
                      </a:rPr>
                      <a:t>Refine &amp; stabilize standard operation</a:t>
                    </a:r>
                  </a:p>
                </p:txBody>
              </p:sp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4E81444E-DA3B-80D8-1549-51BD4E70E5E6}"/>
                      </a:ext>
                    </a:extLst>
                  </p:cNvPr>
                  <p:cNvSpPr txBox="1"/>
                  <p:nvPr/>
                </p:nvSpPr>
                <p:spPr>
                  <a:xfrm>
                    <a:off x="395963" y="3168043"/>
                    <a:ext cx="1395093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Meiryo UI"/>
                      </a:rPr>
                      <a:t>Fast problem detection &amp; Kaizen</a:t>
                    </a:r>
                  </a:p>
                </p:txBody>
              </p:sp>
              <p:pic>
                <p:nvPicPr>
                  <p:cNvPr id="196" name="Picture 195" descr="A green tick mark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6520C906-6544-AF05-4DA4-4076CFD4C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837473B0-CC2E-450A-ABE3-18F120FF3D39}">
                        <a1611:picAttrSrcUrl xmlns:a1611="http://schemas.microsoft.com/office/drawing/2016/11/main" xmlns="" r:i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3440" y="2975424"/>
                    <a:ext cx="193799" cy="241875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green tick mark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23C77FA8-5030-0813-93BF-887EBED458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837473B0-CC2E-450A-ABE3-18F120FF3D39}">
                        <a1611:picAttrSrcUrl xmlns:a1611="http://schemas.microsoft.com/office/drawing/2016/11/main" xmlns="" r:i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755" y="3279487"/>
                    <a:ext cx="193799" cy="241875"/>
                  </a:xfrm>
                  <a:prstGeom prst="rect">
                    <a:avLst/>
                  </a:prstGeom>
                </p:spPr>
              </p:pic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870B29D7-3DE0-D6A0-169F-D259F5F4E51D}"/>
                      </a:ext>
                    </a:extLst>
                  </p:cNvPr>
                  <p:cNvSpPr/>
                  <p:nvPr/>
                </p:nvSpPr>
                <p:spPr>
                  <a:xfrm>
                    <a:off x="1916435" y="2865359"/>
                    <a:ext cx="541287" cy="253916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ja-JP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eiryo UI"/>
                        <a:ea typeface="Meiryo UI"/>
                        <a:cs typeface="+mn-cs"/>
                      </a:rPr>
                      <a:t>OEE</a:t>
                    </a:r>
                    <a:endParaRPr kumimoji="0" lang="ja-JP" altLang="en-US" sz="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/>
                      <a:ea typeface="Meiryo UI"/>
                      <a:cs typeface="+mn-cs"/>
                    </a:endParaRPr>
                  </a:p>
                </p:txBody>
              </p:sp>
            </p:grpSp>
            <p:sp>
              <p:nvSpPr>
                <p:cNvPr id="187" name="Arrow: Down 67">
                  <a:extLst>
                    <a:ext uri="{FF2B5EF4-FFF2-40B4-BE49-F238E27FC236}">
                      <a16:creationId xmlns:a16="http://schemas.microsoft.com/office/drawing/2014/main" id="{9F0AB651-3BE1-B78C-010A-D5DED182D174}"/>
                    </a:ext>
                  </a:extLst>
                </p:cNvPr>
                <p:cNvSpPr/>
                <p:nvPr/>
              </p:nvSpPr>
              <p:spPr>
                <a:xfrm>
                  <a:off x="1796177" y="4742700"/>
                  <a:ext cx="398196" cy="138261"/>
                </a:xfrm>
                <a:prstGeom prst="downArrow">
                  <a:avLst/>
                </a:prstGeom>
                <a:solidFill>
                  <a:srgbClr val="99FFCC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D20AD2C7-A48F-A9E3-EDFA-508A012E6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2902" y="5197950"/>
                  <a:ext cx="801673" cy="643953"/>
                </a:xfrm>
                <a:prstGeom prst="rect">
                  <a:avLst/>
                </a:prstGeom>
              </p:spPr>
            </p:pic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C351CE1B-F998-22A9-38F2-700E38F03670}"/>
                  </a:ext>
                </a:extLst>
              </p:cNvPr>
              <p:cNvGrpSpPr/>
              <p:nvPr/>
            </p:nvGrpSpPr>
            <p:grpSpPr>
              <a:xfrm>
                <a:off x="3918065" y="2221825"/>
                <a:ext cx="784793" cy="1244963"/>
                <a:chOff x="-2610668" y="764260"/>
                <a:chExt cx="784793" cy="637204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E217FCDE-BF64-C19F-A77E-32BBFBF3E023}"/>
                    </a:ext>
                  </a:extLst>
                </p:cNvPr>
                <p:cNvGrpSpPr/>
                <p:nvPr/>
              </p:nvGrpSpPr>
              <p:grpSpPr>
                <a:xfrm>
                  <a:off x="-2610668" y="764260"/>
                  <a:ext cx="784793" cy="235993"/>
                  <a:chOff x="268293" y="467936"/>
                  <a:chExt cx="2157080" cy="1303443"/>
                </a:xfrm>
              </p:grpSpPr>
              <p:pic>
                <p:nvPicPr>
                  <p:cNvPr id="184" name="Picture 183">
                    <a:extLst>
                      <a:ext uri="{FF2B5EF4-FFF2-40B4-BE49-F238E27FC236}">
                        <a16:creationId xmlns:a16="http://schemas.microsoft.com/office/drawing/2014/main" id="{55AF1B08-0590-67AC-33BB-3B067747F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68293" y="467936"/>
                    <a:ext cx="2157080" cy="1303443"/>
                  </a:xfrm>
                  <a:prstGeom prst="rect">
                    <a:avLst/>
                  </a:prstGeom>
                  <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85" name="Oval 184">
                    <a:extLst>
                      <a:ext uri="{FF2B5EF4-FFF2-40B4-BE49-F238E27FC236}">
                        <a16:creationId xmlns:a16="http://schemas.microsoft.com/office/drawing/2014/main" id="{70530DA7-EF1A-DB5D-DF1A-CD67AB2FC180}"/>
                      </a:ext>
                    </a:extLst>
                  </p:cNvPr>
                  <p:cNvSpPr/>
                  <p:nvPr/>
                </p:nvSpPr>
                <p:spPr>
                  <a:xfrm>
                    <a:off x="999257" y="1336740"/>
                    <a:ext cx="662269" cy="138490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eiryo UI"/>
                      <a:ea typeface="Meiryo UI"/>
                      <a:cs typeface="+mn-cs"/>
                    </a:endParaRPr>
                  </a:p>
                </p:txBody>
              </p:sp>
            </p:grpSp>
            <p:pic>
              <p:nvPicPr>
                <p:cNvPr id="177" name="Picture 176">
                  <a:extLst>
                    <a:ext uri="{FF2B5EF4-FFF2-40B4-BE49-F238E27FC236}">
                      <a16:creationId xmlns:a16="http://schemas.microsoft.com/office/drawing/2014/main" id="{A01462E5-6BB8-F205-DF3C-CA949BAC8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l="27883" t="53390" r="31457" b="7270"/>
                <a:stretch/>
              </p:blipFill>
              <p:spPr>
                <a:xfrm>
                  <a:off x="-2592861" y="1039365"/>
                  <a:ext cx="764304" cy="362099"/>
                </a:xfrm>
                <a:prstGeom prst="rect">
                  <a:avLst/>
                </a:prstGeom>
                <a:ln w="28575">
                  <a:solidFill>
                    <a:srgbClr val="99FFCC"/>
                  </a:solidFill>
                </a:ln>
                <a:effectLst>
                  <a:glow rad="101600">
                    <a:srgbClr val="A5A5A5">
                      <a:satMod val="175000"/>
                      <a:alpha val="40000"/>
                    </a:srgbClr>
                  </a:glow>
                </a:effectLst>
              </p:spPr>
            </p:pic>
            <p:sp>
              <p:nvSpPr>
                <p:cNvPr id="178" name="Rectangle: Rounded Corners 83">
                  <a:extLst>
                    <a:ext uri="{FF2B5EF4-FFF2-40B4-BE49-F238E27FC236}">
                      <a16:creationId xmlns:a16="http://schemas.microsoft.com/office/drawing/2014/main" id="{6212D24F-5D10-8CB4-F40C-7C8A92D73E63}"/>
                    </a:ext>
                  </a:extLst>
                </p:cNvPr>
                <p:cNvSpPr/>
                <p:nvPr/>
              </p:nvSpPr>
              <p:spPr>
                <a:xfrm>
                  <a:off x="-2476586" y="1177637"/>
                  <a:ext cx="535116" cy="45719"/>
                </a:xfrm>
                <a:prstGeom prst="roundRect">
                  <a:avLst>
                    <a:gd name="adj" fmla="val 13124"/>
                  </a:avLst>
                </a:prstGeom>
                <a:solidFill>
                  <a:srgbClr val="FFFF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sz="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DB0029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Digitalization of Work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461A2F35-A82B-E030-5705-295B2DFD164A}"/>
                    </a:ext>
                  </a:extLst>
                </p:cNvPr>
                <p:cNvGrpSpPr/>
                <p:nvPr/>
              </p:nvGrpSpPr>
              <p:grpSpPr>
                <a:xfrm>
                  <a:off x="-2489889" y="904820"/>
                  <a:ext cx="556019" cy="334187"/>
                  <a:chOff x="7902970" y="1005670"/>
                  <a:chExt cx="792901" cy="924539"/>
                </a:xfrm>
              </p:grpSpPr>
              <p:sp>
                <p:nvSpPr>
                  <p:cNvPr id="180" name="Rectangle: Rounded Corners 36">
                    <a:extLst>
                      <a:ext uri="{FF2B5EF4-FFF2-40B4-BE49-F238E27FC236}">
                        <a16:creationId xmlns:a16="http://schemas.microsoft.com/office/drawing/2014/main" id="{C1B5F0A2-27F9-4F91-7694-6C010E3809C4}"/>
                      </a:ext>
                    </a:extLst>
                  </p:cNvPr>
                  <p:cNvSpPr/>
                  <p:nvPr/>
                </p:nvSpPr>
                <p:spPr>
                  <a:xfrm>
                    <a:off x="7902970" y="1722569"/>
                    <a:ext cx="790473" cy="207640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rgbClr val="0000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ID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Rectangle: Rounded Corners 40">
                    <a:extLst>
                      <a:ext uri="{FF2B5EF4-FFF2-40B4-BE49-F238E27FC236}">
                        <a16:creationId xmlns:a16="http://schemas.microsoft.com/office/drawing/2014/main" id="{7E963BF1-80F2-4F55-74E0-68B616A02D44}"/>
                      </a:ext>
                    </a:extLst>
                  </p:cNvPr>
                  <p:cNvSpPr/>
                  <p:nvPr/>
                </p:nvSpPr>
                <p:spPr>
                  <a:xfrm>
                    <a:off x="8123902" y="1005670"/>
                    <a:ext cx="349289" cy="144783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rgbClr val="0000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ID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BC519F5A-48E9-6A1D-EFF5-DEF9BF1B8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68449" y="1148752"/>
                    <a:ext cx="227422" cy="59245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F13C727F-F142-5099-615A-ABD58ED174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05223" y="1144943"/>
                    <a:ext cx="216762" cy="6000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FF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04479E8-5A3D-904C-6AAB-6EF1AEEDC761}"/>
                  </a:ext>
                </a:extLst>
              </p:cNvPr>
              <p:cNvSpPr txBox="1"/>
              <p:nvPr/>
            </p:nvSpPr>
            <p:spPr>
              <a:xfrm>
                <a:off x="204363" y="4121447"/>
                <a:ext cx="20329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Digitalization &amp; Visualization</a:t>
                </a:r>
                <a:endParaRPr kumimoji="0" lang="en-ID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56B88194-27A8-194A-BDEB-90D04970E529}"/>
                  </a:ext>
                </a:extLst>
              </p:cNvPr>
              <p:cNvSpPr txBox="1"/>
              <p:nvPr/>
            </p:nvSpPr>
            <p:spPr>
              <a:xfrm>
                <a:off x="3865695" y="4099033"/>
                <a:ext cx="947695" cy="153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5A5A5">
                        <a:lumMod val="75000"/>
                      </a:srgbClr>
                    </a:solidFill>
                    <a:effectLst/>
                    <a:uLnTx/>
                    <a:uFillTx/>
                  </a:rPr>
                  <a:t>Big Data &amp; Artificial Intelligence </a:t>
                </a:r>
                <a:r>
                  <a:rPr kumimoji="0" lang="en-US" sz="500" b="1" i="0" u="none" strike="noStrike" kern="0" cap="none" spc="0" normalizeH="0" baseline="10000" noProof="0" dirty="0">
                    <a:ln>
                      <a:noFill/>
                    </a:ln>
                    <a:solidFill>
                      <a:srgbClr val="A5A5A5">
                        <a:lumMod val="75000"/>
                      </a:srgbClr>
                    </a:solidFill>
                    <a:effectLst/>
                    <a:uLnTx/>
                    <a:uFillTx/>
                  </a:rPr>
                  <a:t>(AI)</a:t>
                </a:r>
                <a:endParaRPr kumimoji="0" lang="en-ID" sz="400" b="1" i="0" u="none" strike="noStrike" kern="0" cap="none" spc="0" normalizeH="0" baseline="10000" noProof="0" dirty="0">
                  <a:ln>
                    <a:noFill/>
                  </a:ln>
                  <a:solidFill>
                    <a:srgbClr val="A5A5A5">
                      <a:lumMod val="75000"/>
                    </a:srgbClr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F7A6777-EB3A-8102-9984-28390D8DA525}"/>
              </a:ext>
            </a:extLst>
          </p:cNvPr>
          <p:cNvGrpSpPr/>
          <p:nvPr/>
        </p:nvGrpSpPr>
        <p:grpSpPr>
          <a:xfrm>
            <a:off x="5043002" y="2714859"/>
            <a:ext cx="4007770" cy="3619265"/>
            <a:chOff x="5043002" y="2848158"/>
            <a:chExt cx="4007770" cy="3619265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9F829DB-02FD-7E5B-9065-A93BD74D6E27}"/>
                </a:ext>
              </a:extLst>
            </p:cNvPr>
            <p:cNvSpPr/>
            <p:nvPr/>
          </p:nvSpPr>
          <p:spPr>
            <a:xfrm>
              <a:off x="5043002" y="4050091"/>
              <a:ext cx="4007770" cy="2417332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8150BDD-7CDA-9647-ED36-5B9C743E265B}"/>
                </a:ext>
              </a:extLst>
            </p:cNvPr>
            <p:cNvSpPr/>
            <p:nvPr/>
          </p:nvSpPr>
          <p:spPr>
            <a:xfrm>
              <a:off x="5312103" y="3993805"/>
              <a:ext cx="1415047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B119C82-4AFC-9491-2CB2-271BCBA2FFB5}"/>
                </a:ext>
              </a:extLst>
            </p:cNvPr>
            <p:cNvSpPr txBox="1"/>
            <p:nvPr/>
          </p:nvSpPr>
          <p:spPr>
            <a:xfrm>
              <a:off x="5364527" y="3954829"/>
              <a:ext cx="12666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prstClr val="white"/>
                  </a:solidFill>
                </a:rPr>
                <a:t>SCHEDULE 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 ACTIVITY</a:t>
              </a:r>
            </a:p>
          </p:txBody>
        </p:sp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59C7FA45-65DE-E063-00A4-BF915CE9FFC7}"/>
                </a:ext>
              </a:extLst>
            </p:cNvPr>
            <p:cNvSpPr/>
            <p:nvPr/>
          </p:nvSpPr>
          <p:spPr>
            <a:xfrm>
              <a:off x="5078876" y="2848158"/>
              <a:ext cx="267246" cy="267246"/>
            </a:xfrm>
            <a:prstGeom prst="flowChartConnector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9023" name="TextBox 1049022">
            <a:extLst>
              <a:ext uri="{FF2B5EF4-FFF2-40B4-BE49-F238E27FC236}">
                <a16:creationId xmlns:a16="http://schemas.microsoft.com/office/drawing/2014/main" id="{43DF5D80-B169-FAF0-DD13-B6CE9FC3A057}"/>
              </a:ext>
            </a:extLst>
          </p:cNvPr>
          <p:cNvSpPr txBox="1"/>
          <p:nvPr/>
        </p:nvSpPr>
        <p:spPr>
          <a:xfrm>
            <a:off x="1689215" y="6462730"/>
            <a:ext cx="741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BF23 Do Digitalization for DMIA Transformation Digital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3B0D3-E994-CE5A-B2AD-058A80EFCC69}"/>
              </a:ext>
            </a:extLst>
          </p:cNvPr>
          <p:cNvGrpSpPr/>
          <p:nvPr/>
        </p:nvGrpSpPr>
        <p:grpSpPr>
          <a:xfrm>
            <a:off x="-5894864" y="3052795"/>
            <a:ext cx="3971715" cy="3113547"/>
            <a:chOff x="-5894864" y="3052795"/>
            <a:chExt cx="3971715" cy="3113547"/>
          </a:xfrm>
        </p:grpSpPr>
        <p:grpSp>
          <p:nvGrpSpPr>
            <p:cNvPr id="8" name="Group 7"/>
            <p:cNvGrpSpPr/>
            <p:nvPr/>
          </p:nvGrpSpPr>
          <p:grpSpPr>
            <a:xfrm>
              <a:off x="-5894864" y="4237432"/>
              <a:ext cx="3971715" cy="1928910"/>
              <a:chOff x="5130919" y="3134680"/>
              <a:chExt cx="3971715" cy="192891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130919" y="3134680"/>
                <a:ext cx="3971715" cy="1578205"/>
                <a:chOff x="5130919" y="3134680"/>
                <a:chExt cx="3971715" cy="1578205"/>
              </a:xfrm>
            </p:grpSpPr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65BA12E1-28EB-2C4A-D3E3-66D8EC92BAD4}"/>
                    </a:ext>
                  </a:extLst>
                </p:cNvPr>
                <p:cNvSpPr txBox="1"/>
                <p:nvPr/>
              </p:nvSpPr>
              <p:spPr>
                <a:xfrm>
                  <a:off x="6532899" y="3525797"/>
                  <a:ext cx="2394647" cy="43088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BOP Fills out the Paper </a:t>
                  </a:r>
                  <a:r>
                    <a:rPr kumimoji="0" lang="en-US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Checksheet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by looking at the panel every end of shift</a:t>
                  </a:r>
                </a:p>
              </p:txBody>
            </p: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93EC6F6-00F1-BD27-50DA-9416DED6E430}"/>
                    </a:ext>
                  </a:extLst>
                </p:cNvPr>
                <p:cNvGrpSpPr/>
                <p:nvPr/>
              </p:nvGrpSpPr>
              <p:grpSpPr>
                <a:xfrm>
                  <a:off x="5130919" y="3213639"/>
                  <a:ext cx="919249" cy="1040523"/>
                  <a:chOff x="5604868" y="3972713"/>
                  <a:chExt cx="1380974" cy="1874105"/>
                </a:xfrm>
              </p:grpSpPr>
              <p:pic>
                <p:nvPicPr>
                  <p:cNvPr id="277" name="Picture 276">
                    <a:extLst>
                      <a:ext uri="{FF2B5EF4-FFF2-40B4-BE49-F238E27FC236}">
                        <a16:creationId xmlns:a16="http://schemas.microsoft.com/office/drawing/2014/main" id="{76EE29C5-9ECB-A0CF-9258-2A9162303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5424673" y="4152908"/>
                    <a:ext cx="1482672" cy="1122282"/>
                  </a:xfrm>
                  <a:prstGeom prst="rect">
                    <a:avLst/>
                  </a:prstGeo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B742AF66-295A-444C-7F18-FB856FD637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246" r="25303"/>
                  <a:stretch/>
                </p:blipFill>
                <p:spPr>
                  <a:xfrm rot="5400000">
                    <a:off x="5647447" y="4508423"/>
                    <a:ext cx="1494802" cy="1181988"/>
                  </a:xfrm>
                  <a:prstGeom prst="rect">
                    <a:avLst/>
                  </a:prstGeo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</p:pic>
            </p:grp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2378EF87-4179-8C0A-B28E-100B1BECC9BD}"/>
                    </a:ext>
                  </a:extLst>
                </p:cNvPr>
                <p:cNvSpPr txBox="1"/>
                <p:nvPr/>
              </p:nvSpPr>
              <p:spPr>
                <a:xfrm>
                  <a:off x="5961945" y="3138965"/>
                  <a:ext cx="18535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91440" marR="0" lvl="0" indent="-9144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+mj-lt"/>
                    <a:buAutoNum type="arabicPeriod" startAt="3"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9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Checksheet</a:t>
                  </a: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Retry Tokusei</a:t>
                  </a:r>
                </a:p>
                <a:p>
                  <a:pPr marL="91440" marR="0" lvl="0" indent="-9144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+mj-lt"/>
                    <a:buAutoNum type="arabicPeriod" startAt="3"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9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Checksheet</a:t>
                  </a:r>
                  <a:r>
                    <a:rPr kumimoji="0" 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Retry Data Writing</a:t>
                  </a:r>
                </a:p>
              </p:txBody>
            </p:sp>
            <p:cxnSp>
              <p:nvCxnSpPr>
                <p:cNvPr id="281" name="Elbow Connector 47">
                  <a:extLst>
                    <a:ext uri="{FF2B5EF4-FFF2-40B4-BE49-F238E27FC236}">
                      <a16:creationId xmlns:a16="http://schemas.microsoft.com/office/drawing/2014/main" id="{8D9E740B-FC1B-048A-F564-CA3836B0FF35}"/>
                    </a:ext>
                  </a:extLst>
                </p:cNvPr>
                <p:cNvCxnSpPr>
                  <a:cxnSpLocks/>
                  <a:stCxn id="275" idx="2"/>
                  <a:endCxn id="280" idx="0"/>
                </p:cNvCxnSpPr>
                <p:nvPr/>
              </p:nvCxnSpPr>
              <p:spPr>
                <a:xfrm rot="5400000">
                  <a:off x="6785557" y="3473354"/>
                  <a:ext cx="461337" cy="1427997"/>
                </a:xfrm>
                <a:prstGeom prst="bentConnector3">
                  <a:avLst/>
                </a:prstGeom>
                <a:noFill/>
                <a:ln w="3810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137C4F58-6E30-C64B-A97E-ABB47DACEF0F}"/>
                    </a:ext>
                  </a:extLst>
                </p:cNvPr>
                <p:cNvSpPr txBox="1"/>
                <p:nvPr/>
              </p:nvSpPr>
              <p:spPr>
                <a:xfrm>
                  <a:off x="6447149" y="4036399"/>
                  <a:ext cx="1210733" cy="261610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>
                  <a:solidFill>
                    <a:srgbClr val="70AD47">
                      <a:lumMod val="75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IMPROVEMENT</a:t>
                  </a:r>
                </a:p>
              </p:txBody>
            </p:sp>
            <p:cxnSp>
              <p:nvCxnSpPr>
                <p:cNvPr id="283" name="Straight Arrow Connector 282">
                  <a:extLst>
                    <a:ext uri="{FF2B5EF4-FFF2-40B4-BE49-F238E27FC236}">
                      <a16:creationId xmlns:a16="http://schemas.microsoft.com/office/drawing/2014/main" id="{F9BCE51D-6738-DDB5-A95F-5EAD8934EDEC}"/>
                    </a:ext>
                  </a:extLst>
                </p:cNvPr>
                <p:cNvCxnSpPr>
                  <a:cxnSpLocks/>
                  <a:stCxn id="280" idx="3"/>
                  <a:endCxn id="301" idx="1"/>
                </p:cNvCxnSpPr>
                <p:nvPr/>
              </p:nvCxnSpPr>
              <p:spPr>
                <a:xfrm>
                  <a:off x="7427036" y="4706562"/>
                  <a:ext cx="218695" cy="6323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5B9BD5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CA587BA6-F190-87DB-D6DA-B1E264C74D68}"/>
                    </a:ext>
                  </a:extLst>
                </p:cNvPr>
                <p:cNvGrpSpPr/>
                <p:nvPr/>
              </p:nvGrpSpPr>
              <p:grpSpPr>
                <a:xfrm>
                  <a:off x="8121021" y="3977012"/>
                  <a:ext cx="854361" cy="302210"/>
                  <a:chOff x="8073396" y="4298883"/>
                  <a:chExt cx="854361" cy="367149"/>
                </a:xfrm>
              </p:grpSpPr>
              <p:sp>
                <p:nvSpPr>
                  <p:cNvPr id="285" name="Rectangular Callout 193">
                    <a:extLst>
                      <a:ext uri="{FF2B5EF4-FFF2-40B4-BE49-F238E27FC236}">
                        <a16:creationId xmlns:a16="http://schemas.microsoft.com/office/drawing/2014/main" id="{EDFFF63B-491C-687D-F959-897D6C6377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85667" y="4298883"/>
                    <a:ext cx="794254" cy="367149"/>
                  </a:xfrm>
                  <a:prstGeom prst="wedgeRectCallou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9A315761-7AEB-7DA5-5138-0A56CE565A9D}"/>
                      </a:ext>
                    </a:extLst>
                  </p:cNvPr>
                  <p:cNvSpPr txBox="1"/>
                  <p:nvPr/>
                </p:nvSpPr>
                <p:spPr>
                  <a:xfrm>
                    <a:off x="8073396" y="4354108"/>
                    <a:ext cx="854361" cy="3084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MANUAL</a:t>
                    </a:r>
                  </a:p>
                </p:txBody>
              </p: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C1E436A2-AA2A-1411-5ED3-34B7F7970605}"/>
                    </a:ext>
                  </a:extLst>
                </p:cNvPr>
                <p:cNvGrpSpPr/>
                <p:nvPr/>
              </p:nvGrpSpPr>
              <p:grpSpPr>
                <a:xfrm>
                  <a:off x="5173770" y="4166840"/>
                  <a:ext cx="855734" cy="297548"/>
                  <a:chOff x="6717396" y="5986147"/>
                  <a:chExt cx="855734" cy="297548"/>
                </a:xfrm>
              </p:grpSpPr>
              <p:sp>
                <p:nvSpPr>
                  <p:cNvPr id="288" name="Rectangular Callout 204">
                    <a:extLst>
                      <a:ext uri="{FF2B5EF4-FFF2-40B4-BE49-F238E27FC236}">
                        <a16:creationId xmlns:a16="http://schemas.microsoft.com/office/drawing/2014/main" id="{43A09BBF-02DC-7B65-B0F9-0807B91EA01F}"/>
                      </a:ext>
                    </a:extLst>
                  </p:cNvPr>
                  <p:cNvSpPr/>
                  <p:nvPr/>
                </p:nvSpPr>
                <p:spPr>
                  <a:xfrm>
                    <a:off x="6778876" y="5986147"/>
                    <a:ext cx="794254" cy="297548"/>
                  </a:xfrm>
                  <a:prstGeom prst="wedgeRectCallou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0070C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DD76A165-36C8-D537-D2AF-BC3501350A6F}"/>
                      </a:ext>
                    </a:extLst>
                  </p:cNvPr>
                  <p:cNvSpPr txBox="1"/>
                  <p:nvPr/>
                </p:nvSpPr>
                <p:spPr>
                  <a:xfrm>
                    <a:off x="6717396" y="5996221"/>
                    <a:ext cx="854361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rPr>
                      <a:t>AUTO</a:t>
                    </a:r>
                  </a:p>
                </p:txBody>
              </p:sp>
            </p:grp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73641B3B-942F-7F18-2BAD-2E6D24068371}"/>
                    </a:ext>
                  </a:extLst>
                </p:cNvPr>
                <p:cNvSpPr txBox="1"/>
                <p:nvPr/>
              </p:nvSpPr>
              <p:spPr>
                <a:xfrm>
                  <a:off x="7598106" y="3134680"/>
                  <a:ext cx="15045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91440" marR="0" lvl="0" indent="-91440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+mj-lt"/>
                    <a:buAutoNum type="arabicPeriod"/>
                    <a:tabLst/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defRPr>
                  </a:lvl1pPr>
                </a:lstStyle>
                <a:p>
                  <a:pPr>
                    <a:buFont typeface="+mj-lt"/>
                    <a:buAutoNum type="arabicPeriod" startAt="5"/>
                  </a:pPr>
                  <a:r>
                    <a:rPr lang="en-US" dirty="0"/>
                    <a:t> </a:t>
                  </a:r>
                  <a:r>
                    <a:rPr lang="en-US" dirty="0" err="1"/>
                    <a:t>Checksheet</a:t>
                  </a:r>
                  <a:r>
                    <a:rPr lang="en-US" dirty="0"/>
                    <a:t> NG Tokusei</a:t>
                  </a:r>
                </a:p>
                <a:p>
                  <a:pPr>
                    <a:buFont typeface="+mj-lt"/>
                    <a:buAutoNum type="arabicPeriod" startAt="5"/>
                  </a:pPr>
                  <a:r>
                    <a:rPr lang="en-US" dirty="0"/>
                    <a:t> </a:t>
                  </a:r>
                  <a:r>
                    <a:rPr lang="en-US" dirty="0" err="1"/>
                    <a:t>Checksheet</a:t>
                  </a:r>
                  <a:r>
                    <a:rPr lang="en-US" dirty="0"/>
                    <a:t> NG </a:t>
                  </a:r>
                  <a:r>
                    <a:rPr lang="en-US" dirty="0" err="1"/>
                    <a:t>Atsumore</a:t>
                  </a:r>
                  <a:endParaRPr lang="en-US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177416" y="4362180"/>
                <a:ext cx="3820005" cy="701410"/>
                <a:chOff x="5177416" y="4362180"/>
                <a:chExt cx="3820005" cy="701410"/>
              </a:xfrm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1371D3FC-A559-2CC7-DC6A-6E4AC5F6BFE8}"/>
                    </a:ext>
                  </a:extLst>
                </p:cNvPr>
                <p:cNvSpPr txBox="1"/>
                <p:nvPr/>
              </p:nvSpPr>
              <p:spPr>
                <a:xfrm>
                  <a:off x="5177416" y="4418021"/>
                  <a:ext cx="2249620" cy="577081"/>
                </a:xfrm>
                <a:prstGeom prst="rect">
                  <a:avLst/>
                </a:prstGeom>
                <a:noFill/>
                <a:ln>
                  <a:solidFill>
                    <a:srgbClr val="5B9BD5">
                      <a:lumMod val="75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The </a:t>
                  </a:r>
                  <a:r>
                    <a:rPr kumimoji="0" lang="en-US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Checksheet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will be AUTO  fill an get the data directly from machine using </a:t>
                  </a:r>
                  <a:r>
                    <a:rPr kumimoji="0" lang="en-US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IoT</a:t>
                  </a: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Database</a:t>
                  </a:r>
                </a:p>
              </p:txBody>
            </p:sp>
            <p:pic>
              <p:nvPicPr>
                <p:cNvPr id="301" name="Picture 300">
                  <a:extLst>
                    <a:ext uri="{FF2B5EF4-FFF2-40B4-BE49-F238E27FC236}">
                      <a16:creationId xmlns:a16="http://schemas.microsoft.com/office/drawing/2014/main" id="{3DB75F13-6BA1-0404-EC28-4F54EA25D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7" r="4628" b="15032"/>
                <a:stretch/>
              </p:blipFill>
              <p:spPr>
                <a:xfrm>
                  <a:off x="7645731" y="4362180"/>
                  <a:ext cx="1351690" cy="701410"/>
                </a:xfrm>
                <a:prstGeom prst="rect">
                  <a:avLst/>
                </a:prstGeom>
                <a:ln>
                  <a:solidFill>
                    <a:sysClr val="windowText" lastClr="0000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9" name="Group 8"/>
            <p:cNvGrpSpPr/>
            <p:nvPr/>
          </p:nvGrpSpPr>
          <p:grpSpPr>
            <a:xfrm>
              <a:off x="-5878986" y="3052795"/>
              <a:ext cx="3903974" cy="1162290"/>
              <a:chOff x="5146797" y="5127294"/>
              <a:chExt cx="3903974" cy="1162290"/>
            </a:xfrm>
          </p:grpSpPr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74D6759C-DB9E-0B3D-131E-826D4EAE9162}"/>
                  </a:ext>
                </a:extLst>
              </p:cNvPr>
              <p:cNvSpPr txBox="1"/>
              <p:nvPr/>
            </p:nvSpPr>
            <p:spPr>
              <a:xfrm>
                <a:off x="5158699" y="5154510"/>
                <a:ext cx="1288450" cy="2462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91440" marR="0" lvl="0" indent="-9144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Hassu</a:t>
                </a:r>
              </a:p>
            </p:txBody>
          </p: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4126DA15-04DE-9C3E-4C12-F3CD21E94A79}"/>
                  </a:ext>
                </a:extLst>
              </p:cNvPr>
              <p:cNvCxnSpPr>
                <a:cxnSpLocks/>
                <a:stCxn id="292" idx="3"/>
                <a:endCxn id="294" idx="1"/>
              </p:cNvCxnSpPr>
              <p:nvPr/>
            </p:nvCxnSpPr>
            <p:spPr>
              <a:xfrm flipV="1">
                <a:off x="6447149" y="5250405"/>
                <a:ext cx="1012194" cy="27216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2DC23CE1-D895-293F-2692-AF0A55612469}"/>
                  </a:ext>
                </a:extLst>
              </p:cNvPr>
              <p:cNvSpPr txBox="1"/>
              <p:nvPr/>
            </p:nvSpPr>
            <p:spPr>
              <a:xfrm>
                <a:off x="7459343" y="5127294"/>
                <a:ext cx="1504491" cy="246221"/>
              </a:xfrm>
              <a:prstGeom prst="rect">
                <a:avLst/>
              </a:prstGeom>
              <a:noFill/>
              <a:ln>
                <a:solidFill>
                  <a:srgbClr val="5B9BD5">
                    <a:lumMod val="75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28600" indent="-228600" algn="ctr" defTabSz="914400">
                  <a:buFont typeface="+mj-lt"/>
                  <a:buAutoNum type="arabicPeriod"/>
                  <a:defRPr/>
                </a:pPr>
                <a:r>
                  <a:rPr lang="en-US" sz="1000" kern="0" dirty="0">
                    <a:solidFill>
                      <a:prstClr val="black"/>
                    </a:solidFill>
                  </a:rPr>
                  <a:t> </a:t>
                </a:r>
                <a:r>
                  <a:rPr lang="en-US" sz="1000" b="1" kern="0" dirty="0">
                    <a:solidFill>
                      <a:prstClr val="black"/>
                    </a:solidFill>
                  </a:rPr>
                  <a:t>E-</a:t>
                </a:r>
                <a:r>
                  <a:rPr lang="en-US" sz="1000" kern="0" dirty="0">
                    <a:solidFill>
                      <a:prstClr val="black"/>
                    </a:solidFill>
                  </a:rPr>
                  <a:t> </a:t>
                </a:r>
                <a:r>
                  <a:rPr lang="en-US" sz="1000" kern="0" dirty="0" err="1">
                    <a:solidFill>
                      <a:prstClr val="black"/>
                    </a:solidFill>
                  </a:rPr>
                  <a:t>Checksheet</a:t>
                </a:r>
                <a:r>
                  <a:rPr lang="en-US" sz="1000" kern="0" dirty="0">
                    <a:solidFill>
                      <a:prstClr val="black"/>
                    </a:solidFill>
                  </a:rPr>
                  <a:t> Hassu</a:t>
                </a:r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F87C9CC8-248F-AF10-C732-FAB2E0CF100E}"/>
                  </a:ext>
                </a:extLst>
              </p:cNvPr>
              <p:cNvSpPr txBox="1"/>
              <p:nvPr/>
            </p:nvSpPr>
            <p:spPr>
              <a:xfrm>
                <a:off x="5167538" y="5510662"/>
                <a:ext cx="1288450" cy="2462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37160" marR="0" lvl="0" indent="-2286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2"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F/G</a:t>
                </a:r>
              </a:p>
            </p:txBody>
          </p: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1864AC74-BB77-278F-E86D-3AED24F259F8}"/>
                  </a:ext>
                </a:extLst>
              </p:cNvPr>
              <p:cNvCxnSpPr>
                <a:cxnSpLocks/>
                <a:stCxn id="295" idx="3"/>
                <a:endCxn id="297" idx="1"/>
              </p:cNvCxnSpPr>
              <p:nvPr/>
            </p:nvCxnSpPr>
            <p:spPr>
              <a:xfrm flipV="1">
                <a:off x="6455988" y="5623103"/>
                <a:ext cx="1051191" cy="1067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7A82B27B-BA39-5753-B8E1-191B5503C3C2}"/>
                  </a:ext>
                </a:extLst>
              </p:cNvPr>
              <p:cNvSpPr txBox="1"/>
              <p:nvPr/>
            </p:nvSpPr>
            <p:spPr>
              <a:xfrm>
                <a:off x="7507179" y="5499992"/>
                <a:ext cx="1468204" cy="246221"/>
              </a:xfrm>
              <a:prstGeom prst="rect">
                <a:avLst/>
              </a:prstGeom>
              <a:noFill/>
              <a:ln>
                <a:solidFill>
                  <a:srgbClr val="5B9BD5">
                    <a:lumMod val="75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37160" indent="-228600" algn="ctr" defTabSz="914400">
                  <a:buFont typeface="+mj-lt"/>
                  <a:buAutoNum type="arabicPeriod" startAt="2"/>
                  <a:defRPr/>
                </a:pPr>
                <a:r>
                  <a:rPr lang="en-US" sz="1000" kern="0" dirty="0">
                    <a:solidFill>
                      <a:prstClr val="black"/>
                    </a:solidFill>
                  </a:rPr>
                  <a:t>Auto from BHT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7D1BF80E-E082-380C-3F0C-E400827D15EE}"/>
                  </a:ext>
                </a:extLst>
              </p:cNvPr>
              <p:cNvSpPr txBox="1"/>
              <p:nvPr/>
            </p:nvSpPr>
            <p:spPr>
              <a:xfrm>
                <a:off x="6511097" y="5240086"/>
                <a:ext cx="791755" cy="40011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>
                <a:solidFill>
                  <a:srgbClr val="70AD47">
                    <a:lumMod val="75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IMPROVEMENT</a:t>
                </a:r>
              </a:p>
            </p:txBody>
          </p:sp>
          <p:grpSp>
            <p:nvGrpSpPr>
              <p:cNvPr id="1049020" name="Group 1049019">
                <a:extLst>
                  <a:ext uri="{FF2B5EF4-FFF2-40B4-BE49-F238E27FC236}">
                    <a16:creationId xmlns:a16="http://schemas.microsoft.com/office/drawing/2014/main" id="{468F3E34-E157-CFC5-3D13-8133C6A1B682}"/>
                  </a:ext>
                </a:extLst>
              </p:cNvPr>
              <p:cNvGrpSpPr/>
              <p:nvPr/>
            </p:nvGrpSpPr>
            <p:grpSpPr>
              <a:xfrm>
                <a:off x="5146797" y="5827919"/>
                <a:ext cx="3903974" cy="461665"/>
                <a:chOff x="5146797" y="5827919"/>
                <a:chExt cx="3903974" cy="461665"/>
              </a:xfrm>
            </p:grpSpPr>
            <p:sp>
              <p:nvSpPr>
                <p:cNvPr id="1049017" name="Rectangular Callout 204">
                  <a:extLst>
                    <a:ext uri="{FF2B5EF4-FFF2-40B4-BE49-F238E27FC236}">
                      <a16:creationId xmlns:a16="http://schemas.microsoft.com/office/drawing/2014/main" id="{A0D278E9-4A8B-9179-62AE-223CFC17D0AD}"/>
                    </a:ext>
                  </a:extLst>
                </p:cNvPr>
                <p:cNvSpPr/>
                <p:nvPr/>
              </p:nvSpPr>
              <p:spPr>
                <a:xfrm rot="10800000">
                  <a:off x="5167538" y="5852583"/>
                  <a:ext cx="3803202" cy="436245"/>
                </a:xfrm>
                <a:prstGeom prst="wedgeRectCallout">
                  <a:avLst>
                    <a:gd name="adj1" fmla="val -26406"/>
                    <a:gd name="adj2" fmla="val 85917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9019" name="TextBox 1049018">
                  <a:extLst>
                    <a:ext uri="{FF2B5EF4-FFF2-40B4-BE49-F238E27FC236}">
                      <a16:creationId xmlns:a16="http://schemas.microsoft.com/office/drawing/2014/main" id="{7E9F1868-6679-F34C-30D8-AC5FF29BCA34}"/>
                    </a:ext>
                  </a:extLst>
                </p:cNvPr>
                <p:cNvSpPr txBox="1"/>
                <p:nvPr/>
              </p:nvSpPr>
              <p:spPr>
                <a:xfrm>
                  <a:off x="5146797" y="5827919"/>
                  <a:ext cx="390397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Support Direct Packing by Eliminate </a:t>
                  </a:r>
                  <a:r>
                    <a:rPr lang="en-US" sz="1200" dirty="0" err="1"/>
                    <a:t>Regullar</a:t>
                  </a:r>
                  <a:r>
                    <a:rPr lang="en-US" sz="1200" dirty="0"/>
                    <a:t> Job (fill out paper </a:t>
                  </a:r>
                  <a:r>
                    <a:rPr lang="en-US" sz="1200" dirty="0" err="1"/>
                    <a:t>checksheet</a:t>
                  </a:r>
                  <a:r>
                    <a:rPr lang="en-US" sz="1200" dirty="0"/>
                    <a:t> of number </a:t>
                  </a:r>
                  <a:r>
                    <a:rPr lang="en-US" sz="1200" dirty="0" err="1"/>
                    <a:t>pallete</a:t>
                  </a:r>
                  <a:r>
                    <a:rPr lang="en-US" sz="1200" dirty="0"/>
                    <a:t>)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8124681-BF37-3F53-1378-822FED957D8F}"/>
                  </a:ext>
                </a:extLst>
              </p:cNvPr>
              <p:cNvGrpSpPr/>
              <p:nvPr/>
            </p:nvGrpSpPr>
            <p:grpSpPr>
              <a:xfrm>
                <a:off x="7620700" y="6074700"/>
                <a:ext cx="1306846" cy="182335"/>
                <a:chOff x="7620700" y="6074700"/>
                <a:chExt cx="1306846" cy="182335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2CC9626F-5C75-6D6E-BD8F-86500F486B54}"/>
                    </a:ext>
                  </a:extLst>
                </p:cNvPr>
                <p:cNvSpPr/>
                <p:nvPr/>
              </p:nvSpPr>
              <p:spPr>
                <a:xfrm>
                  <a:off x="7620700" y="6074700"/>
                  <a:ext cx="1306846" cy="182335"/>
                </a:xfrm>
                <a:prstGeom prst="rect">
                  <a:avLst/>
                </a:prstGeom>
                <a:solidFill>
                  <a:srgbClr val="37609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>
                      <a:latin typeface="Meiryo UI" panose="020B0604030504040204" pitchFamily="34" charset="-128"/>
                      <a:ea typeface="Meiryo UI" panose="020B0604030504040204" pitchFamily="34" charset="-128"/>
                    </a:rPr>
                    <a:t>DETAIL</a:t>
                  </a:r>
                  <a:endParaRPr lang="en-US" sz="1100" b="1" dirty="0"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  <p:sp>
              <p:nvSpPr>
                <p:cNvPr id="3" name="Isosceles Triangle 2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D71F7FED-A12F-B9BE-FC1A-68CDAC8D97D6}"/>
                    </a:ext>
                  </a:extLst>
                </p:cNvPr>
                <p:cNvSpPr/>
                <p:nvPr/>
              </p:nvSpPr>
              <p:spPr>
                <a:xfrm rot="5400000">
                  <a:off x="7806309" y="6094319"/>
                  <a:ext cx="135045" cy="14287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B2F4722-676F-604D-4793-A11B867D3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465055"/>
              </p:ext>
            </p:extLst>
          </p:nvPr>
        </p:nvGraphicFramePr>
        <p:xfrm>
          <a:off x="5121275" y="4113213"/>
          <a:ext cx="3797300" cy="213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28" imgW="3257646" imgH="1485857" progId="Excel.Sheet.12">
                  <p:embed/>
                </p:oleObj>
              </mc:Choice>
              <mc:Fallback>
                <p:oleObj name="Worksheet" r:id="rId28" imgW="3257646" imgH="1485857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B2F4722-676F-604D-4793-A11B867D3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121275" y="4113213"/>
                        <a:ext cx="3797300" cy="2135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0355899-F592-3A5E-16DD-8D58BD301D79}"/>
              </a:ext>
            </a:extLst>
          </p:cNvPr>
          <p:cNvSpPr/>
          <p:nvPr/>
        </p:nvSpPr>
        <p:spPr>
          <a:xfrm>
            <a:off x="5051550" y="1168152"/>
            <a:ext cx="3992884" cy="570020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8854" name="Group 1048853">
            <a:extLst>
              <a:ext uri="{FF2B5EF4-FFF2-40B4-BE49-F238E27FC236}">
                <a16:creationId xmlns:a16="http://schemas.microsoft.com/office/drawing/2014/main" id="{0EDB14C9-5698-4FAC-A047-59688BFF55E9}"/>
              </a:ext>
            </a:extLst>
          </p:cNvPr>
          <p:cNvGrpSpPr/>
          <p:nvPr/>
        </p:nvGrpSpPr>
        <p:grpSpPr>
          <a:xfrm>
            <a:off x="453859" y="4609137"/>
            <a:ext cx="1394792" cy="704343"/>
            <a:chOff x="354007" y="3654819"/>
            <a:chExt cx="1885617" cy="939122"/>
          </a:xfrm>
        </p:grpSpPr>
        <p:pic>
          <p:nvPicPr>
            <p:cNvPr id="1048856" name="Grafik 20" descr="Gulung dengan isian solid">
              <a:extLst>
                <a:ext uri="{FF2B5EF4-FFF2-40B4-BE49-F238E27FC236}">
                  <a16:creationId xmlns:a16="http://schemas.microsoft.com/office/drawing/2014/main" id="{33DC03FF-6224-6818-1F82-B2D7D2B2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918731" y="3654819"/>
              <a:ext cx="479997" cy="400815"/>
            </a:xfrm>
            <a:prstGeom prst="rect">
              <a:avLst/>
            </a:prstGeom>
          </p:spPr>
        </p:pic>
        <p:sp>
          <p:nvSpPr>
            <p:cNvPr id="1048857" name="TextBox 45">
              <a:extLst>
                <a:ext uri="{FF2B5EF4-FFF2-40B4-BE49-F238E27FC236}">
                  <a16:creationId xmlns:a16="http://schemas.microsoft.com/office/drawing/2014/main" id="{F7AC3EC2-6ACB-148F-DDB0-9D1F914749AE}"/>
                </a:ext>
              </a:extLst>
            </p:cNvPr>
            <p:cNvSpPr txBox="1"/>
            <p:nvPr/>
          </p:nvSpPr>
          <p:spPr>
            <a:xfrm>
              <a:off x="354007" y="3968130"/>
              <a:ext cx="1885617" cy="625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4 CHECKSHEET </a:t>
              </a:r>
            </a:p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Are still paper-based</a:t>
              </a:r>
            </a:p>
          </p:txBody>
        </p:sp>
      </p:grpSp>
      <p:grpSp>
        <p:nvGrpSpPr>
          <p:cNvPr id="1048859" name="Group 1048858">
            <a:extLst>
              <a:ext uri="{FF2B5EF4-FFF2-40B4-BE49-F238E27FC236}">
                <a16:creationId xmlns:a16="http://schemas.microsoft.com/office/drawing/2014/main" id="{AEF65F57-B250-A0BE-474F-B16A2B82C1E0}"/>
              </a:ext>
            </a:extLst>
          </p:cNvPr>
          <p:cNvGrpSpPr/>
          <p:nvPr/>
        </p:nvGrpSpPr>
        <p:grpSpPr>
          <a:xfrm>
            <a:off x="2457393" y="4404852"/>
            <a:ext cx="2584352" cy="949040"/>
            <a:chOff x="2728917" y="2279296"/>
            <a:chExt cx="2864167" cy="1265391"/>
          </a:xfrm>
        </p:grpSpPr>
        <p:sp>
          <p:nvSpPr>
            <p:cNvPr id="1048861" name="TextBox 45">
              <a:extLst>
                <a:ext uri="{FF2B5EF4-FFF2-40B4-BE49-F238E27FC236}">
                  <a16:creationId xmlns:a16="http://schemas.microsoft.com/office/drawing/2014/main" id="{AA20D7BB-DA7D-1123-CEFB-F133D3382328}"/>
                </a:ext>
              </a:extLst>
            </p:cNvPr>
            <p:cNvSpPr txBox="1"/>
            <p:nvPr/>
          </p:nvSpPr>
          <p:spPr>
            <a:xfrm>
              <a:off x="2822840" y="2279296"/>
              <a:ext cx="1574610" cy="45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LOST TIME</a:t>
              </a:r>
            </a:p>
          </p:txBody>
        </p:sp>
        <p:pic>
          <p:nvPicPr>
            <p:cNvPr id="1048868" name="Picture 124">
              <a:extLst>
                <a:ext uri="{FF2B5EF4-FFF2-40B4-BE49-F238E27FC236}">
                  <a16:creationId xmlns:a16="http://schemas.microsoft.com/office/drawing/2014/main" id="{C1C54518-3402-13F8-C4F0-C8C62C4A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duotone>
                <a:prstClr val="black"/>
                <a:srgbClr val="7F7F7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flipH="1">
              <a:off x="2728917" y="2886641"/>
              <a:ext cx="400090" cy="400089"/>
            </a:xfrm>
            <a:prstGeom prst="rect">
              <a:avLst/>
            </a:prstGeom>
            <a:noFill/>
          </p:spPr>
        </p:pic>
        <p:sp>
          <p:nvSpPr>
            <p:cNvPr id="1048869" name="TextBox 1048868">
              <a:extLst>
                <a:ext uri="{FF2B5EF4-FFF2-40B4-BE49-F238E27FC236}">
                  <a16:creationId xmlns:a16="http://schemas.microsoft.com/office/drawing/2014/main" id="{546B6CAE-F2A9-C10E-E15C-497652C3148A}"/>
                </a:ext>
              </a:extLst>
            </p:cNvPr>
            <p:cNvSpPr txBox="1"/>
            <p:nvPr/>
          </p:nvSpPr>
          <p:spPr>
            <a:xfrm>
              <a:off x="2982232" y="2699990"/>
              <a:ext cx="1234413" cy="820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30 Minutes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Search for files in file room</a:t>
              </a:r>
            </a:p>
          </p:txBody>
        </p:sp>
        <p:pic>
          <p:nvPicPr>
            <p:cNvPr id="1048874" name="Gambar 141">
              <a:extLst>
                <a:ext uri="{FF2B5EF4-FFF2-40B4-BE49-F238E27FC236}">
                  <a16:creationId xmlns:a16="http://schemas.microsoft.com/office/drawing/2014/main" id="{78A1724C-2759-752B-1C31-FDEA680B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duotone>
                <a:prstClr val="black"/>
                <a:srgbClr val="7F7F7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587938" y="2348762"/>
              <a:ext cx="391997" cy="453725"/>
            </a:xfrm>
            <a:prstGeom prst="rect">
              <a:avLst/>
            </a:prstGeom>
          </p:spPr>
        </p:pic>
        <p:sp>
          <p:nvSpPr>
            <p:cNvPr id="1048875" name="TextBox 1048874">
              <a:extLst>
                <a:ext uri="{FF2B5EF4-FFF2-40B4-BE49-F238E27FC236}">
                  <a16:creationId xmlns:a16="http://schemas.microsoft.com/office/drawing/2014/main" id="{C77BA4F2-8E55-7054-B10D-E4F6BBF68751}"/>
                </a:ext>
              </a:extLst>
            </p:cNvPr>
            <p:cNvSpPr txBox="1"/>
            <p:nvPr/>
          </p:nvSpPr>
          <p:spPr>
            <a:xfrm>
              <a:off x="4244691" y="2723947"/>
              <a:ext cx="1348393" cy="820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40 Minutes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Paper preparation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Every new month</a:t>
              </a:r>
            </a:p>
          </p:txBody>
        </p:sp>
      </p:grpSp>
      <p:cxnSp>
        <p:nvCxnSpPr>
          <p:cNvPr id="73" name="Connector: Elbow 163">
            <a:extLst>
              <a:ext uri="{FF2B5EF4-FFF2-40B4-BE49-F238E27FC236}">
                <a16:creationId xmlns:a16="http://schemas.microsoft.com/office/drawing/2014/main" id="{A25D7584-0925-74D3-6F07-6CE0D937A7F5}"/>
              </a:ext>
            </a:extLst>
          </p:cNvPr>
          <p:cNvCxnSpPr>
            <a:cxnSpLocks/>
            <a:endCxn id="1048861" idx="1"/>
          </p:cNvCxnSpPr>
          <p:nvPr/>
        </p:nvCxnSpPr>
        <p:spPr>
          <a:xfrm rot="5400000" flipH="1" flipV="1">
            <a:off x="2004620" y="4805355"/>
            <a:ext cx="768746" cy="306294"/>
          </a:xfrm>
          <a:prstGeom prst="curvedConnector2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Connector: Elbow 163">
            <a:extLst>
              <a:ext uri="{FF2B5EF4-FFF2-40B4-BE49-F238E27FC236}">
                <a16:creationId xmlns:a16="http://schemas.microsoft.com/office/drawing/2014/main" id="{FE9024B7-2AA9-919E-F2D4-C75CA49075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1542" y="5406227"/>
            <a:ext cx="350686" cy="262079"/>
          </a:xfrm>
          <a:prstGeom prst="curvedConnector3">
            <a:avLst>
              <a:gd name="adj1" fmla="val 50000"/>
            </a:avLst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872D1A-1BBA-FCF0-E273-4551D0990172}"/>
              </a:ext>
            </a:extLst>
          </p:cNvPr>
          <p:cNvGrpSpPr/>
          <p:nvPr/>
        </p:nvGrpSpPr>
        <p:grpSpPr>
          <a:xfrm>
            <a:off x="20140" y="428531"/>
            <a:ext cx="2200109" cy="342900"/>
            <a:chOff x="288550" y="2228844"/>
            <a:chExt cx="2933479" cy="4572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00A0CA-B4BF-5A91-BF3E-97736FBB9207}"/>
                </a:ext>
              </a:extLst>
            </p:cNvPr>
            <p:cNvSpPr/>
            <p:nvPr/>
          </p:nvSpPr>
          <p:spPr>
            <a:xfrm>
              <a:off x="617189" y="2349567"/>
              <a:ext cx="2604840" cy="21648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143" descr="Badge 1 with solid fill">
              <a:extLst>
                <a:ext uri="{FF2B5EF4-FFF2-40B4-BE49-F238E27FC236}">
                  <a16:creationId xmlns:a16="http://schemas.microsoft.com/office/drawing/2014/main" id="{DDBCC4D6-EEEC-D513-6124-D0EE3F4A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288550" y="2228844"/>
              <a:ext cx="457200" cy="45720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D439B1D-3E4D-50AE-8CC9-1F419EAC1CBF}"/>
              </a:ext>
            </a:extLst>
          </p:cNvPr>
          <p:cNvSpPr txBox="1"/>
          <p:nvPr/>
        </p:nvSpPr>
        <p:spPr>
          <a:xfrm>
            <a:off x="314285" y="476588"/>
            <a:ext cx="1799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Management Policy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2A5718C-A05F-D4AE-EDC0-DF40C970F1DF}"/>
              </a:ext>
            </a:extLst>
          </p:cNvPr>
          <p:cNvSpPr txBox="1"/>
          <p:nvPr/>
        </p:nvSpPr>
        <p:spPr>
          <a:xfrm>
            <a:off x="223480" y="5068149"/>
            <a:ext cx="12234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91" name="TextBox 45">
            <a:extLst>
              <a:ext uri="{FF2B5EF4-FFF2-40B4-BE49-F238E27FC236}">
                <a16:creationId xmlns:a16="http://schemas.microsoft.com/office/drawing/2014/main" id="{0462770E-C63E-C8D1-CA2C-15E8F9F55557}"/>
              </a:ext>
            </a:extLst>
          </p:cNvPr>
          <p:cNvSpPr txBox="1"/>
          <p:nvPr/>
        </p:nvSpPr>
        <p:spPr>
          <a:xfrm>
            <a:off x="1735120" y="5181149"/>
            <a:ext cx="616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Case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E37E6C-DCC3-56FF-CFE5-372F4CDEB376}"/>
              </a:ext>
            </a:extLst>
          </p:cNvPr>
          <p:cNvGrpSpPr/>
          <p:nvPr/>
        </p:nvGrpSpPr>
        <p:grpSpPr>
          <a:xfrm>
            <a:off x="2542140" y="5269953"/>
            <a:ext cx="2421296" cy="281004"/>
            <a:chOff x="2500784" y="1338217"/>
            <a:chExt cx="2421296" cy="281004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C1E959B-55C8-5A62-AC25-06ED6FFB11C8}"/>
                </a:ext>
              </a:extLst>
            </p:cNvPr>
            <p:cNvSpPr txBox="1"/>
            <p:nvPr/>
          </p:nvSpPr>
          <p:spPr>
            <a:xfrm>
              <a:off x="2674148" y="1342222"/>
              <a:ext cx="22479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10 Minutes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Daily Manual record</a:t>
              </a: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A4EABB71-B7E0-E3F2-25BA-39EEFD00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84" y="1338217"/>
              <a:ext cx="262079" cy="26207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F06BEA-8C36-AA66-FC84-4B24191049CA}"/>
              </a:ext>
            </a:extLst>
          </p:cNvPr>
          <p:cNvGrpSpPr/>
          <p:nvPr/>
        </p:nvGrpSpPr>
        <p:grpSpPr>
          <a:xfrm>
            <a:off x="2128059" y="5684094"/>
            <a:ext cx="3183434" cy="672783"/>
            <a:chOff x="2086703" y="1653298"/>
            <a:chExt cx="3183434" cy="672783"/>
          </a:xfrm>
        </p:grpSpPr>
        <p:grpSp>
          <p:nvGrpSpPr>
            <p:cNvPr id="1048884" name="Group 1048883">
              <a:extLst>
                <a:ext uri="{FF2B5EF4-FFF2-40B4-BE49-F238E27FC236}">
                  <a16:creationId xmlns:a16="http://schemas.microsoft.com/office/drawing/2014/main" id="{9CA36F0E-9198-DA7F-EFEB-7811EAFEB0C6}"/>
                </a:ext>
              </a:extLst>
            </p:cNvPr>
            <p:cNvGrpSpPr/>
            <p:nvPr/>
          </p:nvGrpSpPr>
          <p:grpSpPr>
            <a:xfrm>
              <a:off x="2086703" y="1653298"/>
              <a:ext cx="3183434" cy="672783"/>
              <a:chOff x="2509297" y="3189202"/>
              <a:chExt cx="3371654" cy="897044"/>
            </a:xfrm>
          </p:grpSpPr>
          <p:sp>
            <p:nvSpPr>
              <p:cNvPr id="1048887" name="TextBox 45">
                <a:extLst>
                  <a:ext uri="{FF2B5EF4-FFF2-40B4-BE49-F238E27FC236}">
                    <a16:creationId xmlns:a16="http://schemas.microsoft.com/office/drawing/2014/main" id="{16581F67-448A-DC17-3F31-336FC3DC7F16}"/>
                  </a:ext>
                </a:extLst>
              </p:cNvPr>
              <p:cNvSpPr txBox="1"/>
              <p:nvPr/>
            </p:nvSpPr>
            <p:spPr>
              <a:xfrm>
                <a:off x="2509297" y="3189202"/>
                <a:ext cx="295506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BF-23 INSPECTION OPERATION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9F9CD9-7C76-2E7A-6609-43BDE779715B}"/>
                  </a:ext>
                </a:extLst>
              </p:cNvPr>
              <p:cNvSpPr txBox="1"/>
              <p:nvPr/>
            </p:nvSpPr>
            <p:spPr>
              <a:xfrm>
                <a:off x="2998724" y="3594926"/>
                <a:ext cx="1459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Difficult Summary 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B893308E-412D-6D59-6827-691EA4E84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17858" y="3602662"/>
                <a:ext cx="358797" cy="35879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8DE842E-B3E7-2CAA-4811-2E38EF22B187}"/>
                  </a:ext>
                </a:extLst>
              </p:cNvPr>
              <p:cNvSpPr txBox="1"/>
              <p:nvPr/>
            </p:nvSpPr>
            <p:spPr>
              <a:xfrm>
                <a:off x="4634683" y="3501470"/>
                <a:ext cx="1246268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3 RIM/ year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Spent Paper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2B7443-905A-57B4-E2C8-C0BDED5B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331569" y="1944872"/>
              <a:ext cx="261048" cy="30626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9CBC01-2156-EE04-199F-9167035D9E15}"/>
              </a:ext>
            </a:extLst>
          </p:cNvPr>
          <p:cNvSpPr txBox="1"/>
          <p:nvPr/>
        </p:nvSpPr>
        <p:spPr>
          <a:xfrm>
            <a:off x="224636" y="5271383"/>
            <a:ext cx="263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+mj-lt"/>
              <a:buAutoNum type="arabicPeriod"/>
            </a:pPr>
            <a:r>
              <a:rPr lang="en-US" sz="1200" dirty="0"/>
              <a:t>Packing Record</a:t>
            </a:r>
          </a:p>
          <a:p>
            <a:pPr marL="182880" indent="-182880">
              <a:buFont typeface="+mj-lt"/>
              <a:buAutoNum type="arabicPeriod"/>
            </a:pPr>
            <a:r>
              <a:rPr lang="en-US" sz="1200" dirty="0" err="1"/>
              <a:t>Hassu</a:t>
            </a:r>
            <a:endParaRPr lang="en-US" sz="1200" dirty="0"/>
          </a:p>
          <a:p>
            <a:pPr marL="91440" marR="0" lvl="0" indent="-914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Retry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Tokusei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&amp;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Atsumore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91440" marR="0" lvl="0" indent="-9144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1200" kern="0" dirty="0">
                <a:solidFill>
                  <a:prstClr val="black"/>
                </a:solidFill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Retry Data Writing</a:t>
            </a:r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  <a:p>
            <a:pPr marL="182880" indent="-18288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7ACDA5F-052F-71E3-9166-93DEA0C6EE0A}"/>
              </a:ext>
            </a:extLst>
          </p:cNvPr>
          <p:cNvSpPr/>
          <p:nvPr/>
        </p:nvSpPr>
        <p:spPr>
          <a:xfrm>
            <a:off x="5138697" y="3793927"/>
            <a:ext cx="267246" cy="267246"/>
          </a:xfrm>
          <a:prstGeom prst="flowChartConnector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61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285405" y="56514"/>
            <a:ext cx="690574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12/13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5. CASE STUDY 2 : AUTO CHECK SHEET PACKING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DAD944-9AB7-0760-9BFA-AD330B2AA361}"/>
              </a:ext>
            </a:extLst>
          </p:cNvPr>
          <p:cNvGrpSpPr/>
          <p:nvPr/>
        </p:nvGrpSpPr>
        <p:grpSpPr>
          <a:xfrm>
            <a:off x="-5823501" y="580255"/>
            <a:ext cx="4844720" cy="738831"/>
            <a:chOff x="172011" y="567306"/>
            <a:chExt cx="4844720" cy="7388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21EB7A-0148-318D-7E4C-4A29F7304FF6}"/>
                </a:ext>
              </a:extLst>
            </p:cNvPr>
            <p:cNvSpPr/>
            <p:nvPr/>
          </p:nvSpPr>
          <p:spPr>
            <a:xfrm>
              <a:off x="172011" y="567306"/>
              <a:ext cx="4844720" cy="738831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1864D41-58C5-398E-FF94-00B13BB05A3B}"/>
                </a:ext>
              </a:extLst>
            </p:cNvPr>
            <p:cNvSpPr/>
            <p:nvPr/>
          </p:nvSpPr>
          <p:spPr>
            <a:xfrm>
              <a:off x="552863" y="645681"/>
              <a:ext cx="1759928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FA8456-9359-7796-DC3E-25C5E01517D2}"/>
                </a:ext>
              </a:extLst>
            </p:cNvPr>
            <p:cNvSpPr txBox="1"/>
            <p:nvPr/>
          </p:nvSpPr>
          <p:spPr>
            <a:xfrm>
              <a:off x="570140" y="602532"/>
              <a:ext cx="17636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WAY OF THINGKING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FF0F9B-DDF8-B376-3232-6E15933CD518}"/>
                </a:ext>
              </a:extLst>
            </p:cNvPr>
            <p:cNvSpPr/>
            <p:nvPr/>
          </p:nvSpPr>
          <p:spPr>
            <a:xfrm>
              <a:off x="2989696" y="640078"/>
              <a:ext cx="1759928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3F30F1-5E7C-81CB-D8C7-131E452F87D4}"/>
                </a:ext>
              </a:extLst>
            </p:cNvPr>
            <p:cNvSpPr txBox="1"/>
            <p:nvPr/>
          </p:nvSpPr>
          <p:spPr>
            <a:xfrm>
              <a:off x="3018905" y="601732"/>
              <a:ext cx="1735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sp>
        <p:nvSpPr>
          <p:cNvPr id="1048843" name="Rectangle 1048842">
            <a:extLst>
              <a:ext uri="{FF2B5EF4-FFF2-40B4-BE49-F238E27FC236}">
                <a16:creationId xmlns:a16="http://schemas.microsoft.com/office/drawing/2014/main" id="{BCF99CE9-7A0B-3F84-488A-DA806E9A57D0}"/>
              </a:ext>
            </a:extLst>
          </p:cNvPr>
          <p:cNvSpPr/>
          <p:nvPr/>
        </p:nvSpPr>
        <p:spPr>
          <a:xfrm>
            <a:off x="138081" y="675310"/>
            <a:ext cx="5259419" cy="2551595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00A0CA-B4BF-5A91-BF3E-97736FBB9207}"/>
              </a:ext>
            </a:extLst>
          </p:cNvPr>
          <p:cNvSpPr/>
          <p:nvPr/>
        </p:nvSpPr>
        <p:spPr>
          <a:xfrm>
            <a:off x="384560" y="581116"/>
            <a:ext cx="2934254" cy="285318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" name="Graphic 143" descr="Badge 1 with solid fill">
            <a:extLst>
              <a:ext uri="{FF2B5EF4-FFF2-40B4-BE49-F238E27FC236}">
                <a16:creationId xmlns:a16="http://schemas.microsoft.com/office/drawing/2014/main" id="{DDBCC4D6-EEEC-D513-6124-D0EE3F4AF2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3815" y="573711"/>
            <a:ext cx="342900" cy="3429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D439B1D-3E4D-50AE-8CC9-1F419EAC1CBF}"/>
              </a:ext>
            </a:extLst>
          </p:cNvPr>
          <p:cNvSpPr txBox="1"/>
          <p:nvPr/>
        </p:nvSpPr>
        <p:spPr>
          <a:xfrm>
            <a:off x="274788" y="554971"/>
            <a:ext cx="288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SCHEDULE ACTIVITY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2A5718C-A05F-D4AE-EDC0-DF40C970F1DF}"/>
              </a:ext>
            </a:extLst>
          </p:cNvPr>
          <p:cNvSpPr txBox="1"/>
          <p:nvPr/>
        </p:nvSpPr>
        <p:spPr>
          <a:xfrm>
            <a:off x="232924" y="2079943"/>
            <a:ext cx="12234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22132-0E73-72EC-BEE8-98CBAEEBBE42}"/>
              </a:ext>
            </a:extLst>
          </p:cNvPr>
          <p:cNvGrpSpPr/>
          <p:nvPr/>
        </p:nvGrpSpPr>
        <p:grpSpPr>
          <a:xfrm>
            <a:off x="-5607507" y="2235725"/>
            <a:ext cx="4005085" cy="999763"/>
            <a:chOff x="5067637" y="1134354"/>
            <a:chExt cx="4005085" cy="99976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7D9329E-99D6-3533-1F1F-9DC45D85AA7E}"/>
                </a:ext>
              </a:extLst>
            </p:cNvPr>
            <p:cNvGrpSpPr/>
            <p:nvPr/>
          </p:nvGrpSpPr>
          <p:grpSpPr>
            <a:xfrm>
              <a:off x="5068085" y="1192736"/>
              <a:ext cx="4004637" cy="941381"/>
              <a:chOff x="5068085" y="1192736"/>
              <a:chExt cx="4004637" cy="94138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1AC1CD-46E1-95D8-66E5-39B88BA4FD5E}"/>
                  </a:ext>
                </a:extLst>
              </p:cNvPr>
              <p:cNvSpPr/>
              <p:nvPr/>
            </p:nvSpPr>
            <p:spPr>
              <a:xfrm>
                <a:off x="5068085" y="1306196"/>
                <a:ext cx="4004637" cy="82792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16A6A10-CD5A-BF83-1BFE-6556129B987C}"/>
                  </a:ext>
                </a:extLst>
              </p:cNvPr>
              <p:cNvGrpSpPr/>
              <p:nvPr/>
            </p:nvGrpSpPr>
            <p:grpSpPr>
              <a:xfrm>
                <a:off x="5254470" y="1192736"/>
                <a:ext cx="1450021" cy="825165"/>
                <a:chOff x="5254470" y="1192736"/>
                <a:chExt cx="1450021" cy="825165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712BB18-057B-00E2-9637-752185B29139}"/>
                    </a:ext>
                  </a:extLst>
                </p:cNvPr>
                <p:cNvSpPr/>
                <p:nvPr/>
              </p:nvSpPr>
              <p:spPr>
                <a:xfrm>
                  <a:off x="5289444" y="1221011"/>
                  <a:ext cx="1415047" cy="162361"/>
                </a:xfrm>
                <a:prstGeom prst="rect">
                  <a:avLst/>
                </a:prstGeom>
                <a:solidFill>
                  <a:srgbClr val="6998A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81C0778-3FF9-1B3E-0CD7-2FE4C7170208}"/>
                    </a:ext>
                  </a:extLst>
                </p:cNvPr>
                <p:cNvSpPr txBox="1"/>
                <p:nvPr/>
              </p:nvSpPr>
              <p:spPr>
                <a:xfrm>
                  <a:off x="5398364" y="1192736"/>
                  <a:ext cx="123918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TARGET</a:t>
                  </a:r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2C335AE-339F-F727-BFD2-555BD5DA94DC}"/>
                    </a:ext>
                  </a:extLst>
                </p:cNvPr>
                <p:cNvGrpSpPr/>
                <p:nvPr/>
              </p:nvGrpSpPr>
              <p:grpSpPr>
                <a:xfrm>
                  <a:off x="5254470" y="1522277"/>
                  <a:ext cx="452854" cy="495624"/>
                  <a:chOff x="6426827" y="2582106"/>
                  <a:chExt cx="937643" cy="942456"/>
                </a:xfrm>
              </p:grpSpPr>
              <p:sp>
                <p:nvSpPr>
                  <p:cNvPr id="113" name="TextBox 5">
                    <a:extLst>
                      <a:ext uri="{FF2B5EF4-FFF2-40B4-BE49-F238E27FC236}">
                        <a16:creationId xmlns:a16="http://schemas.microsoft.com/office/drawing/2014/main" id="{CFEB4F44-2ED6-3301-D0DD-802FBAB06216}"/>
                      </a:ext>
                    </a:extLst>
                  </p:cNvPr>
                  <p:cNvSpPr txBox="1"/>
                  <p:nvPr/>
                </p:nvSpPr>
                <p:spPr>
                  <a:xfrm>
                    <a:off x="6426827" y="2582106"/>
                    <a:ext cx="937643" cy="906281"/>
                  </a:xfrm>
                  <a:prstGeom prst="rect">
                    <a:avLst/>
                  </a:prstGeom>
                </p:spPr>
                <p:txBody>
                  <a:bodyPr lIns="38100" tIns="38100" rIns="38100" bIns="38100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ts val="1994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3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111" name="Graphic 231" descr="Target with solid fill">
                    <a:extLst>
                      <a:ext uri="{FF2B5EF4-FFF2-40B4-BE49-F238E27FC236}">
                        <a16:creationId xmlns:a16="http://schemas.microsoft.com/office/drawing/2014/main" id="{632006AF-45B9-F94E-1D1A-3848F31C1F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38448" y="2610162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3" name="Graphic 139" descr="Badge 3 with solid fill">
              <a:extLst>
                <a:ext uri="{FF2B5EF4-FFF2-40B4-BE49-F238E27FC236}">
                  <a16:creationId xmlns:a16="http://schemas.microsoft.com/office/drawing/2014/main" id="{603C0174-B9BE-749A-4417-61974339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067637" y="1134354"/>
              <a:ext cx="342900" cy="342900"/>
            </a:xfrm>
            <a:prstGeom prst="rect">
              <a:avLst/>
            </a:prstGeom>
          </p:spPr>
        </p:pic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F7A6777-EB3A-8102-9984-28390D8DA525}"/>
              </a:ext>
            </a:extLst>
          </p:cNvPr>
          <p:cNvGrpSpPr/>
          <p:nvPr/>
        </p:nvGrpSpPr>
        <p:grpSpPr>
          <a:xfrm>
            <a:off x="-5610191" y="3226905"/>
            <a:ext cx="4007770" cy="4895054"/>
            <a:chOff x="5043002" y="1572370"/>
            <a:chExt cx="4007770" cy="4895054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9F829DB-02FD-7E5B-9065-A93BD74D6E27}"/>
                </a:ext>
              </a:extLst>
            </p:cNvPr>
            <p:cNvSpPr/>
            <p:nvPr/>
          </p:nvSpPr>
          <p:spPr>
            <a:xfrm>
              <a:off x="5043002" y="1689586"/>
              <a:ext cx="4007770" cy="4777838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8150BDD-7CDA-9647-ED36-5B9C743E265B}"/>
                </a:ext>
              </a:extLst>
            </p:cNvPr>
            <p:cNvSpPr/>
            <p:nvPr/>
          </p:nvSpPr>
          <p:spPr>
            <a:xfrm>
              <a:off x="5312103" y="1626660"/>
              <a:ext cx="1415047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B119C82-4AFC-9491-2CB2-271BCBA2FFB5}"/>
                </a:ext>
              </a:extLst>
            </p:cNvPr>
            <p:cNvSpPr txBox="1"/>
            <p:nvPr/>
          </p:nvSpPr>
          <p:spPr>
            <a:xfrm>
              <a:off x="5364527" y="1587684"/>
              <a:ext cx="12666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DETAIL ACTIVITY</a:t>
              </a:r>
            </a:p>
          </p:txBody>
        </p:sp>
        <p:sp>
          <p:nvSpPr>
            <p:cNvPr id="274" name="Flowchart: Connector 273">
              <a:extLst>
                <a:ext uri="{FF2B5EF4-FFF2-40B4-BE49-F238E27FC236}">
                  <a16:creationId xmlns:a16="http://schemas.microsoft.com/office/drawing/2014/main" id="{59C7FA45-65DE-E063-00A4-BF915CE9FFC7}"/>
                </a:ext>
              </a:extLst>
            </p:cNvPr>
            <p:cNvSpPr/>
            <p:nvPr/>
          </p:nvSpPr>
          <p:spPr>
            <a:xfrm>
              <a:off x="5078876" y="1572370"/>
              <a:ext cx="267246" cy="267246"/>
            </a:xfrm>
            <a:prstGeom prst="flowChartConnector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-5522274" y="6155689"/>
            <a:ext cx="3971715" cy="1928910"/>
            <a:chOff x="5130919" y="3134680"/>
            <a:chExt cx="3971715" cy="1928910"/>
          </a:xfrm>
        </p:grpSpPr>
        <p:grpSp>
          <p:nvGrpSpPr>
            <p:cNvPr id="6" name="Group 5"/>
            <p:cNvGrpSpPr/>
            <p:nvPr/>
          </p:nvGrpSpPr>
          <p:grpSpPr>
            <a:xfrm>
              <a:off x="5130919" y="3134680"/>
              <a:ext cx="3971715" cy="1578205"/>
              <a:chOff x="5130919" y="3134680"/>
              <a:chExt cx="3971715" cy="1578205"/>
            </a:xfrm>
          </p:grpSpPr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65BA12E1-28EB-2C4A-D3E3-66D8EC92BAD4}"/>
                  </a:ext>
                </a:extLst>
              </p:cNvPr>
              <p:cNvSpPr txBox="1"/>
              <p:nvPr/>
            </p:nvSpPr>
            <p:spPr>
              <a:xfrm>
                <a:off x="6532899" y="3525797"/>
                <a:ext cx="2394647" cy="4308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BOP Fills out the Paper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by looking at the panel every end of shift</a:t>
                </a:r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293EC6F6-00F1-BD27-50DA-9416DED6E430}"/>
                  </a:ext>
                </a:extLst>
              </p:cNvPr>
              <p:cNvGrpSpPr/>
              <p:nvPr/>
            </p:nvGrpSpPr>
            <p:grpSpPr>
              <a:xfrm>
                <a:off x="5130919" y="3213639"/>
                <a:ext cx="919249" cy="1040523"/>
                <a:chOff x="5604868" y="3972713"/>
                <a:chExt cx="1380974" cy="1874105"/>
              </a:xfrm>
            </p:grpSpPr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76EE29C5-9ECB-A0CF-9258-2A9162303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424673" y="4152908"/>
                  <a:ext cx="1482672" cy="1122282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B742AF66-295A-444C-7F18-FB856FD637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246" r="25303"/>
                <a:stretch/>
              </p:blipFill>
              <p:spPr>
                <a:xfrm rot="5400000">
                  <a:off x="5647447" y="4508423"/>
                  <a:ext cx="1494802" cy="1181988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2378EF87-4179-8C0A-B28E-100B1BECC9BD}"/>
                  </a:ext>
                </a:extLst>
              </p:cNvPr>
              <p:cNvSpPr txBox="1"/>
              <p:nvPr/>
            </p:nvSpPr>
            <p:spPr>
              <a:xfrm>
                <a:off x="5961945" y="3138965"/>
                <a:ext cx="18535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marR="0" lvl="0" indent="-9144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3"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Retry Tokusei</a:t>
                </a:r>
              </a:p>
              <a:p>
                <a:pPr marL="91440" marR="0" lvl="0" indent="-9144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 startAt="3"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Retry Data Writing</a:t>
                </a:r>
              </a:p>
            </p:txBody>
          </p:sp>
          <p:cxnSp>
            <p:nvCxnSpPr>
              <p:cNvPr id="281" name="Elbow Connector 47">
                <a:extLst>
                  <a:ext uri="{FF2B5EF4-FFF2-40B4-BE49-F238E27FC236}">
                    <a16:creationId xmlns:a16="http://schemas.microsoft.com/office/drawing/2014/main" id="{8D9E740B-FC1B-048A-F564-CA3836B0FF35}"/>
                  </a:ext>
                </a:extLst>
              </p:cNvPr>
              <p:cNvCxnSpPr>
                <a:cxnSpLocks/>
                <a:stCxn id="275" idx="2"/>
                <a:endCxn id="280" idx="0"/>
              </p:cNvCxnSpPr>
              <p:nvPr/>
            </p:nvCxnSpPr>
            <p:spPr>
              <a:xfrm rot="5400000">
                <a:off x="6785557" y="3473354"/>
                <a:ext cx="461337" cy="1427997"/>
              </a:xfrm>
              <a:prstGeom prst="bentConnector3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137C4F58-6E30-C64B-A97E-ABB47DACEF0F}"/>
                  </a:ext>
                </a:extLst>
              </p:cNvPr>
              <p:cNvSpPr txBox="1"/>
              <p:nvPr/>
            </p:nvSpPr>
            <p:spPr>
              <a:xfrm>
                <a:off x="6447149" y="4036399"/>
                <a:ext cx="1210733" cy="26161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>
                <a:solidFill>
                  <a:srgbClr val="70AD47">
                    <a:lumMod val="75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IMPROVEMENT</a:t>
                </a:r>
              </a:p>
            </p:txBody>
          </p: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F9BCE51D-6738-DDB5-A95F-5EAD8934EDEC}"/>
                  </a:ext>
                </a:extLst>
              </p:cNvPr>
              <p:cNvCxnSpPr>
                <a:cxnSpLocks/>
                <a:stCxn id="280" idx="3"/>
                <a:endCxn id="301" idx="1"/>
              </p:cNvCxnSpPr>
              <p:nvPr/>
            </p:nvCxnSpPr>
            <p:spPr>
              <a:xfrm>
                <a:off x="7427036" y="4706562"/>
                <a:ext cx="218695" cy="632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A587BA6-F190-87DB-D6DA-B1E264C74D68}"/>
                  </a:ext>
                </a:extLst>
              </p:cNvPr>
              <p:cNvGrpSpPr/>
              <p:nvPr/>
            </p:nvGrpSpPr>
            <p:grpSpPr>
              <a:xfrm>
                <a:off x="8121021" y="3977012"/>
                <a:ext cx="854361" cy="302210"/>
                <a:chOff x="8073396" y="4298883"/>
                <a:chExt cx="854361" cy="367149"/>
              </a:xfrm>
            </p:grpSpPr>
            <p:sp>
              <p:nvSpPr>
                <p:cNvPr id="285" name="Rectangular Callout 193">
                  <a:extLst>
                    <a:ext uri="{FF2B5EF4-FFF2-40B4-BE49-F238E27FC236}">
                      <a16:creationId xmlns:a16="http://schemas.microsoft.com/office/drawing/2014/main" id="{EDFFF63B-491C-687D-F959-897D6C637749}"/>
                    </a:ext>
                  </a:extLst>
                </p:cNvPr>
                <p:cNvSpPr/>
                <p:nvPr/>
              </p:nvSpPr>
              <p:spPr>
                <a:xfrm rot="10800000">
                  <a:off x="8085667" y="4298883"/>
                  <a:ext cx="794254" cy="367149"/>
                </a:xfrm>
                <a:prstGeom prst="wedgeRectCallo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9A315761-7AEB-7DA5-5138-0A56CE565A9D}"/>
                    </a:ext>
                  </a:extLst>
                </p:cNvPr>
                <p:cNvSpPr txBox="1"/>
                <p:nvPr/>
              </p:nvSpPr>
              <p:spPr>
                <a:xfrm>
                  <a:off x="8073396" y="4354108"/>
                  <a:ext cx="854361" cy="308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MANUAL</a:t>
                  </a:r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C1E436A2-AA2A-1411-5ED3-34B7F7970605}"/>
                  </a:ext>
                </a:extLst>
              </p:cNvPr>
              <p:cNvGrpSpPr/>
              <p:nvPr/>
            </p:nvGrpSpPr>
            <p:grpSpPr>
              <a:xfrm>
                <a:off x="5173770" y="4166840"/>
                <a:ext cx="855734" cy="297548"/>
                <a:chOff x="6717396" y="5986147"/>
                <a:chExt cx="855734" cy="297548"/>
              </a:xfrm>
            </p:grpSpPr>
            <p:sp>
              <p:nvSpPr>
                <p:cNvPr id="288" name="Rectangular Callout 204">
                  <a:extLst>
                    <a:ext uri="{FF2B5EF4-FFF2-40B4-BE49-F238E27FC236}">
                      <a16:creationId xmlns:a16="http://schemas.microsoft.com/office/drawing/2014/main" id="{43A09BBF-02DC-7B65-B0F9-0807B91EA01F}"/>
                    </a:ext>
                  </a:extLst>
                </p:cNvPr>
                <p:cNvSpPr/>
                <p:nvPr/>
              </p:nvSpPr>
              <p:spPr>
                <a:xfrm>
                  <a:off x="6778876" y="5986147"/>
                  <a:ext cx="794254" cy="297548"/>
                </a:xfrm>
                <a:prstGeom prst="wedgeRectCallou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DD76A165-36C8-D537-D2AF-BC3501350A6F}"/>
                    </a:ext>
                  </a:extLst>
                </p:cNvPr>
                <p:cNvSpPr txBox="1"/>
                <p:nvPr/>
              </p:nvSpPr>
              <p:spPr>
                <a:xfrm>
                  <a:off x="6717396" y="5996221"/>
                  <a:ext cx="85436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AUTO</a:t>
                  </a:r>
                </a:p>
              </p:txBody>
            </p:sp>
          </p:grp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73641B3B-942F-7F18-2BAD-2E6D24068371}"/>
                  </a:ext>
                </a:extLst>
              </p:cNvPr>
              <p:cNvSpPr txBox="1"/>
              <p:nvPr/>
            </p:nvSpPr>
            <p:spPr>
              <a:xfrm>
                <a:off x="7598106" y="3134680"/>
                <a:ext cx="1504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91440" marR="0" lvl="0" indent="-9144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buFont typeface="+mj-lt"/>
                  <a:buAutoNum type="arabicPeriod" startAt="5"/>
                </a:pPr>
                <a:r>
                  <a:rPr lang="en-US" dirty="0"/>
                  <a:t> </a:t>
                </a:r>
                <a:r>
                  <a:rPr lang="en-US" dirty="0" err="1"/>
                  <a:t>Checksheet</a:t>
                </a:r>
                <a:r>
                  <a:rPr lang="en-US" dirty="0"/>
                  <a:t> NG Tokusei</a:t>
                </a:r>
              </a:p>
              <a:p>
                <a:pPr>
                  <a:buFont typeface="+mj-lt"/>
                  <a:buAutoNum type="arabicPeriod" startAt="5"/>
                </a:pPr>
                <a:r>
                  <a:rPr lang="en-US" dirty="0"/>
                  <a:t> </a:t>
                </a:r>
                <a:r>
                  <a:rPr lang="en-US" dirty="0" err="1"/>
                  <a:t>Checksheet</a:t>
                </a:r>
                <a:r>
                  <a:rPr lang="en-US" dirty="0"/>
                  <a:t> NG </a:t>
                </a:r>
                <a:r>
                  <a:rPr lang="en-US" dirty="0" err="1"/>
                  <a:t>Atsumore</a:t>
                </a:r>
                <a:endParaRPr lang="en-US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177416" y="4362180"/>
              <a:ext cx="3820005" cy="701410"/>
              <a:chOff x="5177416" y="4362180"/>
              <a:chExt cx="3820005" cy="701410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1371D3FC-A559-2CC7-DC6A-6E4AC5F6BFE8}"/>
                  </a:ext>
                </a:extLst>
              </p:cNvPr>
              <p:cNvSpPr txBox="1"/>
              <p:nvPr/>
            </p:nvSpPr>
            <p:spPr>
              <a:xfrm>
                <a:off x="5177416" y="4418021"/>
                <a:ext cx="2249620" cy="577081"/>
              </a:xfrm>
              <a:prstGeom prst="rect">
                <a:avLst/>
              </a:prstGeom>
              <a:noFill/>
              <a:ln>
                <a:solidFill>
                  <a:srgbClr val="5B9BD5">
                    <a:lumMod val="75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The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Checksheet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will be AUTO  fill an get the data directly from machine using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IoT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Database</a:t>
                </a:r>
              </a:p>
            </p:txBody>
          </p:sp>
          <p:pic>
            <p:nvPicPr>
              <p:cNvPr id="301" name="Picture 300">
                <a:extLst>
                  <a:ext uri="{FF2B5EF4-FFF2-40B4-BE49-F238E27FC236}">
                    <a16:creationId xmlns:a16="http://schemas.microsoft.com/office/drawing/2014/main" id="{3DB75F13-6BA1-0404-EC28-4F54EA25DE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7" r="4628" b="15032"/>
              <a:stretch/>
            </p:blipFill>
            <p:spPr>
              <a:xfrm>
                <a:off x="7645731" y="4362180"/>
                <a:ext cx="1351690" cy="701410"/>
              </a:xfrm>
              <a:prstGeom prst="rect">
                <a:avLst/>
              </a:prstGeom>
              <a:ln>
                <a:solidFill>
                  <a:sysClr val="windowText" lastClr="00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49023" name="TextBox 1049022">
            <a:extLst>
              <a:ext uri="{FF2B5EF4-FFF2-40B4-BE49-F238E27FC236}">
                <a16:creationId xmlns:a16="http://schemas.microsoft.com/office/drawing/2014/main" id="{43DF5D80-B169-FAF0-DD13-B6CE9FC3A057}"/>
              </a:ext>
            </a:extLst>
          </p:cNvPr>
          <p:cNvSpPr txBox="1"/>
          <p:nvPr/>
        </p:nvSpPr>
        <p:spPr>
          <a:xfrm>
            <a:off x="1689215" y="6462730"/>
            <a:ext cx="741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 System is </a:t>
            </a:r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UNDER DEVELOPMENT </a:t>
            </a:r>
            <a:endParaRPr lang="en-US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5506396" y="4971052"/>
            <a:ext cx="3903974" cy="1162290"/>
            <a:chOff x="5146797" y="5127294"/>
            <a:chExt cx="3903974" cy="1162290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4D6759C-DB9E-0B3D-131E-826D4EAE9162}"/>
                </a:ext>
              </a:extLst>
            </p:cNvPr>
            <p:cNvSpPr txBox="1"/>
            <p:nvPr/>
          </p:nvSpPr>
          <p:spPr>
            <a:xfrm>
              <a:off x="5158699" y="5154510"/>
              <a:ext cx="1288450" cy="246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91440" marR="0" lvl="0" indent="-9144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Checksheet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Hassu</a:t>
              </a:r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4126DA15-04DE-9C3E-4C12-F3CD21E94A79}"/>
                </a:ext>
              </a:extLst>
            </p:cNvPr>
            <p:cNvCxnSpPr>
              <a:cxnSpLocks/>
              <a:stCxn id="292" idx="3"/>
              <a:endCxn id="294" idx="1"/>
            </p:cNvCxnSpPr>
            <p:nvPr/>
          </p:nvCxnSpPr>
          <p:spPr>
            <a:xfrm flipV="1">
              <a:off x="6447149" y="5250405"/>
              <a:ext cx="1012194" cy="27216"/>
            </a:xfrm>
            <a:prstGeom prst="straightConnector1">
              <a:avLst/>
            </a:prstGeom>
            <a:noFill/>
            <a:ln w="3810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C23CE1-D895-293F-2692-AF0A55612469}"/>
                </a:ext>
              </a:extLst>
            </p:cNvPr>
            <p:cNvSpPr txBox="1"/>
            <p:nvPr/>
          </p:nvSpPr>
          <p:spPr>
            <a:xfrm>
              <a:off x="7459343" y="5127294"/>
              <a:ext cx="1504491" cy="246221"/>
            </a:xfrm>
            <a:prstGeom prst="rect">
              <a:avLst/>
            </a:prstGeom>
            <a:noFill/>
            <a:ln>
              <a:solidFill>
                <a:srgbClr val="5B9BD5">
                  <a:lumMod val="75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 algn="ctr" defTabSz="914400">
                <a:buFont typeface="+mj-lt"/>
                <a:buAutoNum type="arabicPeriod"/>
                <a:defRPr/>
              </a:pPr>
              <a:r>
                <a:rPr lang="en-US" sz="1000" kern="0" dirty="0">
                  <a:solidFill>
                    <a:prstClr val="black"/>
                  </a:solidFill>
                </a:rPr>
                <a:t> </a:t>
              </a:r>
              <a:r>
                <a:rPr lang="en-US" sz="1000" b="1" kern="0" dirty="0">
                  <a:solidFill>
                    <a:prstClr val="black"/>
                  </a:solidFill>
                </a:rPr>
                <a:t>E-</a:t>
              </a:r>
              <a:r>
                <a:rPr lang="en-US" sz="1000" kern="0" dirty="0">
                  <a:solidFill>
                    <a:prstClr val="black"/>
                  </a:solidFill>
                </a:rPr>
                <a:t> </a:t>
              </a:r>
              <a:r>
                <a:rPr lang="en-US" sz="1000" kern="0" dirty="0" err="1">
                  <a:solidFill>
                    <a:prstClr val="black"/>
                  </a:solidFill>
                </a:rPr>
                <a:t>Checksheet</a:t>
              </a:r>
              <a:r>
                <a:rPr lang="en-US" sz="1000" kern="0" dirty="0">
                  <a:solidFill>
                    <a:prstClr val="black"/>
                  </a:solidFill>
                </a:rPr>
                <a:t> Hassu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F87C9CC8-248F-AF10-C732-FAB2E0CF100E}"/>
                </a:ext>
              </a:extLst>
            </p:cNvPr>
            <p:cNvSpPr txBox="1"/>
            <p:nvPr/>
          </p:nvSpPr>
          <p:spPr>
            <a:xfrm>
              <a:off x="5167538" y="5510662"/>
              <a:ext cx="1288450" cy="246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137160" marR="0" lvl="0" indent="-2286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 startAt="2"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Checksheet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F/G</a:t>
              </a:r>
            </a:p>
          </p:txBody>
        </p: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1864AC74-BB77-278F-E86D-3AED24F259F8}"/>
                </a:ext>
              </a:extLst>
            </p:cNvPr>
            <p:cNvCxnSpPr>
              <a:cxnSpLocks/>
              <a:stCxn id="295" idx="3"/>
              <a:endCxn id="297" idx="1"/>
            </p:cNvCxnSpPr>
            <p:nvPr/>
          </p:nvCxnSpPr>
          <p:spPr>
            <a:xfrm flipV="1">
              <a:off x="6455988" y="5623103"/>
              <a:ext cx="1051191" cy="10670"/>
            </a:xfrm>
            <a:prstGeom prst="straightConnector1">
              <a:avLst/>
            </a:prstGeom>
            <a:noFill/>
            <a:ln w="3810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7A82B27B-BA39-5753-B8E1-191B5503C3C2}"/>
                </a:ext>
              </a:extLst>
            </p:cNvPr>
            <p:cNvSpPr txBox="1"/>
            <p:nvPr/>
          </p:nvSpPr>
          <p:spPr>
            <a:xfrm>
              <a:off x="7507179" y="5499992"/>
              <a:ext cx="1468204" cy="246221"/>
            </a:xfrm>
            <a:prstGeom prst="rect">
              <a:avLst/>
            </a:prstGeom>
            <a:noFill/>
            <a:ln>
              <a:solidFill>
                <a:srgbClr val="5B9BD5">
                  <a:lumMod val="75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L="137160" indent="-228600" algn="ctr" defTabSz="914400">
                <a:buFont typeface="+mj-lt"/>
                <a:buAutoNum type="arabicPeriod" startAt="2"/>
                <a:defRPr/>
              </a:pPr>
              <a:r>
                <a:rPr lang="en-US" sz="1000" kern="0" dirty="0">
                  <a:solidFill>
                    <a:prstClr val="black"/>
                  </a:solidFill>
                </a:rPr>
                <a:t>Auto from BHT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D1BF80E-E082-380C-3F0C-E400827D15EE}"/>
                </a:ext>
              </a:extLst>
            </p:cNvPr>
            <p:cNvSpPr txBox="1"/>
            <p:nvPr/>
          </p:nvSpPr>
          <p:spPr>
            <a:xfrm>
              <a:off x="6511097" y="5240086"/>
              <a:ext cx="791755" cy="40011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>
              <a:solidFill>
                <a:srgbClr val="70AD47">
                  <a:lumMod val="75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IMPROVEMENT</a:t>
              </a:r>
            </a:p>
          </p:txBody>
        </p:sp>
        <p:grpSp>
          <p:nvGrpSpPr>
            <p:cNvPr id="1049020" name="Group 1049019">
              <a:extLst>
                <a:ext uri="{FF2B5EF4-FFF2-40B4-BE49-F238E27FC236}">
                  <a16:creationId xmlns:a16="http://schemas.microsoft.com/office/drawing/2014/main" id="{468F3E34-E157-CFC5-3D13-8133C6A1B682}"/>
                </a:ext>
              </a:extLst>
            </p:cNvPr>
            <p:cNvGrpSpPr/>
            <p:nvPr/>
          </p:nvGrpSpPr>
          <p:grpSpPr>
            <a:xfrm>
              <a:off x="5146797" y="5827919"/>
              <a:ext cx="3903974" cy="461665"/>
              <a:chOff x="5146797" y="5827919"/>
              <a:chExt cx="3903974" cy="461665"/>
            </a:xfrm>
          </p:grpSpPr>
          <p:sp>
            <p:nvSpPr>
              <p:cNvPr id="1049017" name="Rectangular Callout 204">
                <a:extLst>
                  <a:ext uri="{FF2B5EF4-FFF2-40B4-BE49-F238E27FC236}">
                    <a16:creationId xmlns:a16="http://schemas.microsoft.com/office/drawing/2014/main" id="{A0D278E9-4A8B-9179-62AE-223CFC17D0AD}"/>
                  </a:ext>
                </a:extLst>
              </p:cNvPr>
              <p:cNvSpPr/>
              <p:nvPr/>
            </p:nvSpPr>
            <p:spPr>
              <a:xfrm rot="10800000">
                <a:off x="5167538" y="5852583"/>
                <a:ext cx="3803202" cy="436245"/>
              </a:xfrm>
              <a:prstGeom prst="wedgeRectCallout">
                <a:avLst>
                  <a:gd name="adj1" fmla="val -26406"/>
                  <a:gd name="adj2" fmla="val 8591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019" name="TextBox 1049018">
                <a:extLst>
                  <a:ext uri="{FF2B5EF4-FFF2-40B4-BE49-F238E27FC236}">
                    <a16:creationId xmlns:a16="http://schemas.microsoft.com/office/drawing/2014/main" id="{7E9F1868-6679-F34C-30D8-AC5FF29BCA34}"/>
                  </a:ext>
                </a:extLst>
              </p:cNvPr>
              <p:cNvSpPr txBox="1"/>
              <p:nvPr/>
            </p:nvSpPr>
            <p:spPr>
              <a:xfrm>
                <a:off x="5146797" y="5827919"/>
                <a:ext cx="3903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Support Direct Packing by Eliminate </a:t>
                </a:r>
                <a:r>
                  <a:rPr lang="en-US" sz="1200" dirty="0" err="1"/>
                  <a:t>Regullar</a:t>
                </a:r>
                <a:r>
                  <a:rPr lang="en-US" sz="1200" dirty="0"/>
                  <a:t> Job (fill out paper </a:t>
                </a:r>
                <a:r>
                  <a:rPr lang="en-US" sz="1200" dirty="0" err="1"/>
                  <a:t>checksheet</a:t>
                </a:r>
                <a:r>
                  <a:rPr lang="en-US" sz="1200" dirty="0"/>
                  <a:t> of number </a:t>
                </a:r>
                <a:r>
                  <a:rPr lang="en-US" sz="1200" dirty="0" err="1"/>
                  <a:t>pallete</a:t>
                </a:r>
                <a:r>
                  <a:rPr lang="en-US" sz="1200" dirty="0"/>
                  <a:t>)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124681-BF37-3F53-1378-822FED957D8F}"/>
                </a:ext>
              </a:extLst>
            </p:cNvPr>
            <p:cNvGrpSpPr/>
            <p:nvPr/>
          </p:nvGrpSpPr>
          <p:grpSpPr>
            <a:xfrm>
              <a:off x="7620700" y="6074700"/>
              <a:ext cx="1306846" cy="182335"/>
              <a:chOff x="7620700" y="6074700"/>
              <a:chExt cx="1306846" cy="1823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CC9626F-5C75-6D6E-BD8F-86500F486B54}"/>
                  </a:ext>
                </a:extLst>
              </p:cNvPr>
              <p:cNvSpPr/>
              <p:nvPr/>
            </p:nvSpPr>
            <p:spPr>
              <a:xfrm>
                <a:off x="7620700" y="6074700"/>
                <a:ext cx="1306846" cy="182335"/>
              </a:xfrm>
              <a:prstGeom prst="rect">
                <a:avLst/>
              </a:prstGeom>
              <a:solidFill>
                <a:srgbClr val="37609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DETAIL</a:t>
                </a:r>
                <a:endParaRPr lang="en-US" sz="1100" b="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" name="Isosceles Triangle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71F7FED-A12F-B9BE-FC1A-68CDAC8D97D6}"/>
                  </a:ext>
                </a:extLst>
              </p:cNvPr>
              <p:cNvSpPr/>
              <p:nvPr/>
            </p:nvSpPr>
            <p:spPr>
              <a:xfrm rot="5400000">
                <a:off x="7806309" y="6094319"/>
                <a:ext cx="135045" cy="14287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F3B11DB-6DC6-7D08-FE4A-827F276E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850482"/>
              </p:ext>
            </p:extLst>
          </p:nvPr>
        </p:nvGraphicFramePr>
        <p:xfrm>
          <a:off x="227451" y="890448"/>
          <a:ext cx="50768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16" imgW="5076841" imgH="2286171" progId="Excel.Sheet.12">
                  <p:embed/>
                </p:oleObj>
              </mc:Choice>
              <mc:Fallback>
                <p:oleObj name="Worksheet" r:id="rId16" imgW="5076841" imgH="2286171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F3B11DB-6DC6-7D08-FE4A-827F276E4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7451" y="890448"/>
                        <a:ext cx="5076825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0E0FEDA4-580A-4D6C-13BD-CE593FDC2EC3}"/>
              </a:ext>
            </a:extLst>
          </p:cNvPr>
          <p:cNvGrpSpPr/>
          <p:nvPr/>
        </p:nvGrpSpPr>
        <p:grpSpPr>
          <a:xfrm>
            <a:off x="5461920" y="568833"/>
            <a:ext cx="3643828" cy="2658073"/>
            <a:chOff x="134687" y="3270593"/>
            <a:chExt cx="3643828" cy="265807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1D752A-9474-0439-BDBE-8EF460F8776B}"/>
                </a:ext>
              </a:extLst>
            </p:cNvPr>
            <p:cNvSpPr/>
            <p:nvPr/>
          </p:nvSpPr>
          <p:spPr>
            <a:xfrm>
              <a:off x="134687" y="3382400"/>
              <a:ext cx="3643828" cy="254626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67CBDB6-8977-19DE-1A89-CD3D4F210B24}"/>
                </a:ext>
              </a:extLst>
            </p:cNvPr>
            <p:cNvGrpSpPr/>
            <p:nvPr/>
          </p:nvGrpSpPr>
          <p:grpSpPr>
            <a:xfrm>
              <a:off x="274788" y="3270593"/>
              <a:ext cx="3044026" cy="311463"/>
              <a:chOff x="427188" y="707371"/>
              <a:chExt cx="3044026" cy="31146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C41144-DE73-A104-143E-20DEED1E5DA9}"/>
                  </a:ext>
                </a:extLst>
              </p:cNvPr>
              <p:cNvSpPr/>
              <p:nvPr/>
            </p:nvSpPr>
            <p:spPr>
              <a:xfrm>
                <a:off x="536960" y="733516"/>
                <a:ext cx="2934254" cy="285318"/>
              </a:xfrm>
              <a:prstGeom prst="rect">
                <a:avLst/>
              </a:prstGeom>
              <a:solidFill>
                <a:srgbClr val="6998A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696FA4-8438-3A6B-8E21-A8979493B560}"/>
                  </a:ext>
                </a:extLst>
              </p:cNvPr>
              <p:cNvSpPr txBox="1"/>
              <p:nvPr/>
            </p:nvSpPr>
            <p:spPr>
              <a:xfrm>
                <a:off x="427188" y="707371"/>
                <a:ext cx="2886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BEFORE DIGITAL</a:t>
                </a:r>
              </a:p>
            </p:txBody>
          </p:sp>
        </p:grpSp>
        <p:pic>
          <p:nvPicPr>
            <p:cNvPr id="95" name="Graphic 141" descr="Badge with solid fill">
              <a:extLst>
                <a:ext uri="{FF2B5EF4-FFF2-40B4-BE49-F238E27FC236}">
                  <a16:creationId xmlns:a16="http://schemas.microsoft.com/office/drawing/2014/main" id="{E3EA2BF3-F69B-D6FE-9F37-BD3E6FFE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74625" y="3279158"/>
              <a:ext cx="342900" cy="342900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3299992-805C-3566-0C80-9AA4F54DA55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11111" r="52361"/>
          <a:stretch/>
        </p:blipFill>
        <p:spPr>
          <a:xfrm rot="5400000">
            <a:off x="6539327" y="18152"/>
            <a:ext cx="1529285" cy="3403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3D922DA-5948-FD29-C71B-4035F1F0D3C4}"/>
              </a:ext>
            </a:extLst>
          </p:cNvPr>
          <p:cNvSpPr txBox="1"/>
          <p:nvPr/>
        </p:nvSpPr>
        <p:spPr>
          <a:xfrm>
            <a:off x="6066903" y="2607142"/>
            <a:ext cx="24832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dirty="0"/>
              <a:t>6. Write TIME OF PRINT OUT OUTER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62EAF1-BC2A-4790-A3CB-AEE8070A5B77}"/>
              </a:ext>
            </a:extLst>
          </p:cNvPr>
          <p:cNvSpPr txBox="1"/>
          <p:nvPr/>
        </p:nvSpPr>
        <p:spPr>
          <a:xfrm>
            <a:off x="5578413" y="2612903"/>
            <a:ext cx="33389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1. </a:t>
            </a:r>
          </a:p>
        </p:txBody>
      </p:sp>
      <p:sp>
        <p:nvSpPr>
          <p:cNvPr id="1048848" name="TextBox 1048847">
            <a:extLst>
              <a:ext uri="{FF2B5EF4-FFF2-40B4-BE49-F238E27FC236}">
                <a16:creationId xmlns:a16="http://schemas.microsoft.com/office/drawing/2014/main" id="{D6932FD1-FBF7-35DF-5195-EE0BA754CD69}"/>
              </a:ext>
            </a:extLst>
          </p:cNvPr>
          <p:cNvSpPr txBox="1"/>
          <p:nvPr/>
        </p:nvSpPr>
        <p:spPr>
          <a:xfrm>
            <a:off x="8675651" y="2607142"/>
            <a:ext cx="33389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9.</a:t>
            </a:r>
          </a:p>
        </p:txBody>
      </p:sp>
      <p:cxnSp>
        <p:nvCxnSpPr>
          <p:cNvPr id="1048850" name="Straight Arrow Connector 1048849">
            <a:extLst>
              <a:ext uri="{FF2B5EF4-FFF2-40B4-BE49-F238E27FC236}">
                <a16:creationId xmlns:a16="http://schemas.microsoft.com/office/drawing/2014/main" id="{0E33E97D-A154-D642-413D-CADD1E54191C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5745362" y="1911350"/>
            <a:ext cx="219319" cy="701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852" name="Straight Arrow Connector 1048851">
            <a:extLst>
              <a:ext uri="{FF2B5EF4-FFF2-40B4-BE49-F238E27FC236}">
                <a16:creationId xmlns:a16="http://schemas.microsoft.com/office/drawing/2014/main" id="{4C1452C1-36B6-ED9C-B2F8-150E00545DBB}"/>
              </a:ext>
            </a:extLst>
          </p:cNvPr>
          <p:cNvCxnSpPr>
            <a:cxnSpLocks/>
          </p:cNvCxnSpPr>
          <p:nvPr/>
        </p:nvCxnSpPr>
        <p:spPr>
          <a:xfrm>
            <a:off x="7867650" y="2407567"/>
            <a:ext cx="0" cy="257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8860" name="Straight Arrow Connector 1048859">
            <a:extLst>
              <a:ext uri="{FF2B5EF4-FFF2-40B4-BE49-F238E27FC236}">
                <a16:creationId xmlns:a16="http://schemas.microsoft.com/office/drawing/2014/main" id="{1779EA08-7E0F-47BE-6404-694F69A3C47A}"/>
              </a:ext>
            </a:extLst>
          </p:cNvPr>
          <p:cNvCxnSpPr>
            <a:cxnSpLocks/>
          </p:cNvCxnSpPr>
          <p:nvPr/>
        </p:nvCxnSpPr>
        <p:spPr>
          <a:xfrm>
            <a:off x="8763000" y="2407567"/>
            <a:ext cx="0" cy="2171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865" name="Rectangle 1048864">
            <a:extLst>
              <a:ext uri="{FF2B5EF4-FFF2-40B4-BE49-F238E27FC236}">
                <a16:creationId xmlns:a16="http://schemas.microsoft.com/office/drawing/2014/main" id="{8785E352-CACD-34AB-5719-40ECB28C70BC}"/>
              </a:ext>
            </a:extLst>
          </p:cNvPr>
          <p:cNvSpPr/>
          <p:nvPr/>
        </p:nvSpPr>
        <p:spPr>
          <a:xfrm>
            <a:off x="5718399" y="2955998"/>
            <a:ext cx="3124200" cy="2237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CYCLE = PER 1 PALLETE</a:t>
            </a:r>
          </a:p>
        </p:txBody>
      </p:sp>
      <p:grpSp>
        <p:nvGrpSpPr>
          <p:cNvPr id="1048866" name="Group 1048865">
            <a:extLst>
              <a:ext uri="{FF2B5EF4-FFF2-40B4-BE49-F238E27FC236}">
                <a16:creationId xmlns:a16="http://schemas.microsoft.com/office/drawing/2014/main" id="{E9882D9D-75BA-E017-D231-C7581C28328D}"/>
              </a:ext>
            </a:extLst>
          </p:cNvPr>
          <p:cNvGrpSpPr/>
          <p:nvPr/>
        </p:nvGrpSpPr>
        <p:grpSpPr>
          <a:xfrm>
            <a:off x="138080" y="3328504"/>
            <a:ext cx="8967667" cy="2988311"/>
            <a:chOff x="134686" y="3270593"/>
            <a:chExt cx="8967667" cy="2988311"/>
          </a:xfrm>
        </p:grpSpPr>
        <p:sp>
          <p:nvSpPr>
            <p:cNvPr id="1048867" name="Rectangle 1048866">
              <a:extLst>
                <a:ext uri="{FF2B5EF4-FFF2-40B4-BE49-F238E27FC236}">
                  <a16:creationId xmlns:a16="http://schemas.microsoft.com/office/drawing/2014/main" id="{0191DB71-7AE7-39DF-F6E3-619A04C22753}"/>
                </a:ext>
              </a:extLst>
            </p:cNvPr>
            <p:cNvSpPr/>
            <p:nvPr/>
          </p:nvSpPr>
          <p:spPr>
            <a:xfrm>
              <a:off x="134686" y="3382400"/>
              <a:ext cx="8967667" cy="287650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48870" name="Group 1048869">
              <a:extLst>
                <a:ext uri="{FF2B5EF4-FFF2-40B4-BE49-F238E27FC236}">
                  <a16:creationId xmlns:a16="http://schemas.microsoft.com/office/drawing/2014/main" id="{6C260E21-E0F3-26D2-9AC1-2F1336102366}"/>
                </a:ext>
              </a:extLst>
            </p:cNvPr>
            <p:cNvGrpSpPr/>
            <p:nvPr/>
          </p:nvGrpSpPr>
          <p:grpSpPr>
            <a:xfrm>
              <a:off x="274788" y="3270593"/>
              <a:ext cx="3044026" cy="311463"/>
              <a:chOff x="427188" y="707371"/>
              <a:chExt cx="3044026" cy="311463"/>
            </a:xfrm>
          </p:grpSpPr>
          <p:sp>
            <p:nvSpPr>
              <p:cNvPr id="1048872" name="Rectangle 1048871">
                <a:extLst>
                  <a:ext uri="{FF2B5EF4-FFF2-40B4-BE49-F238E27FC236}">
                    <a16:creationId xmlns:a16="http://schemas.microsoft.com/office/drawing/2014/main" id="{E008104F-EAC6-2C32-9927-AB9C394C7C1C}"/>
                  </a:ext>
                </a:extLst>
              </p:cNvPr>
              <p:cNvSpPr/>
              <p:nvPr/>
            </p:nvSpPr>
            <p:spPr>
              <a:xfrm>
                <a:off x="536960" y="733516"/>
                <a:ext cx="2934254" cy="285318"/>
              </a:xfrm>
              <a:prstGeom prst="rect">
                <a:avLst/>
              </a:prstGeom>
              <a:solidFill>
                <a:srgbClr val="6998A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873" name="TextBox 1048872">
                <a:extLst>
                  <a:ext uri="{FF2B5EF4-FFF2-40B4-BE49-F238E27FC236}">
                    <a16:creationId xmlns:a16="http://schemas.microsoft.com/office/drawing/2014/main" id="{EC14939B-464C-8993-457F-1E199E202FC8}"/>
                  </a:ext>
                </a:extLst>
              </p:cNvPr>
              <p:cNvSpPr txBox="1"/>
              <p:nvPr/>
            </p:nvSpPr>
            <p:spPr>
              <a:xfrm>
                <a:off x="427188" y="707371"/>
                <a:ext cx="2886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AFTER DIGITAL</a:t>
                </a:r>
              </a:p>
            </p:txBody>
          </p:sp>
        </p:grpSp>
        <p:pic>
          <p:nvPicPr>
            <p:cNvPr id="1048871" name="Graphic 141" descr="Badge with solid fill">
              <a:extLst>
                <a:ext uri="{FF2B5EF4-FFF2-40B4-BE49-F238E27FC236}">
                  <a16:creationId xmlns:a16="http://schemas.microsoft.com/office/drawing/2014/main" id="{E7A11D6B-A332-A5E5-3ACD-BBCF3A0F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74625" y="3279158"/>
              <a:ext cx="342900" cy="342900"/>
            </a:xfrm>
            <a:prstGeom prst="rect">
              <a:avLst/>
            </a:prstGeom>
          </p:spPr>
        </p:pic>
      </p:grpSp>
      <p:pic>
        <p:nvPicPr>
          <p:cNvPr id="1048877" name="Picture 1048876">
            <a:extLst>
              <a:ext uri="{FF2B5EF4-FFF2-40B4-BE49-F238E27FC236}">
                <a16:creationId xmlns:a16="http://schemas.microsoft.com/office/drawing/2014/main" id="{106CE5B1-73CB-628D-1826-DBEE453B267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12678"/>
          <a:stretch/>
        </p:blipFill>
        <p:spPr>
          <a:xfrm>
            <a:off x="294094" y="3706114"/>
            <a:ext cx="1395121" cy="25433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48879" name="Picture 1048878">
            <a:extLst>
              <a:ext uri="{FF2B5EF4-FFF2-40B4-BE49-F238E27FC236}">
                <a16:creationId xmlns:a16="http://schemas.microsoft.com/office/drawing/2014/main" id="{32CC48E5-2021-5FEF-F12C-886928363F5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677417" y="653027"/>
            <a:ext cx="3977565" cy="1729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680FE0F-ADDF-FD2D-8327-46E694221B91}"/>
              </a:ext>
            </a:extLst>
          </p:cNvPr>
          <p:cNvGrpSpPr/>
          <p:nvPr/>
        </p:nvGrpSpPr>
        <p:grpSpPr>
          <a:xfrm>
            <a:off x="3451376" y="3522839"/>
            <a:ext cx="3178176" cy="2740184"/>
            <a:chOff x="6118376" y="3522839"/>
            <a:chExt cx="2934254" cy="2740184"/>
          </a:xfrm>
        </p:grpSpPr>
        <p:pic>
          <p:nvPicPr>
            <p:cNvPr id="1048881" name="Picture 1048880">
              <a:extLst>
                <a:ext uri="{FF2B5EF4-FFF2-40B4-BE49-F238E27FC236}">
                  <a16:creationId xmlns:a16="http://schemas.microsoft.com/office/drawing/2014/main" id="{ED2AC391-78C6-D2B9-D7CA-97F2C6670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4429" r="35616"/>
            <a:stretch/>
          </p:blipFill>
          <p:spPr>
            <a:xfrm>
              <a:off x="6118376" y="3522839"/>
              <a:ext cx="2934254" cy="27401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8882" name="Rectangle 1048881">
              <a:extLst>
                <a:ext uri="{FF2B5EF4-FFF2-40B4-BE49-F238E27FC236}">
                  <a16:creationId xmlns:a16="http://schemas.microsoft.com/office/drawing/2014/main" id="{A67A20CD-607C-0E91-C6A7-CD0BD0E2F222}"/>
                </a:ext>
              </a:extLst>
            </p:cNvPr>
            <p:cNvSpPr/>
            <p:nvPr/>
          </p:nvSpPr>
          <p:spPr>
            <a:xfrm>
              <a:off x="6166043" y="3719645"/>
              <a:ext cx="596707" cy="2189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883" name="TextBox 1048882">
              <a:extLst>
                <a:ext uri="{FF2B5EF4-FFF2-40B4-BE49-F238E27FC236}">
                  <a16:creationId xmlns:a16="http://schemas.microsoft.com/office/drawing/2014/main" id="{AFAC84E2-3028-87D4-D227-57799AE02011}"/>
                </a:ext>
              </a:extLst>
            </p:cNvPr>
            <p:cNvSpPr txBox="1"/>
            <p:nvPr/>
          </p:nvSpPr>
          <p:spPr>
            <a:xfrm>
              <a:off x="6810416" y="3708460"/>
              <a:ext cx="1357271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1. KLICK TO AUTO FILL</a:t>
              </a:r>
            </a:p>
          </p:txBody>
        </p:sp>
        <p:sp>
          <p:nvSpPr>
            <p:cNvPr id="1048888" name="TextBox 1048887">
              <a:extLst>
                <a:ext uri="{FF2B5EF4-FFF2-40B4-BE49-F238E27FC236}">
                  <a16:creationId xmlns:a16="http://schemas.microsoft.com/office/drawing/2014/main" id="{F972CFC5-0629-4CEE-4C2C-79AB6B596745}"/>
                </a:ext>
              </a:extLst>
            </p:cNvPr>
            <p:cNvSpPr txBox="1"/>
            <p:nvPr/>
          </p:nvSpPr>
          <p:spPr>
            <a:xfrm>
              <a:off x="6585441" y="6003271"/>
              <a:ext cx="963122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4. KLICK</a:t>
              </a:r>
            </a:p>
          </p:txBody>
        </p:sp>
        <p:cxnSp>
          <p:nvCxnSpPr>
            <p:cNvPr id="1048890" name="Connector: Elbow 1048889">
              <a:extLst>
                <a:ext uri="{FF2B5EF4-FFF2-40B4-BE49-F238E27FC236}">
                  <a16:creationId xmlns:a16="http://schemas.microsoft.com/office/drawing/2014/main" id="{CB01326E-603C-53E0-FFD8-438CAE50373F}"/>
                </a:ext>
              </a:extLst>
            </p:cNvPr>
            <p:cNvCxnSpPr/>
            <p:nvPr/>
          </p:nvCxnSpPr>
          <p:spPr>
            <a:xfrm rot="10800000" flipV="1">
              <a:off x="6858000" y="3954680"/>
              <a:ext cx="642938" cy="46491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891" name="Connector: Elbow 1048890">
              <a:extLst>
                <a:ext uri="{FF2B5EF4-FFF2-40B4-BE49-F238E27FC236}">
                  <a16:creationId xmlns:a16="http://schemas.microsoft.com/office/drawing/2014/main" id="{AF1F983C-A516-D2AA-0546-8762171B2CB9}"/>
                </a:ext>
              </a:extLst>
            </p:cNvPr>
            <p:cNvCxnSpPr>
              <a:cxnSpLocks/>
              <a:stCxn id="1048883" idx="2"/>
            </p:cNvCxnSpPr>
            <p:nvPr/>
          </p:nvCxnSpPr>
          <p:spPr>
            <a:xfrm rot="5400000">
              <a:off x="6676199" y="3863924"/>
              <a:ext cx="722097" cy="9036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894" name="Connector: Elbow 1048893">
              <a:extLst>
                <a:ext uri="{FF2B5EF4-FFF2-40B4-BE49-F238E27FC236}">
                  <a16:creationId xmlns:a16="http://schemas.microsoft.com/office/drawing/2014/main" id="{AC5AA369-D112-4D27-7766-FFCC110A8E5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75725" y="4144254"/>
              <a:ext cx="722097" cy="9036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895" name="Connector: Elbow 1048894">
              <a:extLst>
                <a:ext uri="{FF2B5EF4-FFF2-40B4-BE49-F238E27FC236}">
                  <a16:creationId xmlns:a16="http://schemas.microsoft.com/office/drawing/2014/main" id="{B302BD3A-BC22-52A2-6569-FEC6BF9266E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84969" y="4957108"/>
              <a:ext cx="903610" cy="88789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85" name="TextBox 1048884">
              <a:extLst>
                <a:ext uri="{FF2B5EF4-FFF2-40B4-BE49-F238E27FC236}">
                  <a16:creationId xmlns:a16="http://schemas.microsoft.com/office/drawing/2014/main" id="{A706E7E4-4EAF-C086-D70E-8DE8FD36D36F}"/>
                </a:ext>
              </a:extLst>
            </p:cNvPr>
            <p:cNvSpPr txBox="1"/>
            <p:nvPr/>
          </p:nvSpPr>
          <p:spPr>
            <a:xfrm>
              <a:off x="6767041" y="5113878"/>
              <a:ext cx="781522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2. FILL BOP</a:t>
              </a:r>
            </a:p>
          </p:txBody>
        </p:sp>
        <p:sp>
          <p:nvSpPr>
            <p:cNvPr id="1048886" name="TextBox 1048885">
              <a:extLst>
                <a:ext uri="{FF2B5EF4-FFF2-40B4-BE49-F238E27FC236}">
                  <a16:creationId xmlns:a16="http://schemas.microsoft.com/office/drawing/2014/main" id="{A09A7DA8-C861-65AB-8CB5-5F84742F8105}"/>
                </a:ext>
              </a:extLst>
            </p:cNvPr>
            <p:cNvSpPr txBox="1"/>
            <p:nvPr/>
          </p:nvSpPr>
          <p:spPr>
            <a:xfrm>
              <a:off x="6585441" y="5404129"/>
              <a:ext cx="963122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3. FILL LEADER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8F0A012-338D-C866-C568-76542E816284}"/>
              </a:ext>
            </a:extLst>
          </p:cNvPr>
          <p:cNvSpPr txBox="1"/>
          <p:nvPr/>
        </p:nvSpPr>
        <p:spPr>
          <a:xfrm>
            <a:off x="1767500" y="3719645"/>
            <a:ext cx="1395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THE APP ALREADY IN MFG PORTAL, SO BOP WILL STAND BY OPEN THE APP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3467DE0-C8BE-3973-AD30-B0DBDD9F2FCB}"/>
              </a:ext>
            </a:extLst>
          </p:cNvPr>
          <p:cNvSpPr/>
          <p:nvPr/>
        </p:nvSpPr>
        <p:spPr>
          <a:xfrm>
            <a:off x="495300" y="5985137"/>
            <a:ext cx="618415" cy="215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132C79A-6A11-D07E-CE8A-00EE66B25521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 flipV="1">
            <a:off x="1113715" y="4104366"/>
            <a:ext cx="653785" cy="198834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C11010A-1BAB-8311-C94C-3328B3B3F21E}"/>
              </a:ext>
            </a:extLst>
          </p:cNvPr>
          <p:cNvSpPr txBox="1"/>
          <p:nvPr/>
        </p:nvSpPr>
        <p:spPr>
          <a:xfrm>
            <a:off x="6779504" y="4307450"/>
            <a:ext cx="217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Simpler to Fill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Stored Data &gt; 5 Years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Can Export Excel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No need Physical Storage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Fast to Summary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Fast to Search Data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Eliminate Paper Usage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Eliminate Paper Preparation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88155F4-A763-93B3-E24B-C2281DFD043B}"/>
              </a:ext>
            </a:extLst>
          </p:cNvPr>
          <p:cNvSpPr/>
          <p:nvPr/>
        </p:nvSpPr>
        <p:spPr>
          <a:xfrm>
            <a:off x="6733277" y="3996566"/>
            <a:ext cx="2176291" cy="20034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2F4578-8C38-0160-67DC-EF85F43F4386}"/>
              </a:ext>
            </a:extLst>
          </p:cNvPr>
          <p:cNvSpPr txBox="1"/>
          <p:nvPr/>
        </p:nvSpPr>
        <p:spPr>
          <a:xfrm>
            <a:off x="7043012" y="3784230"/>
            <a:ext cx="151369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ADVANTAGES OF DIGITAL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0CBBCC-5A4E-DE25-BB3F-CED641BC7708}"/>
              </a:ext>
            </a:extLst>
          </p:cNvPr>
          <p:cNvSpPr/>
          <p:nvPr/>
        </p:nvSpPr>
        <p:spPr>
          <a:xfrm>
            <a:off x="1113715" y="2235725"/>
            <a:ext cx="394916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6D01FE2E-1F48-4216-E60E-5604FEB66B4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27" y="4462294"/>
            <a:ext cx="1379964" cy="18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6675-A2A0-957C-37F5-71E1ACB6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373014" y="492624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Way Of Thinking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216856" y="762584"/>
            <a:ext cx="4277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IoT Dashboard is a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good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system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visualize data from machine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91898-B382-F2A4-5EDC-2FD22FF4E4CD}"/>
              </a:ext>
            </a:extLst>
          </p:cNvPr>
          <p:cNvSpPr txBox="1"/>
          <p:nvPr/>
        </p:nvSpPr>
        <p:spPr>
          <a:xfrm>
            <a:off x="208452" y="2577931"/>
            <a:ext cx="343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Because in IoT Dashboard :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percentage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unknown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loss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data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chokotei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less than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percent/day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There is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 analyze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7244D-D8E5-7269-A59F-F4C84FD3015D}"/>
              </a:ext>
            </a:extLst>
          </p:cNvPr>
          <p:cNvSpPr/>
          <p:nvPr/>
        </p:nvSpPr>
        <p:spPr>
          <a:xfrm>
            <a:off x="94375" y="469910"/>
            <a:ext cx="8941447" cy="30069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004350-8424-EA67-EB70-77F3767CAA61}"/>
              </a:ext>
            </a:extLst>
          </p:cNvPr>
          <p:cNvSpPr txBox="1"/>
          <p:nvPr/>
        </p:nvSpPr>
        <p:spPr>
          <a:xfrm>
            <a:off x="1804954" y="6460942"/>
            <a:ext cx="735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</a:rPr>
              <a:t>Data IoT Dashboard not used properly because the data not match with actual genba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B5D25E-AB93-CB6B-FFD2-49B089141869}"/>
              </a:ext>
            </a:extLst>
          </p:cNvPr>
          <p:cNvSpPr txBox="1">
            <a:spLocks/>
          </p:cNvSpPr>
          <p:nvPr/>
        </p:nvSpPr>
        <p:spPr>
          <a:xfrm>
            <a:off x="208452" y="75671"/>
            <a:ext cx="6497148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➉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CASE STUDY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2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: IOT DASHBOARD IMPLEMENTATION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3A4EE050-12DA-3BDB-41EE-DBEB97A7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3" y="525840"/>
            <a:ext cx="239468" cy="239468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06FDD9E2-904C-7C10-A36E-27425115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0" y="3852762"/>
            <a:ext cx="229595" cy="2295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5377" y="2344359"/>
            <a:ext cx="3769475" cy="1941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Until Now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PROPERLY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357135" y="3826244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Problem Analysis</a:t>
            </a: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7BE7244D-D8E5-7269-A59F-F4C84FD3015D}"/>
              </a:ext>
            </a:extLst>
          </p:cNvPr>
          <p:cNvSpPr/>
          <p:nvPr/>
        </p:nvSpPr>
        <p:spPr>
          <a:xfrm>
            <a:off x="84543" y="3811057"/>
            <a:ext cx="8941447" cy="25135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525" y="5562600"/>
            <a:ext cx="82364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is having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problem</a:t>
            </a:r>
          </a:p>
        </p:txBody>
      </p:sp>
      <p:pic>
        <p:nvPicPr>
          <p:cNvPr id="561" name="Picture 560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01" y="5679341"/>
            <a:ext cx="423812" cy="423812"/>
          </a:xfrm>
          <a:prstGeom prst="rect">
            <a:avLst/>
          </a:prstGeom>
        </p:spPr>
      </p:pic>
      <p:sp>
        <p:nvSpPr>
          <p:cNvPr id="562" name="TextBox 561"/>
          <p:cNvSpPr txBox="1"/>
          <p:nvPr/>
        </p:nvSpPr>
        <p:spPr>
          <a:xfrm>
            <a:off x="1356031" y="5580091"/>
            <a:ext cx="12833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Some Problem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data is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not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recorded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 IoT</a:t>
            </a:r>
          </a:p>
        </p:txBody>
      </p:sp>
      <p:pic>
        <p:nvPicPr>
          <p:cNvPr id="563" name="Picture 562" descr="A blue and green arrows on a black background&#10;&#10;Description automatically generated">
            <a:extLst>
              <a:ext uri="{FF2B5EF4-FFF2-40B4-BE49-F238E27FC236}">
                <a16:creationId xmlns:a16="http://schemas.microsoft.com/office/drawing/2014/main" id="{3D193908-7697-62EC-22CE-9ABD477DD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58" y="5664191"/>
            <a:ext cx="423812" cy="423812"/>
          </a:xfrm>
          <a:prstGeom prst="rect">
            <a:avLst/>
          </a:prstGeom>
        </p:spPr>
      </p:pic>
      <p:sp>
        <p:nvSpPr>
          <p:cNvPr id="564" name="TextBox 563"/>
          <p:cNvSpPr txBox="1"/>
          <p:nvPr/>
        </p:nvSpPr>
        <p:spPr>
          <a:xfrm>
            <a:off x="3018715" y="5564941"/>
            <a:ext cx="11804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LOW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Chokotei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data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HIGH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Unknown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data</a:t>
            </a:r>
          </a:p>
        </p:txBody>
      </p:sp>
      <p:sp>
        <p:nvSpPr>
          <p:cNvPr id="566" name="Rectangle 565"/>
          <p:cNvSpPr/>
          <p:nvPr/>
        </p:nvSpPr>
        <p:spPr>
          <a:xfrm>
            <a:off x="175120" y="6129735"/>
            <a:ext cx="3861164" cy="14628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TRIGGER TO RECORD DATA IS WRONG</a:t>
            </a:r>
          </a:p>
        </p:txBody>
      </p:sp>
      <p:sp>
        <p:nvSpPr>
          <p:cNvPr id="568" name="TextBox 567"/>
          <p:cNvSpPr txBox="1"/>
          <p:nvPr/>
        </p:nvSpPr>
        <p:spPr>
          <a:xfrm>
            <a:off x="5055888" y="4271968"/>
            <a:ext cx="685311" cy="27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rPr>
              <a:t>MASTER </a:t>
            </a:r>
          </a:p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rPr>
              <a:t>ON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4343400" y="4699953"/>
            <a:ext cx="159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Notification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of Chokotei (True) +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(False)</a:t>
            </a:r>
          </a:p>
        </p:txBody>
      </p:sp>
      <p:grpSp>
        <p:nvGrpSpPr>
          <p:cNvPr id="573" name="Group 572"/>
          <p:cNvGrpSpPr/>
          <p:nvPr/>
        </p:nvGrpSpPr>
        <p:grpSpPr>
          <a:xfrm>
            <a:off x="5011109" y="4369593"/>
            <a:ext cx="685311" cy="279594"/>
            <a:chOff x="6936584" y="3401389"/>
            <a:chExt cx="888434" cy="401085"/>
          </a:xfrm>
        </p:grpSpPr>
        <p:sp>
          <p:nvSpPr>
            <p:cNvPr id="574" name="Rectangle 573"/>
            <p:cNvSpPr/>
            <p:nvPr/>
          </p:nvSpPr>
          <p:spPr>
            <a:xfrm>
              <a:off x="6955034" y="3409815"/>
              <a:ext cx="847725" cy="373755"/>
            </a:xfrm>
            <a:prstGeom prst="rect">
              <a:avLst/>
            </a:prstGeom>
            <a:solidFill>
              <a:srgbClr val="00000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575" name="TextBox 574"/>
            <p:cNvSpPr txBox="1"/>
            <p:nvPr/>
          </p:nvSpPr>
          <p:spPr>
            <a:xfrm>
              <a:off x="6936584" y="3401389"/>
              <a:ext cx="888434" cy="40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MASTER 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ON</a:t>
              </a:r>
            </a:p>
          </p:txBody>
        </p:sp>
      </p:grpSp>
      <p:pic>
        <p:nvPicPr>
          <p:cNvPr id="576" name="Picture 5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53" y="4356289"/>
            <a:ext cx="337404" cy="301704"/>
          </a:xfrm>
          <a:prstGeom prst="rect">
            <a:avLst/>
          </a:prstGeom>
        </p:spPr>
      </p:pic>
      <p:sp>
        <p:nvSpPr>
          <p:cNvPr id="577" name="Cross 576"/>
          <p:cNvSpPr/>
          <p:nvPr/>
        </p:nvSpPr>
        <p:spPr>
          <a:xfrm>
            <a:off x="4788324" y="4442887"/>
            <a:ext cx="175796" cy="156414"/>
          </a:xfrm>
          <a:prstGeom prst="plus">
            <a:avLst>
              <a:gd name="adj" fmla="val 38159"/>
            </a:avLst>
          </a:prstGeom>
          <a:solidFill>
            <a:srgbClr val="000000"/>
          </a:solidFill>
          <a:ln w="25400" cap="flat" cmpd="sng" algn="ctr">
            <a:solidFill>
              <a:srgbClr val="DC00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78" name="Rectangle 577"/>
          <p:cNvSpPr/>
          <p:nvPr/>
        </p:nvSpPr>
        <p:spPr>
          <a:xfrm>
            <a:off x="4494174" y="4130846"/>
            <a:ext cx="11336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START RECORD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6198738" y="4688241"/>
            <a:ext cx="160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Notification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of Chokotei (false) +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Master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ON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(True)</a:t>
            </a:r>
          </a:p>
        </p:txBody>
      </p:sp>
      <p:grpSp>
        <p:nvGrpSpPr>
          <p:cNvPr id="580" name="Group 579"/>
          <p:cNvGrpSpPr/>
          <p:nvPr/>
        </p:nvGrpSpPr>
        <p:grpSpPr>
          <a:xfrm>
            <a:off x="6887068" y="4365485"/>
            <a:ext cx="685311" cy="307777"/>
            <a:chOff x="6937275" y="3393952"/>
            <a:chExt cx="888434" cy="441514"/>
          </a:xfrm>
        </p:grpSpPr>
        <p:sp>
          <p:nvSpPr>
            <p:cNvPr id="581" name="Rectangle 580"/>
            <p:cNvSpPr/>
            <p:nvPr/>
          </p:nvSpPr>
          <p:spPr>
            <a:xfrm>
              <a:off x="6955034" y="3409815"/>
              <a:ext cx="847725" cy="373755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6937275" y="3393952"/>
              <a:ext cx="888434" cy="441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Meiryo UI"/>
                  <a:cs typeface="+mn-cs"/>
                </a:rPr>
                <a:t>MASTER 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Meiryo UI"/>
                  <a:cs typeface="+mn-cs"/>
                </a:rPr>
                <a:t>ON</a:t>
              </a:r>
            </a:p>
          </p:txBody>
        </p:sp>
      </p:grpSp>
      <p:pic>
        <p:nvPicPr>
          <p:cNvPr id="583" name="Picture 5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79" y="4357364"/>
            <a:ext cx="337404" cy="301704"/>
          </a:xfrm>
          <a:prstGeom prst="rect">
            <a:avLst/>
          </a:prstGeom>
        </p:spPr>
      </p:pic>
      <p:sp>
        <p:nvSpPr>
          <p:cNvPr id="584" name="Cross 583"/>
          <p:cNvSpPr/>
          <p:nvPr/>
        </p:nvSpPr>
        <p:spPr>
          <a:xfrm>
            <a:off x="6663750" y="4443962"/>
            <a:ext cx="175796" cy="156414"/>
          </a:xfrm>
          <a:prstGeom prst="plus">
            <a:avLst>
              <a:gd name="adj" fmla="val 38159"/>
            </a:avLst>
          </a:prstGeom>
          <a:solidFill>
            <a:srgbClr val="000000"/>
          </a:solidFill>
          <a:ln w="25400" cap="flat" cmpd="sng" algn="ctr">
            <a:solidFill>
              <a:srgbClr val="DC00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6369600" y="4131921"/>
            <a:ext cx="9605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END RECORD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61966" y="4190880"/>
            <a:ext cx="59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4343400" y="516993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What We Do?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F8692D3-895C-8BF6-0F35-0D93DD389B36}"/>
              </a:ext>
            </a:extLst>
          </p:cNvPr>
          <p:cNvSpPr txBox="1"/>
          <p:nvPr/>
        </p:nvSpPr>
        <p:spPr>
          <a:xfrm>
            <a:off x="0" y="3483964"/>
            <a:ext cx="917540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Problem 1 : Unknown Loss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092" y="977824"/>
          <a:ext cx="4439130" cy="235343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60834">
                  <a:extLst>
                    <a:ext uri="{9D8B030D-6E8A-4147-A177-3AD203B41FA5}">
                      <a16:colId xmlns:a16="http://schemas.microsoft.com/office/drawing/2014/main" val="1689563561"/>
                    </a:ext>
                  </a:extLst>
                </a:gridCol>
                <a:gridCol w="825884">
                  <a:extLst>
                    <a:ext uri="{9D8B030D-6E8A-4147-A177-3AD203B41FA5}">
                      <a16:colId xmlns:a16="http://schemas.microsoft.com/office/drawing/2014/main" val="461299288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2401913352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1910841756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3073993054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122258684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3352047978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207045324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778447863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1812698728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2734845354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3529859564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3792800810"/>
                    </a:ext>
                  </a:extLst>
                </a:gridCol>
                <a:gridCol w="187701">
                  <a:extLst>
                    <a:ext uri="{9D8B030D-6E8A-4147-A177-3AD203B41FA5}">
                      <a16:colId xmlns:a16="http://schemas.microsoft.com/office/drawing/2014/main" val="963780482"/>
                    </a:ext>
                  </a:extLst>
                </a:gridCol>
              </a:tblGrid>
              <a:tr h="1612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Activity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PIC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March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April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May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62" marR="5262" marT="526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2541"/>
                  </a:ext>
                </a:extLst>
              </a:tr>
              <a:tr h="1612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III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2844885075"/>
                  </a:ext>
                </a:extLst>
              </a:tr>
              <a:tr h="1534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Problem 1 : Unknown Loss 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48620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1. Unknown loss Analysis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444800266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2. Discuss with DX Team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KOSEN, MFG, 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2286245761"/>
                  </a:ext>
                </a:extLst>
              </a:tr>
              <a:tr h="2547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3. Discuss with Bitmaker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KOSEN, MFG, DX, Vendor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2772670852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4. Development IoT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Vendor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1270875564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5. Trial And Error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KOSEN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4284244881"/>
                  </a:ext>
                </a:extLst>
              </a:tr>
              <a:tr h="153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6. Monitoring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KOSEN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1528908307"/>
                  </a:ext>
                </a:extLst>
              </a:tr>
              <a:tr h="1461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Problem 2 : No Summary Data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186500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1. Discuss with DX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KOSEN, 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3884617072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2. Discuss with SPV BF23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KOSEN, MFG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3170187024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3. Development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1840834911"/>
                  </a:ext>
                </a:extLst>
              </a:tr>
              <a:tr h="1461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4. Trial and Error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KOSEN, MFG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690628930"/>
                  </a:ext>
                </a:extLst>
              </a:tr>
              <a:tr h="1534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5. Monitoring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KOSEN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62" marR="5262" marT="5262" marB="0" anchor="ctr"/>
                </a:tc>
                <a:extLst>
                  <a:ext uri="{0D108BD9-81ED-4DB2-BD59-A6C34878D82A}">
                    <a16:rowId xmlns:a16="http://schemas.microsoft.com/office/drawing/2014/main" val="1913765467"/>
                  </a:ext>
                </a:extLst>
              </a:tr>
            </a:tbl>
          </a:graphicData>
        </a:graphic>
      </p:graphicFrame>
      <p:sp>
        <p:nvSpPr>
          <p:cNvPr id="151" name="TextBox 150">
            <a:extLst>
              <a:ext uri="{FF2B5EF4-FFF2-40B4-BE49-F238E27FC236}">
                <a16:creationId xmlns:a16="http://schemas.microsoft.com/office/drawing/2014/main" id="{FF8692D3-895C-8BF6-0F35-0D93DD389B36}"/>
              </a:ext>
            </a:extLst>
          </p:cNvPr>
          <p:cNvSpPr txBox="1"/>
          <p:nvPr/>
        </p:nvSpPr>
        <p:spPr>
          <a:xfrm>
            <a:off x="4466092" y="609600"/>
            <a:ext cx="443913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Schedule Activity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2999C1FA-D275-3943-DB12-4280CC04F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024" y="634535"/>
            <a:ext cx="236782" cy="236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433" y="4106857"/>
            <a:ext cx="3882201" cy="1270207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>
          <a:xfrm>
            <a:off x="213735" y="5388475"/>
            <a:ext cx="3822549" cy="183733"/>
          </a:xfrm>
          <a:prstGeom prst="rect">
            <a:avLst/>
          </a:prstGeom>
          <a:solidFill>
            <a:srgbClr val="F4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IoT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Actual Genba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5691875" y="4273064"/>
            <a:ext cx="496057" cy="496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9" name="Rectangle 168"/>
          <p:cNvSpPr/>
          <p:nvPr/>
        </p:nvSpPr>
        <p:spPr>
          <a:xfrm>
            <a:off x="7708527" y="4098459"/>
            <a:ext cx="1210334" cy="769441"/>
          </a:xfrm>
          <a:prstGeom prst="rect">
            <a:avLst/>
          </a:prstGeom>
          <a:solidFill>
            <a:srgbClr val="F4B2C1"/>
          </a:solidFill>
          <a:ln w="12700"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Some handling Chokotei </a:t>
            </a: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“Master ON” must be True</a:t>
            </a:r>
          </a:p>
        </p:txBody>
      </p:sp>
      <p:pic>
        <p:nvPicPr>
          <p:cNvPr id="155" name="Picture 6" descr="Programmable Logic Controllers | Omr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7523" y1="15789" x2="42900" y2="6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541" y="5416283"/>
            <a:ext cx="725413" cy="83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Rectangle 155"/>
          <p:cNvSpPr/>
          <p:nvPr/>
        </p:nvSpPr>
        <p:spPr>
          <a:xfrm>
            <a:off x="4525233" y="5477024"/>
            <a:ext cx="1673509" cy="830997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Discuss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with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MAINTENANCE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About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memory PLC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in actual machines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eiryo UI"/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2">
            <a:duotone>
              <a:srgbClr val="DC0032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358107" y="5508978"/>
            <a:ext cx="180227" cy="180227"/>
          </a:xfrm>
          <a:prstGeom prst="rect">
            <a:avLst/>
          </a:prstGeom>
        </p:spPr>
      </p:pic>
      <p:sp>
        <p:nvSpPr>
          <p:cNvPr id="159" name="Rectangle 158"/>
          <p:cNvSpPr/>
          <p:nvPr/>
        </p:nvSpPr>
        <p:spPr>
          <a:xfrm>
            <a:off x="7452903" y="5493603"/>
            <a:ext cx="1476124" cy="830997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Create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chokotei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handling pattern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discuss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with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 PIC Line</a:t>
            </a:r>
            <a:endParaRPr kumimoji="1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eiryo UI"/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3">
            <a:duotone>
              <a:srgbClr val="DC0032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227721" y="5541653"/>
            <a:ext cx="220501" cy="2205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63750" y="1528027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6853801" y="1678516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7029597" y="1867849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7227721" y="2072466"/>
            <a:ext cx="7732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8001000" y="2218812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153400" y="2371212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7799435" y="2667000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977604" y="2819400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8153400" y="2971800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8329196" y="3122878"/>
            <a:ext cx="1757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8504992" y="3273956"/>
            <a:ext cx="4002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lide Number Placeholder 4"/>
          <p:cNvSpPr txBox="1">
            <a:spLocks/>
          </p:cNvSpPr>
          <p:nvPr/>
        </p:nvSpPr>
        <p:spPr>
          <a:xfrm>
            <a:off x="5284470" y="-46215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21363-3FF9-4855-B872-35A45CB6C299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/16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4"/>
          <a:srcRect l="531" r="75233" b="43186"/>
          <a:stretch/>
        </p:blipFill>
        <p:spPr>
          <a:xfrm>
            <a:off x="292298" y="1322153"/>
            <a:ext cx="858082" cy="93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4"/>
          <a:srcRect l="25645" t="241" r="50119" b="42945"/>
          <a:stretch/>
        </p:blipFill>
        <p:spPr>
          <a:xfrm>
            <a:off x="2210302" y="1239795"/>
            <a:ext cx="858082" cy="93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4"/>
          <a:srcRect l="50083" t="241" r="25681" b="42945"/>
          <a:stretch/>
        </p:blipFill>
        <p:spPr>
          <a:xfrm>
            <a:off x="1260029" y="1239795"/>
            <a:ext cx="858082" cy="93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4"/>
          <a:srcRect l="419" t="55968" r="75345" b="1666"/>
          <a:stretch/>
        </p:blipFill>
        <p:spPr>
          <a:xfrm>
            <a:off x="-2885076" y="994302"/>
            <a:ext cx="1116295" cy="91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4"/>
          <a:srcRect l="25194" t="55486" r="50570" b="2148"/>
          <a:stretch/>
        </p:blipFill>
        <p:spPr>
          <a:xfrm>
            <a:off x="3194750" y="1259083"/>
            <a:ext cx="1103450" cy="9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4"/>
          <a:srcRect l="50082" t="55245" r="25682" b="2389"/>
          <a:stretch/>
        </p:blipFill>
        <p:spPr>
          <a:xfrm>
            <a:off x="-4218391" y="2518094"/>
            <a:ext cx="1116295" cy="910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-4331044" y="4821433"/>
            <a:ext cx="42773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IoT Dashboard is a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good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rPr>
              <a:t>system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visualize data from machine.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Visualize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real-time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accurate data from machine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Auto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alert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(Notification) of Tools &amp; Material Change, for fast action from MFG/MTN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Store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data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&gt; 1 year 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Integrate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 the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production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control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system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which aims to eliminate manual input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94375" y="1163510"/>
            <a:ext cx="1189692" cy="225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OPERATION RATIO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260029" y="2010408"/>
            <a:ext cx="882299" cy="227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CHOKOTEI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02802" y="1155210"/>
            <a:ext cx="882299" cy="227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DEFECT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316883" y="2033115"/>
            <a:ext cx="882299" cy="2271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DANDORY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31543" y="3896890"/>
            <a:ext cx="4633104" cy="121864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Elbow Connector 15"/>
          <p:cNvCxnSpPr>
            <a:stCxn id="566" idx="3"/>
            <a:endCxn id="77" idx="1"/>
          </p:cNvCxnSpPr>
          <p:nvPr/>
        </p:nvCxnSpPr>
        <p:spPr>
          <a:xfrm flipV="1">
            <a:off x="4036284" y="4506212"/>
            <a:ext cx="295259" cy="169666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4309967" y="3882034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TRIGGER TO RECORD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52600" y="4470768"/>
            <a:ext cx="304800" cy="229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798339" y="4420002"/>
            <a:ext cx="279500" cy="229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2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6675-A2A0-957C-37F5-71E1ACB6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6004350-8424-EA67-EB70-77F3767CAA61}"/>
              </a:ext>
            </a:extLst>
          </p:cNvPr>
          <p:cNvSpPr txBox="1"/>
          <p:nvPr/>
        </p:nvSpPr>
        <p:spPr>
          <a:xfrm>
            <a:off x="1715782" y="6485938"/>
            <a:ext cx="7352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uLnTx/>
                <a:uFillTx/>
              </a:rPr>
              <a:t>Andon Lamp is the best trigger to record data chokotei.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highlight>
                <a:srgbClr val="FFFF00"/>
              </a:highlight>
              <a:uLnTx/>
              <a:uFillTx/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F8692D3-895C-8BF6-0F35-0D93DD389B36}"/>
              </a:ext>
            </a:extLst>
          </p:cNvPr>
          <p:cNvSpPr txBox="1"/>
          <p:nvPr/>
        </p:nvSpPr>
        <p:spPr>
          <a:xfrm>
            <a:off x="-5992" y="474899"/>
            <a:ext cx="917540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Problem 1 : Unknown Loss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AC98F-9B96-7EE0-9F67-A86067212D95}"/>
              </a:ext>
            </a:extLst>
          </p:cNvPr>
          <p:cNvSpPr txBox="1"/>
          <p:nvPr/>
        </p:nvSpPr>
        <p:spPr>
          <a:xfrm>
            <a:off x="228600" y="1297358"/>
            <a:ext cx="5087967" cy="396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Machine condition :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Alarm on + fault notification 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Master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ON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(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Off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) 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Auto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Operate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Off</a:t>
            </a:r>
          </a:p>
          <a:p>
            <a:pPr marL="342591" marR="0" lvl="0" indent="-342591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Machine condition :</a:t>
            </a:r>
            <a:endParaRPr kumimoji="1" lang="en-US" sz="11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Alarm on + fault notification 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Master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ON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Auto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Operate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Off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Machine condition :</a:t>
            </a:r>
            <a:endParaRPr kumimoji="1" lang="en-US" sz="11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3. Alarm on + fault notification 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Master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ON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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Auto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Operate</a:t>
            </a:r>
            <a:r>
              <a:rPr kumimoji="1" lang="en-US" sz="11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 </a:t>
            </a:r>
            <a:r>
              <a:rPr kumimoji="1" lang="en-US" sz="1199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  <a:sym typeface="Wingdings" panose="05000000000000000000" pitchFamily="2" charset="2"/>
              </a:rPr>
              <a:t>ON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8" name="AutoShape 2" descr="transfer line machine production. Image 4 of 4">
            <a:extLst>
              <a:ext uri="{FF2B5EF4-FFF2-40B4-BE49-F238E27FC236}">
                <a16:creationId xmlns:a16="http://schemas.microsoft.com/office/drawing/2014/main" id="{940C80B1-446C-4418-7B34-3CF0953B2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9126" y="4174910"/>
            <a:ext cx="182857" cy="1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55" tIns="45678" rIns="91355" bIns="4567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79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8201" y="1923640"/>
            <a:ext cx="4457384" cy="529934"/>
            <a:chOff x="870039" y="1026420"/>
            <a:chExt cx="4461511" cy="5304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246" y="1026420"/>
              <a:ext cx="707233" cy="5304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39" y="1026420"/>
              <a:ext cx="496661" cy="49666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146650" y="1093629"/>
              <a:ext cx="847725" cy="37375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55250" y="1087872"/>
              <a:ext cx="847725" cy="37375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1000" y="1096525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MASTER 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43116" y="1077368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AUTO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START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272" y="3207295"/>
            <a:ext cx="4457384" cy="529934"/>
            <a:chOff x="870039" y="1026420"/>
            <a:chExt cx="4461511" cy="5304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246" y="1026420"/>
              <a:ext cx="707233" cy="5304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39" y="1026420"/>
              <a:ext cx="496661" cy="49665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146650" y="1093629"/>
              <a:ext cx="847725" cy="3737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55250" y="1087872"/>
              <a:ext cx="847725" cy="373755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28456" y="1089772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MASTER 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43116" y="1077367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AUTO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rPr>
                <a:t>START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6724" y="4553971"/>
            <a:ext cx="4457384" cy="529934"/>
            <a:chOff x="870039" y="1026420"/>
            <a:chExt cx="4461511" cy="5304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246" y="1026420"/>
              <a:ext cx="707233" cy="53042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039" y="1026420"/>
              <a:ext cx="496661" cy="49666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146650" y="1093629"/>
              <a:ext cx="847725" cy="37375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55250" y="1087872"/>
              <a:ext cx="847725" cy="37375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Meiryo UI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17340" y="1094396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MASTER 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43116" y="1077368"/>
              <a:ext cx="8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AUTO</a:t>
              </a:r>
            </a:p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99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Meiryo UI"/>
                  <a:cs typeface="+mn-cs"/>
                </a:rPr>
                <a:t>START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80554" y="81947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Meiryo UI"/>
              </a:rPr>
              <a:t>Chokotei and Breakdown Pattern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404" y="1234735"/>
            <a:ext cx="1287491" cy="213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4650" y="2542892"/>
            <a:ext cx="1287491" cy="213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2396" y="3826283"/>
            <a:ext cx="1287491" cy="2137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 3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105400" y="959550"/>
            <a:ext cx="0" cy="53650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2FF280F-668B-0930-CCD6-CA6AEA0D0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07" y="845945"/>
            <a:ext cx="259925" cy="2599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A8C3DD-3FC0-14AE-310A-798265E62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433" y="958390"/>
            <a:ext cx="266916" cy="25391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466693" y="927409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Meiryo UI"/>
              </a:rPr>
              <a:t>ACTION</a:t>
            </a:r>
          </a:p>
        </p:txBody>
      </p:sp>
      <p:sp>
        <p:nvSpPr>
          <p:cNvPr id="42" name="Rectangular Callout 41"/>
          <p:cNvSpPr/>
          <p:nvPr/>
        </p:nvSpPr>
        <p:spPr>
          <a:xfrm>
            <a:off x="344650" y="5570486"/>
            <a:ext cx="4549584" cy="712996"/>
          </a:xfrm>
          <a:prstGeom prst="wedgeRectCallout">
            <a:avLst>
              <a:gd name="adj1" fmla="val -49847"/>
              <a:gd name="adj2" fmla="val -24978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2892" y="5562600"/>
            <a:ext cx="4876800" cy="738664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Can’t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Use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all of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button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in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monitor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machine such as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</a:rPr>
              <a:t>MASTER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</a:rPr>
              <a:t>ON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and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Meiryo UI"/>
              </a:rPr>
              <a:t>AUTO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Meiryo UI"/>
              </a:rPr>
              <a:t>START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as Chokotei recording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TRIGGER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6013" y="1749868"/>
            <a:ext cx="3504757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2 Triggers to Start Record Chokotei/Breakdown : </a:t>
            </a:r>
          </a:p>
          <a:p>
            <a:pPr marL="228394" marR="0" lvl="0" indent="-228394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Fault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Notification</a:t>
            </a:r>
          </a:p>
          <a:p>
            <a:pPr marL="228394" marR="0" lvl="0" indent="-228394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Signal Tower R (CIO2015.11) == True / (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ANDON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LAMP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RED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= ON)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0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0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0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2 Triggers to Finish Record Chokotei/Breakdown:</a:t>
            </a:r>
          </a:p>
          <a:p>
            <a:pPr marL="228394" marR="0" lvl="0" indent="-228394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Fault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Notification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Reset</a:t>
            </a:r>
          </a:p>
          <a:p>
            <a:pPr marL="228394" marR="0" lvl="0" indent="-228394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Signal Tower G (CIO2015.13) == True / (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  <a:cs typeface="+mn-cs"/>
              </a:rPr>
              <a:t>ANDON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  <a:cs typeface="+mn-cs"/>
              </a:rPr>
              <a:t>LAMP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99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  <a:cs typeface="+mn-cs"/>
              </a:rPr>
              <a:t>GREEN</a:t>
            </a:r>
            <a:r>
              <a:rPr kumimoji="1" lang="en-US" sz="10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= ON)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0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236013" y="1301224"/>
            <a:ext cx="3772230" cy="217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TRIGGER IOT TO RECORD PROBLEM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209196" y="1661268"/>
            <a:ext cx="1532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</a:rPr>
              <a:t>START RECORD :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D1DFF"/>
              </a:solidFill>
              <a:effectLst/>
              <a:uLnTx/>
              <a:uFillTx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79" y="2702359"/>
            <a:ext cx="398106" cy="3980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80" y="2702359"/>
            <a:ext cx="398106" cy="39808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83" y="2702359"/>
            <a:ext cx="398106" cy="398081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5507338" y="4180628"/>
            <a:ext cx="452525" cy="452525"/>
            <a:chOff x="575381" y="5630980"/>
            <a:chExt cx="496661" cy="496661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>
              <a:duotone>
                <a:srgbClr val="34B78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81" y="5630980"/>
              <a:ext cx="496661" cy="496661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780664" y="5707380"/>
              <a:ext cx="132083" cy="260790"/>
            </a:xfrm>
            <a:prstGeom prst="rect">
              <a:avLst/>
            </a:prstGeom>
            <a:solidFill>
              <a:srgbClr val="5EB49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063899" y="4180628"/>
            <a:ext cx="452525" cy="452525"/>
            <a:chOff x="1132457" y="5630980"/>
            <a:chExt cx="496661" cy="496661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duotone>
                <a:srgbClr val="34B78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457" y="5630980"/>
              <a:ext cx="496661" cy="49666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1321392" y="5716309"/>
              <a:ext cx="132083" cy="260790"/>
            </a:xfrm>
            <a:prstGeom prst="rect">
              <a:avLst/>
            </a:prstGeom>
            <a:solidFill>
              <a:srgbClr val="5EB49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620459" y="4180628"/>
            <a:ext cx="452525" cy="452525"/>
            <a:chOff x="1689533" y="5630980"/>
            <a:chExt cx="496661" cy="496661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>
              <a:duotone>
                <a:srgbClr val="34B78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533" y="5630980"/>
              <a:ext cx="496661" cy="496661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1871821" y="5716309"/>
              <a:ext cx="132083" cy="260790"/>
            </a:xfrm>
            <a:prstGeom prst="rect">
              <a:avLst/>
            </a:prstGeom>
            <a:solidFill>
              <a:srgbClr val="5EB49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79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5225237" y="3191923"/>
            <a:ext cx="1354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  <a:ea typeface="Meiryo UI"/>
                <a:cs typeface="+mn-cs"/>
              </a:rPr>
              <a:t>END RECORD :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1D1DFF"/>
              </a:solidFill>
              <a:effectLst/>
              <a:uLnTx/>
              <a:uFillTx/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5181047" y="4742829"/>
            <a:ext cx="3825510" cy="1415556"/>
          </a:xfrm>
          <a:prstGeom prst="wedgeRectCallout">
            <a:avLst>
              <a:gd name="adj1" fmla="val -49847"/>
              <a:gd name="adj2" fmla="val -24978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81046" y="4741763"/>
            <a:ext cx="3532286" cy="523220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Using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ANDON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LAMP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as New Trigger to record data chokotei.</a:t>
            </a:r>
            <a:endParaRPr kumimoji="1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94" l="10000" r="90000">
                        <a14:foregroundMark x1="47500" y1="55625" x2="47500" y2="55625"/>
                        <a14:foregroundMark x1="51719" y1="54844" x2="49688" y2="61406"/>
                        <a14:foregroundMark x1="46250" y1="62813" x2="52031" y2="62500"/>
                        <a14:foregroundMark x1="50469" y1="65625" x2="49688" y2="90156"/>
                        <a14:foregroundMark x1="48594" y1="69063" x2="48906" y2="89688"/>
                        <a14:foregroundMark x1="46094" y1="93594" x2="52969" y2="9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6651" y="5242721"/>
            <a:ext cx="788728" cy="788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 73"/>
          <p:cNvSpPr/>
          <p:nvPr/>
        </p:nvSpPr>
        <p:spPr>
          <a:xfrm>
            <a:off x="5392212" y="5332247"/>
            <a:ext cx="1726643" cy="646331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If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Machine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Problem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,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RED ANDON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light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must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be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ON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eiryo UI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594" l="10000" r="90000">
                        <a14:foregroundMark x1="47500" y1="55625" x2="47500" y2="55625"/>
                        <a14:foregroundMark x1="51719" y1="54844" x2="49688" y2="61406"/>
                        <a14:foregroundMark x1="46250" y1="62813" x2="52031" y2="62500"/>
                        <a14:foregroundMark x1="50469" y1="65625" x2="49688" y2="90156"/>
                        <a14:foregroundMark x1="48594" y1="69063" x2="48906" y2="89688"/>
                        <a14:foregroundMark x1="46094" y1="93594" x2="52969" y2="92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109" y="5261048"/>
            <a:ext cx="788728" cy="7887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6" name="Rectangle 75"/>
          <p:cNvSpPr/>
          <p:nvPr/>
        </p:nvSpPr>
        <p:spPr>
          <a:xfrm>
            <a:off x="7359233" y="5313919"/>
            <a:ext cx="1667973" cy="646331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If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Machine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Running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,</a:t>
            </a:r>
          </a:p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</a:rPr>
              <a:t>GREEN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Meiryo UI"/>
              </a:rPr>
              <a:t>ANDON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light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must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be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</a:rPr>
              <a:t>ON</a:t>
            </a:r>
            <a:endParaRPr kumimoji="1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Meiryo U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94677-B5FF-94EC-47D7-73B1D7F74ED2}"/>
              </a:ext>
            </a:extLst>
          </p:cNvPr>
          <p:cNvSpPr/>
          <p:nvPr/>
        </p:nvSpPr>
        <p:spPr>
          <a:xfrm>
            <a:off x="267414" y="5286835"/>
            <a:ext cx="3532286" cy="307777"/>
          </a:xfrm>
          <a:prstGeom prst="rect">
            <a:avLst/>
          </a:prstGeom>
          <a:ln w="12700"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Because of the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pattern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above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</a:rPr>
              <a:t> :</a:t>
            </a:r>
            <a:endParaRPr kumimoji="1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eiryo UI"/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EAB5D25E-AB93-CB6B-FFD2-49B089141869}"/>
              </a:ext>
            </a:extLst>
          </p:cNvPr>
          <p:cNvSpPr txBox="1">
            <a:spLocks/>
          </p:cNvSpPr>
          <p:nvPr/>
        </p:nvSpPr>
        <p:spPr>
          <a:xfrm>
            <a:off x="208452" y="75671"/>
            <a:ext cx="6497148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➉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CASE STUDY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2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: IOT DASHBOARD IMPLEMENTATION</a:t>
            </a:r>
          </a:p>
        </p:txBody>
      </p:sp>
      <p:sp>
        <p:nvSpPr>
          <p:cNvPr id="78" name="Slide Number Placeholder 4"/>
          <p:cNvSpPr txBox="1">
            <a:spLocks/>
          </p:cNvSpPr>
          <p:nvPr/>
        </p:nvSpPr>
        <p:spPr>
          <a:xfrm>
            <a:off x="5284470" y="-46215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21363-3FF9-4855-B872-35A45CB6C299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/16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6675-A2A0-957C-37F5-71E1ACB6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6004350-8424-EA67-EB70-77F3767CAA61}"/>
              </a:ext>
            </a:extLst>
          </p:cNvPr>
          <p:cNvSpPr txBox="1"/>
          <p:nvPr/>
        </p:nvSpPr>
        <p:spPr>
          <a:xfrm>
            <a:off x="77440" y="3722192"/>
            <a:ext cx="9027593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Unknown loss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 data less than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1%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 and Data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Accuracy Chokotei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 Increases up to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</a:rPr>
              <a:t>95%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F8692D3-895C-8BF6-0F35-0D93DD389B36}"/>
              </a:ext>
            </a:extLst>
          </p:cNvPr>
          <p:cNvSpPr txBox="1"/>
          <p:nvPr/>
        </p:nvSpPr>
        <p:spPr>
          <a:xfrm>
            <a:off x="-5992" y="474899"/>
            <a:ext cx="917540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IMPLEMENTATION PROBLEM 1</a:t>
            </a: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8ADB6E28-48A0-0CD2-329E-FB9202E8066F}"/>
              </a:ext>
            </a:extLst>
          </p:cNvPr>
          <p:cNvSpPr/>
          <p:nvPr/>
        </p:nvSpPr>
        <p:spPr>
          <a:xfrm>
            <a:off x="77441" y="840031"/>
            <a:ext cx="5388513" cy="28836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85D57844-DF6B-2A91-4E9B-FA9DF67D61B1}"/>
              </a:ext>
            </a:extLst>
          </p:cNvPr>
          <p:cNvGrpSpPr/>
          <p:nvPr/>
        </p:nvGrpSpPr>
        <p:grpSpPr>
          <a:xfrm>
            <a:off x="-38373" y="844890"/>
            <a:ext cx="4662503" cy="3189623"/>
            <a:chOff x="156106" y="585843"/>
            <a:chExt cx="4467468" cy="3458584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4542E010-DB4B-C4F6-44F3-20FDDF84F329}"/>
                </a:ext>
              </a:extLst>
            </p:cNvPr>
            <p:cNvGrpSpPr/>
            <p:nvPr/>
          </p:nvGrpSpPr>
          <p:grpSpPr>
            <a:xfrm>
              <a:off x="268732" y="585843"/>
              <a:ext cx="4354842" cy="3458584"/>
              <a:chOff x="127001" y="410260"/>
              <a:chExt cx="5511021" cy="3458584"/>
            </a:xfrm>
          </p:grpSpPr>
          <p:graphicFrame>
            <p:nvGraphicFramePr>
              <p:cNvPr id="405" name="Chart 404">
                <a:extLst>
                  <a:ext uri="{FF2B5EF4-FFF2-40B4-BE49-F238E27FC236}">
                    <a16:creationId xmlns:a16="http://schemas.microsoft.com/office/drawing/2014/main" id="{59C2A9A5-144C-B14B-215A-9B8F0472D6C9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190763" y="410260"/>
              <a:ext cx="5447259" cy="345858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AF35DC05-7837-9743-2BFC-F7D1AA9A4989}"/>
                  </a:ext>
                </a:extLst>
              </p:cNvPr>
              <p:cNvSpPr/>
              <p:nvPr/>
            </p:nvSpPr>
            <p:spPr>
              <a:xfrm>
                <a:off x="127001" y="716043"/>
                <a:ext cx="5499326" cy="263701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Meiryo UI"/>
                  <a:cs typeface="+mn-cs"/>
                </a:endParaRPr>
              </a:p>
            </p:txBody>
          </p:sp>
        </p:grp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C84877C9-2DBB-D2D6-5745-B74E96EF71AD}"/>
                </a:ext>
              </a:extLst>
            </p:cNvPr>
            <p:cNvSpPr txBox="1"/>
            <p:nvPr/>
          </p:nvSpPr>
          <p:spPr>
            <a:xfrm>
              <a:off x="156106" y="1412689"/>
              <a:ext cx="931586" cy="2502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ea typeface="Meiryo UI"/>
                  <a:cs typeface="+mn-cs"/>
                </a:rPr>
                <a:t>Duration (s)</a:t>
              </a: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8B7B12D-0977-7A48-779D-CE69D4805AE4}"/>
                </a:ext>
              </a:extLst>
            </p:cNvPr>
            <p:cNvSpPr/>
            <p:nvPr/>
          </p:nvSpPr>
          <p:spPr>
            <a:xfrm>
              <a:off x="892161" y="2360694"/>
              <a:ext cx="391062" cy="8820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6C8541A3-DEB3-C17E-7F5A-E6C0971F1F3B}"/>
              </a:ext>
            </a:extLst>
          </p:cNvPr>
          <p:cNvGrpSpPr/>
          <p:nvPr/>
        </p:nvGrpSpPr>
        <p:grpSpPr>
          <a:xfrm>
            <a:off x="2911120" y="1117305"/>
            <a:ext cx="4102346" cy="2640479"/>
            <a:chOff x="3102028" y="3653178"/>
            <a:chExt cx="4176985" cy="2829460"/>
          </a:xfrm>
        </p:grpSpPr>
        <p:graphicFrame>
          <p:nvGraphicFramePr>
            <p:cNvPr id="408" name="Chart 407">
              <a:extLst>
                <a:ext uri="{FF2B5EF4-FFF2-40B4-BE49-F238E27FC236}">
                  <a16:creationId xmlns:a16="http://schemas.microsoft.com/office/drawing/2014/main" id="{2B11DB69-BD29-AB61-5C3D-8B3C24B7446C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3130310" y="3653178"/>
            <a:ext cx="3638774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8E41ABC0-3B17-1422-FB05-34524BABAA57}"/>
                </a:ext>
              </a:extLst>
            </p:cNvPr>
            <p:cNvSpPr/>
            <p:nvPr/>
          </p:nvSpPr>
          <p:spPr>
            <a:xfrm>
              <a:off x="3102028" y="3845622"/>
              <a:ext cx="4176985" cy="2637016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</p:grpSp>
      <p:sp>
        <p:nvSpPr>
          <p:cNvPr id="410" name="TextBox 409">
            <a:extLst>
              <a:ext uri="{FF2B5EF4-FFF2-40B4-BE49-F238E27FC236}">
                <a16:creationId xmlns:a16="http://schemas.microsoft.com/office/drawing/2014/main" id="{16737567-4766-5292-9BB7-9D383214114D}"/>
              </a:ext>
            </a:extLst>
          </p:cNvPr>
          <p:cNvSpPr txBox="1"/>
          <p:nvPr/>
        </p:nvSpPr>
        <p:spPr>
          <a:xfrm>
            <a:off x="2780022" y="1692110"/>
            <a:ext cx="857588" cy="2873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ea typeface="Meiryo UI"/>
                <a:cs typeface="+mn-cs"/>
              </a:rPr>
              <a:t>Duration (s)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865478FE-3C6C-6A47-8819-1EE5DB88409D}"/>
              </a:ext>
            </a:extLst>
          </p:cNvPr>
          <p:cNvSpPr txBox="1"/>
          <p:nvPr/>
        </p:nvSpPr>
        <p:spPr>
          <a:xfrm>
            <a:off x="1923063" y="876095"/>
            <a:ext cx="3015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Data Chokotei – </a:t>
            </a:r>
            <a:r>
              <a: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27 </a:t>
            </a:r>
            <a:r>
              <a:rPr kumimoji="1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May </a:t>
            </a:r>
            <a:r>
              <a: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2024</a:t>
            </a:r>
          </a:p>
        </p:txBody>
      </p:sp>
      <p:sp>
        <p:nvSpPr>
          <p:cNvPr id="418" name="Rectangle 417"/>
          <p:cNvSpPr/>
          <p:nvPr/>
        </p:nvSpPr>
        <p:spPr>
          <a:xfrm>
            <a:off x="167547" y="5530105"/>
            <a:ext cx="3032853" cy="201002"/>
          </a:xfrm>
          <a:prstGeom prst="rect">
            <a:avLst/>
          </a:prstGeom>
          <a:solidFill>
            <a:srgbClr val="399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CYCLE TIME OVER CONDITION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7109" y="4341389"/>
            <a:ext cx="3322773" cy="1215717"/>
            <a:chOff x="10041405" y="3587953"/>
            <a:chExt cx="3727231" cy="1215717"/>
          </a:xfrm>
        </p:grpSpPr>
        <p:sp>
          <p:nvSpPr>
            <p:cNvPr id="417" name="Rectangle 416"/>
            <p:cNvSpPr/>
            <p:nvPr/>
          </p:nvSpPr>
          <p:spPr>
            <a:xfrm>
              <a:off x="10477253" y="3587953"/>
              <a:ext cx="3291383" cy="1215717"/>
            </a:xfrm>
            <a:prstGeom prst="rect">
              <a:avLst/>
            </a:prstGeom>
            <a:ln w="12700"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marL="0" marR="0" lvl="0" indent="0" algn="l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Block Data and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type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of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chokotei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is the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same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with actual</a:t>
              </a:r>
            </a:p>
            <a:p>
              <a:pPr marL="0" marR="0" lvl="0" indent="0" algn="l" defTabSz="913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There is data has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not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been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recorded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properly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, the </a:t>
              </a:r>
              <a:r>
                <a:rPr kumimoji="1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chokotei</a:t>
              </a:r>
              <a:r>
                <a:rPr kumimoji="1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</a:rPr>
                <a:t> is </a:t>
              </a:r>
              <a:r>
                <a:rPr kumimoji="1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Meiryo UI"/>
                </a:rPr>
                <a:t>“CYCLE TIME OVER”</a:t>
              </a:r>
              <a:endPara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</a:endParaRPr>
            </a:p>
          </p:txBody>
        </p:sp>
        <p:pic>
          <p:nvPicPr>
            <p:cNvPr id="419" name="Picture 4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417" y="3664873"/>
              <a:ext cx="348868" cy="34886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39000"/>
                </a:prstClr>
              </a:outerShdw>
            </a:effectLst>
          </p:spPr>
        </p:pic>
        <p:sp>
          <p:nvSpPr>
            <p:cNvPr id="34" name="TextBox 33"/>
            <p:cNvSpPr txBox="1"/>
            <p:nvPr/>
          </p:nvSpPr>
          <p:spPr>
            <a:xfrm>
              <a:off x="10041405" y="3982294"/>
              <a:ext cx="462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x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4" name="TextBox 423">
            <a:extLst>
              <a:ext uri="{FF2B5EF4-FFF2-40B4-BE49-F238E27FC236}">
                <a16:creationId xmlns:a16="http://schemas.microsoft.com/office/drawing/2014/main" id="{51C07406-DF34-5345-CF39-A95ADD1DC9C7}"/>
              </a:ext>
            </a:extLst>
          </p:cNvPr>
          <p:cNvSpPr txBox="1"/>
          <p:nvPr/>
        </p:nvSpPr>
        <p:spPr>
          <a:xfrm>
            <a:off x="76200" y="5752476"/>
            <a:ext cx="1181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The 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Machine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and 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Process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have 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stopped</a:t>
            </a:r>
          </a:p>
        </p:txBody>
      </p:sp>
      <p:pic>
        <p:nvPicPr>
          <p:cNvPr id="425" name="Picture 4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23" y="5769699"/>
            <a:ext cx="345711" cy="345711"/>
          </a:xfrm>
          <a:prstGeom prst="rect">
            <a:avLst/>
          </a:prstGeom>
        </p:spPr>
      </p:pic>
      <p:pic>
        <p:nvPicPr>
          <p:cNvPr id="426" name="Picture 4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1005316" y="5814643"/>
            <a:ext cx="417933" cy="417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7" name="TextBox 426">
            <a:extLst>
              <a:ext uri="{FF2B5EF4-FFF2-40B4-BE49-F238E27FC236}">
                <a16:creationId xmlns:a16="http://schemas.microsoft.com/office/drawing/2014/main" id="{51C07406-DF34-5345-CF39-A95ADD1DC9C7}"/>
              </a:ext>
            </a:extLst>
          </p:cNvPr>
          <p:cNvSpPr txBox="1"/>
          <p:nvPr/>
        </p:nvSpPr>
        <p:spPr>
          <a:xfrm>
            <a:off x="1137950" y="6083818"/>
            <a:ext cx="1535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Delay 20 Seconds</a:t>
            </a:r>
          </a:p>
        </p:txBody>
      </p:sp>
      <p:pic>
        <p:nvPicPr>
          <p:cNvPr id="428" name="Picture 4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2003835" y="5804180"/>
            <a:ext cx="417933" cy="417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9" name="TextBox 428">
            <a:extLst>
              <a:ext uri="{FF2B5EF4-FFF2-40B4-BE49-F238E27FC236}">
                <a16:creationId xmlns:a16="http://schemas.microsoft.com/office/drawing/2014/main" id="{51C07406-DF34-5345-CF39-A95ADD1DC9C7}"/>
              </a:ext>
            </a:extLst>
          </p:cNvPr>
          <p:cNvSpPr txBox="1"/>
          <p:nvPr/>
        </p:nvSpPr>
        <p:spPr>
          <a:xfrm>
            <a:off x="2356585" y="5764999"/>
            <a:ext cx="1009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  <a:cs typeface="+mn-cs"/>
              </a:rPr>
              <a:t>Notification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eiryo UI"/>
                <a:cs typeface="+mn-cs"/>
              </a:rPr>
              <a:t>and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 ANDON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Meiryo UI"/>
                <a:cs typeface="+mn-cs"/>
              </a:rPr>
              <a:t>RED</a:t>
            </a: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 ON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5528967" y="2916096"/>
            <a:ext cx="2063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17% Unknown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&gt;1% Chokotei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OR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often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low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below target </a:t>
            </a: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8ADB6E28-48A0-0CD2-329E-FB9202E8066F}"/>
              </a:ext>
            </a:extLst>
          </p:cNvPr>
          <p:cNvSpPr/>
          <p:nvPr/>
        </p:nvSpPr>
        <p:spPr>
          <a:xfrm>
            <a:off x="5530568" y="836701"/>
            <a:ext cx="3560728" cy="28869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31B25BF6-1BCA-2A02-F05F-239D274C9120}"/>
              </a:ext>
            </a:extLst>
          </p:cNvPr>
          <p:cNvSpPr txBox="1"/>
          <p:nvPr/>
        </p:nvSpPr>
        <p:spPr>
          <a:xfrm>
            <a:off x="5899202" y="885106"/>
            <a:ext cx="2887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RESULT WITH ANDON TRIGGER</a:t>
            </a: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8ADB6E28-48A0-0CD2-329E-FB9202E8066F}"/>
              </a:ext>
            </a:extLst>
          </p:cNvPr>
          <p:cNvSpPr/>
          <p:nvPr/>
        </p:nvSpPr>
        <p:spPr>
          <a:xfrm>
            <a:off x="77441" y="4079420"/>
            <a:ext cx="9027593" cy="2262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327" y="4089625"/>
            <a:ext cx="2479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ea typeface="Meiryo UI"/>
              </a:rPr>
              <a:t>ANALYSIS WHY NOT 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EF504-BC61-B6DD-F9C2-A76DDA46F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768" y="1484509"/>
            <a:ext cx="3472222" cy="1422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6A233-566C-BED2-ACA6-19F508F8D447}"/>
              </a:ext>
            </a:extLst>
          </p:cNvPr>
          <p:cNvSpPr txBox="1"/>
          <p:nvPr/>
        </p:nvSpPr>
        <p:spPr>
          <a:xfrm>
            <a:off x="7382475" y="2917168"/>
            <a:ext cx="20634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&gt;1% Unknown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6% Chokotei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OR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Achieve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target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93BD48-2E6E-ED10-5539-A99C11543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1638" y="881747"/>
            <a:ext cx="273015" cy="273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83A94A-76E8-6672-62A5-5D80ADDA8DD9}"/>
              </a:ext>
            </a:extLst>
          </p:cNvPr>
          <p:cNvSpPr txBox="1"/>
          <p:nvPr/>
        </p:nvSpPr>
        <p:spPr>
          <a:xfrm>
            <a:off x="6149950" y="1195635"/>
            <a:ext cx="3015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eiryo UI"/>
                <a:cs typeface="+mn-cs"/>
              </a:rPr>
              <a:t>IoT Dashboard Graph Comparation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730534-9E3A-75F2-EFE7-6AD57F72B63C}"/>
              </a:ext>
            </a:extLst>
          </p:cNvPr>
          <p:cNvCxnSpPr/>
          <p:nvPr/>
        </p:nvCxnSpPr>
        <p:spPr>
          <a:xfrm>
            <a:off x="7279659" y="2895600"/>
            <a:ext cx="0" cy="693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6843DC6-49B8-266D-36F2-3BF1E4F4CC6E}"/>
              </a:ext>
            </a:extLst>
          </p:cNvPr>
          <p:cNvSpPr/>
          <p:nvPr/>
        </p:nvSpPr>
        <p:spPr>
          <a:xfrm>
            <a:off x="5568769" y="1217852"/>
            <a:ext cx="3485221" cy="169578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3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79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0FDB7-C07E-6381-4405-1DCF3F7EDEC5}"/>
              </a:ext>
            </a:extLst>
          </p:cNvPr>
          <p:cNvSpPr txBox="1"/>
          <p:nvPr/>
        </p:nvSpPr>
        <p:spPr>
          <a:xfrm>
            <a:off x="3436350" y="4140257"/>
            <a:ext cx="24463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ea typeface="Meiryo UI"/>
              </a:rPr>
              <a:t>PROBLEM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</a:endParaRP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Each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block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has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 chokotei type (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Cycle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and set timer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second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PLC before alarm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0.5%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percent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chokotei per day is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CYCLE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</a:t>
            </a:r>
          </a:p>
          <a:p>
            <a:pPr marL="228600" marR="0" lvl="0" indent="-2286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Usually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line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finish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handle this chokotei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before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alarm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1D7B2C-C975-E89C-7B2E-9FF3865C8E37}"/>
              </a:ext>
            </a:extLst>
          </p:cNvPr>
          <p:cNvSpPr/>
          <p:nvPr/>
        </p:nvSpPr>
        <p:spPr>
          <a:xfrm>
            <a:off x="6083360" y="4297260"/>
            <a:ext cx="2832967" cy="5478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SECOND is standard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“CYCLE TIME OVER”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DEPT. 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3CAFF0-4EA1-E7BB-C2BE-B1E15B4A6B45}"/>
              </a:ext>
            </a:extLst>
          </p:cNvPr>
          <p:cNvSpPr txBox="1"/>
          <p:nvPr/>
        </p:nvSpPr>
        <p:spPr>
          <a:xfrm>
            <a:off x="5979212" y="4949934"/>
            <a:ext cx="1613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highlight>
                  <a:srgbClr val="FFFF00"/>
                </a:highlight>
                <a:uLnTx/>
                <a:uFillTx/>
                <a:ea typeface="Meiryo UI"/>
              </a:rPr>
              <a:t>NEXT ACTIVITY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D1DFF"/>
              </a:solidFill>
              <a:effectLst/>
              <a:uLnTx/>
              <a:uFillTx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07FB26-065B-9A19-C085-8DC6B38A0E0B}"/>
              </a:ext>
            </a:extLst>
          </p:cNvPr>
          <p:cNvSpPr txBox="1"/>
          <p:nvPr/>
        </p:nvSpPr>
        <p:spPr>
          <a:xfrm>
            <a:off x="5979212" y="5150144"/>
            <a:ext cx="31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Discuss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with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PE Department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change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standard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CYCLE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BF23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line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781DF1-794D-5644-7837-B40664828095}"/>
              </a:ext>
            </a:extLst>
          </p:cNvPr>
          <p:cNvSpPr/>
          <p:nvPr/>
        </p:nvSpPr>
        <p:spPr>
          <a:xfrm>
            <a:off x="6473371" y="5711879"/>
            <a:ext cx="553998" cy="55399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43902EB-9AB6-081C-23B9-746024EFE8B9}"/>
              </a:ext>
            </a:extLst>
          </p:cNvPr>
          <p:cNvSpPr/>
          <p:nvPr/>
        </p:nvSpPr>
        <p:spPr>
          <a:xfrm>
            <a:off x="7842457" y="5721789"/>
            <a:ext cx="553998" cy="55399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58F03-3DB1-563D-8503-03265469EA3D}"/>
              </a:ext>
            </a:extLst>
          </p:cNvPr>
          <p:cNvSpPr txBox="1"/>
          <p:nvPr/>
        </p:nvSpPr>
        <p:spPr>
          <a:xfrm>
            <a:off x="6456903" y="57993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F9C381-E4B0-6D71-544D-E5BC0ABC4A5C}"/>
              </a:ext>
            </a:extLst>
          </p:cNvPr>
          <p:cNvSpPr txBox="1"/>
          <p:nvPr/>
        </p:nvSpPr>
        <p:spPr>
          <a:xfrm>
            <a:off x="7816902" y="58054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5.4s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D8B9017-A992-4726-5BD4-2116089EF3CB}"/>
              </a:ext>
            </a:extLst>
          </p:cNvPr>
          <p:cNvSpPr/>
          <p:nvPr/>
        </p:nvSpPr>
        <p:spPr>
          <a:xfrm>
            <a:off x="7279271" y="5858185"/>
            <a:ext cx="374208" cy="24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27072-7118-108B-B9DA-474361849490}"/>
              </a:ext>
            </a:extLst>
          </p:cNvPr>
          <p:cNvSpPr txBox="1"/>
          <p:nvPr/>
        </p:nvSpPr>
        <p:spPr>
          <a:xfrm>
            <a:off x="8431238" y="5841286"/>
            <a:ext cx="99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2x 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5E2E73-8ABB-D619-3FFE-4B7D6A638A87}"/>
              </a:ext>
            </a:extLst>
          </p:cNvPr>
          <p:cNvSpPr txBox="1"/>
          <p:nvPr/>
        </p:nvSpPr>
        <p:spPr>
          <a:xfrm>
            <a:off x="1804954" y="6460942"/>
            <a:ext cx="735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</a:rPr>
              <a:t>Success eliminate unknown loss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uLnTx/>
              <a:uFillTx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EAB5D25E-AB93-CB6B-FFD2-49B089141869}"/>
              </a:ext>
            </a:extLst>
          </p:cNvPr>
          <p:cNvSpPr txBox="1">
            <a:spLocks/>
          </p:cNvSpPr>
          <p:nvPr/>
        </p:nvSpPr>
        <p:spPr>
          <a:xfrm>
            <a:off x="208452" y="75671"/>
            <a:ext cx="6497148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➉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CASE STUDY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2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: IOT DASHBOARD IMPLEMENTATION</a:t>
            </a:r>
          </a:p>
        </p:txBody>
      </p:sp>
      <p:sp>
        <p:nvSpPr>
          <p:cNvPr id="118" name="Slide Number Placeholder 4"/>
          <p:cNvSpPr txBox="1">
            <a:spLocks/>
          </p:cNvSpPr>
          <p:nvPr/>
        </p:nvSpPr>
        <p:spPr>
          <a:xfrm>
            <a:off x="5284470" y="-46215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21363-3FF9-4855-B872-35A45CB6C299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/16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6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C3551-AC58-75BC-C6C4-4E4B35B3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10099EB-9FAB-8FEA-715D-7F463A923478}"/>
              </a:ext>
            </a:extLst>
          </p:cNvPr>
          <p:cNvSpPr txBox="1"/>
          <p:nvPr/>
        </p:nvSpPr>
        <p:spPr>
          <a:xfrm>
            <a:off x="1976715" y="6467712"/>
            <a:ext cx="769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uLnTx/>
                <a:uFillTx/>
              </a:rPr>
              <a:t>With Auto Summarize can reduce Lead time to analyze line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51" y="3593805"/>
            <a:ext cx="2041033" cy="1368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330970" y="847173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6747636" y="2365734"/>
            <a:ext cx="7995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Summary Chokotei Finish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3672866" y="2251395"/>
            <a:ext cx="25008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When analyze, PIC line must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check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chokotei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each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block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 get most of chokotei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80" y="918306"/>
            <a:ext cx="2436196" cy="1259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950080" y="1384595"/>
            <a:ext cx="2133600" cy="533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6401080" y="861239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2. Target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214036" y="3064612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3. Implementation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6617991" y="1123597"/>
            <a:ext cx="245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Create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</a:rPr>
              <a:t>Summary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</a:rPr>
              <a:t>data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from IoT About Machine conditions with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</a:rPr>
              <a:t>REAL-TIME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data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</a:rPr>
              <a:t>AUTO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D1DFF"/>
                </a:solidFill>
                <a:effectLst/>
                <a:uLnTx/>
                <a:uFillTx/>
              </a:rPr>
              <a:t>EMAIL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214036" y="3320032"/>
            <a:ext cx="513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Visualization data that showing by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Largest QTY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Longest Time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21604" y="2148980"/>
            <a:ext cx="1081768" cy="253916"/>
            <a:chOff x="6181181" y="2383595"/>
            <a:chExt cx="877197" cy="253916"/>
          </a:xfrm>
        </p:grpSpPr>
        <p:sp>
          <p:nvSpPr>
            <p:cNvPr id="31" name="Rectangle 30"/>
            <p:cNvSpPr/>
            <p:nvPr/>
          </p:nvSpPr>
          <p:spPr>
            <a:xfrm>
              <a:off x="6181181" y="2427369"/>
              <a:ext cx="877197" cy="166367"/>
            </a:xfrm>
            <a:prstGeom prst="rect">
              <a:avLst/>
            </a:prstGeom>
            <a:solidFill>
              <a:srgbClr val="5E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68508" y="2383595"/>
              <a:ext cx="70643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May’24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12018" y="2148980"/>
            <a:ext cx="1156974" cy="253916"/>
            <a:chOff x="6181181" y="2383595"/>
            <a:chExt cx="877197" cy="253916"/>
          </a:xfrm>
        </p:grpSpPr>
        <p:sp>
          <p:nvSpPr>
            <p:cNvPr id="37" name="Rectangle 36"/>
            <p:cNvSpPr/>
            <p:nvPr/>
          </p:nvSpPr>
          <p:spPr>
            <a:xfrm>
              <a:off x="6181181" y="2427369"/>
              <a:ext cx="877197" cy="166367"/>
            </a:xfrm>
            <a:prstGeom prst="rect">
              <a:avLst/>
            </a:prstGeom>
            <a:solidFill>
              <a:srgbClr val="FCBD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68508" y="2383595"/>
              <a:ext cx="70643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Jul’24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8768992" y="2192754"/>
            <a:ext cx="0" cy="36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21604" y="2025106"/>
            <a:ext cx="0" cy="33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14444" y="856530"/>
            <a:ext cx="6079937" cy="2158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95714" y="854655"/>
            <a:ext cx="2497104" cy="21581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406738" y="1143270"/>
            <a:ext cx="282817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Superior must be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analyze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machine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problem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every day.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PIC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difficult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read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the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graph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of chokotei, breakdown, etc.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7784547" y="2371636"/>
            <a:ext cx="11066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Breakdown, Inline defect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Finish soon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631254" y="2478939"/>
            <a:ext cx="141876" cy="228319"/>
            <a:chOff x="5831558" y="3664785"/>
            <a:chExt cx="188242" cy="302935"/>
          </a:xfrm>
        </p:grpSpPr>
        <p:sp>
          <p:nvSpPr>
            <p:cNvPr id="10" name="Flowchart: Extract 9"/>
            <p:cNvSpPr/>
            <p:nvPr/>
          </p:nvSpPr>
          <p:spPr>
            <a:xfrm>
              <a:off x="5831558" y="3779478"/>
              <a:ext cx="188242" cy="188242"/>
            </a:xfrm>
            <a:prstGeom prst="flowChartExtra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lowchart: Extract 45"/>
            <p:cNvSpPr/>
            <p:nvPr/>
          </p:nvSpPr>
          <p:spPr>
            <a:xfrm flipV="1">
              <a:off x="5831558" y="3664785"/>
              <a:ext cx="188242" cy="188242"/>
            </a:xfrm>
            <a:prstGeom prst="flowChartExtra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06568" y="3087279"/>
            <a:ext cx="8684655" cy="194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2" y="3605142"/>
            <a:ext cx="2063610" cy="136594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3438407" y="3720488"/>
            <a:ext cx="596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1176039" y="3723798"/>
            <a:ext cx="737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1C8D81-9581-0727-4E46-1612F5C2CF66}"/>
              </a:ext>
            </a:extLst>
          </p:cNvPr>
          <p:cNvSpPr txBox="1"/>
          <p:nvPr/>
        </p:nvSpPr>
        <p:spPr>
          <a:xfrm>
            <a:off x="214036" y="508341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4. Result</a:t>
            </a:r>
          </a:p>
        </p:txBody>
      </p:sp>
      <p:sp>
        <p:nvSpPr>
          <p:cNvPr id="73" name="object 16">
            <a:extLst>
              <a:ext uri="{FF2B5EF4-FFF2-40B4-BE49-F238E27FC236}">
                <a16:creationId xmlns:a16="http://schemas.microsoft.com/office/drawing/2014/main" id="{DA0C2552-020E-596D-39C0-31399E9C3E27}"/>
              </a:ext>
            </a:extLst>
          </p:cNvPr>
          <p:cNvSpPr txBox="1"/>
          <p:nvPr/>
        </p:nvSpPr>
        <p:spPr>
          <a:xfrm>
            <a:off x="7478166" y="3440055"/>
            <a:ext cx="1337773" cy="481542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Easy To Analyze Just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1 Click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039F6B2-257B-6354-6A89-523F0F0784EE}"/>
              </a:ext>
            </a:extLst>
          </p:cNvPr>
          <p:cNvGrpSpPr/>
          <p:nvPr/>
        </p:nvGrpSpPr>
        <p:grpSpPr>
          <a:xfrm>
            <a:off x="7184349" y="3565510"/>
            <a:ext cx="214868" cy="1335675"/>
            <a:chOff x="3846106" y="3899656"/>
            <a:chExt cx="324000" cy="2014068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AC7C778-ABA2-6C18-1C1D-8A4C58CAA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6106" y="3899656"/>
              <a:ext cx="324000" cy="324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DA1692B-09DF-3F07-7516-19F6167CF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6106" y="4428949"/>
              <a:ext cx="324000" cy="324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B757358-6BA4-9F8A-FC58-86307AD4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46106" y="5031702"/>
              <a:ext cx="324000" cy="324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FD8C0FF-4920-01EA-8AC8-9EE61EE7B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46106" y="5589724"/>
              <a:ext cx="324000" cy="324000"/>
            </a:xfrm>
            <a:prstGeom prst="rect">
              <a:avLst/>
            </a:prstGeom>
          </p:spPr>
        </p:pic>
      </p:grpSp>
      <p:sp>
        <p:nvSpPr>
          <p:cNvPr id="81" name="object 16">
            <a:extLst>
              <a:ext uri="{FF2B5EF4-FFF2-40B4-BE49-F238E27FC236}">
                <a16:creationId xmlns:a16="http://schemas.microsoft.com/office/drawing/2014/main" id="{E66FA040-67ED-AB54-5072-CEE0F246D746}"/>
              </a:ext>
            </a:extLst>
          </p:cNvPr>
          <p:cNvSpPr txBox="1"/>
          <p:nvPr/>
        </p:nvSpPr>
        <p:spPr>
          <a:xfrm>
            <a:off x="7484806" y="3802888"/>
            <a:ext cx="1248972" cy="466153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Fast Find Problem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&lt; 1 Minute</a:t>
            </a:r>
          </a:p>
        </p:txBody>
      </p:sp>
      <p:sp>
        <p:nvSpPr>
          <p:cNvPr id="82" name="object 16">
            <a:extLst>
              <a:ext uri="{FF2B5EF4-FFF2-40B4-BE49-F238E27FC236}">
                <a16:creationId xmlns:a16="http://schemas.microsoft.com/office/drawing/2014/main" id="{DA6F3B48-3D59-6D35-569A-4057EC195DE4}"/>
              </a:ext>
            </a:extLst>
          </p:cNvPr>
          <p:cNvSpPr txBox="1"/>
          <p:nvPr/>
        </p:nvSpPr>
        <p:spPr>
          <a:xfrm>
            <a:off x="7494962" y="4180694"/>
            <a:ext cx="1168132" cy="481542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Record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database &gt; 1 Year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DA6F3B48-3D59-6D35-569A-4057EC195DE4}"/>
              </a:ext>
            </a:extLst>
          </p:cNvPr>
          <p:cNvSpPr txBox="1"/>
          <p:nvPr/>
        </p:nvSpPr>
        <p:spPr>
          <a:xfrm>
            <a:off x="7500064" y="4587285"/>
            <a:ext cx="2131517" cy="296876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Real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</a:rPr>
              <a:t>time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Data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10" y="2475367"/>
            <a:ext cx="388478" cy="38847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9" y="2096007"/>
            <a:ext cx="818648" cy="81864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EB18193-8D80-F42E-D6F4-FD63ABCDC7AD}"/>
              </a:ext>
            </a:extLst>
          </p:cNvPr>
          <p:cNvSpPr txBox="1"/>
          <p:nvPr/>
        </p:nvSpPr>
        <p:spPr>
          <a:xfrm>
            <a:off x="214036" y="5644953"/>
            <a:ext cx="227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 line TR1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= 20 minutes/day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 month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= 400 minutes/month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TR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= 800 minutes/month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885423" y="3124200"/>
            <a:ext cx="3773520" cy="461665"/>
            <a:chOff x="6181181" y="2392555"/>
            <a:chExt cx="877197" cy="461665"/>
          </a:xfrm>
        </p:grpSpPr>
        <p:sp>
          <p:nvSpPr>
            <p:cNvPr id="68" name="Rectangle 67"/>
            <p:cNvSpPr/>
            <p:nvPr/>
          </p:nvSpPr>
          <p:spPr>
            <a:xfrm>
              <a:off x="6181181" y="2427369"/>
              <a:ext cx="877197" cy="228026"/>
            </a:xfrm>
            <a:prstGeom prst="rect">
              <a:avLst/>
            </a:prstGeom>
            <a:solidFill>
              <a:srgbClr val="5E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03669" y="2392555"/>
              <a:ext cx="8093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AFTER </a:t>
              </a: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IMPLEMENTATION 100%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F8692D3-895C-8BF6-0F35-0D93DD389B36}"/>
              </a:ext>
            </a:extLst>
          </p:cNvPr>
          <p:cNvSpPr txBox="1"/>
          <p:nvPr/>
        </p:nvSpPr>
        <p:spPr>
          <a:xfrm>
            <a:off x="0" y="491511"/>
            <a:ext cx="917540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Problem 2 : No Summary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2F027-6278-CFA7-7687-2C4DBFB09507}"/>
              </a:ext>
            </a:extLst>
          </p:cNvPr>
          <p:cNvSpPr txBox="1"/>
          <p:nvPr/>
        </p:nvSpPr>
        <p:spPr>
          <a:xfrm>
            <a:off x="1417953" y="2229910"/>
            <a:ext cx="20289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 IOT DASHBOARD There is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No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Summary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about most of chokotei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F80CA0-594C-EA61-6CAD-A58F87E3E632}"/>
              </a:ext>
            </a:extLst>
          </p:cNvPr>
          <p:cNvSpPr/>
          <p:nvPr/>
        </p:nvSpPr>
        <p:spPr>
          <a:xfrm>
            <a:off x="206567" y="5094539"/>
            <a:ext cx="8684655" cy="12608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BFABFC-4509-3B9A-A4E1-C17D0EDA2285}"/>
              </a:ext>
            </a:extLst>
          </p:cNvPr>
          <p:cNvSpPr/>
          <p:nvPr/>
        </p:nvSpPr>
        <p:spPr>
          <a:xfrm>
            <a:off x="4816590" y="4689706"/>
            <a:ext cx="2202232" cy="24025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eiryo UI"/>
                <a:cs typeface="+mn-cs"/>
              </a:rPr>
              <a:t>doesn’t need to input data manually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ED7B02-D8B3-7717-08BC-D7EEEEB7E2C5}"/>
              </a:ext>
            </a:extLst>
          </p:cNvPr>
          <p:cNvSpPr/>
          <p:nvPr/>
        </p:nvSpPr>
        <p:spPr>
          <a:xfrm>
            <a:off x="291009" y="5391187"/>
            <a:ext cx="1374111" cy="2465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Analyze Activity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5E60B2-DD3D-A6E8-981E-55D2ED3B6D97}"/>
              </a:ext>
            </a:extLst>
          </p:cNvPr>
          <p:cNvSpPr/>
          <p:nvPr/>
        </p:nvSpPr>
        <p:spPr>
          <a:xfrm>
            <a:off x="1689273" y="5387344"/>
            <a:ext cx="1374111" cy="2465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Manual Filling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2C23C48-BB97-B01A-7F00-85162164E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2746" y="5549772"/>
            <a:ext cx="4029715" cy="72794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AF1522-D30C-B41C-B389-814BD1062ABF}"/>
              </a:ext>
            </a:extLst>
          </p:cNvPr>
          <p:cNvSpPr txBox="1"/>
          <p:nvPr/>
        </p:nvSpPr>
        <p:spPr>
          <a:xfrm>
            <a:off x="4660294" y="5163588"/>
            <a:ext cx="40734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Collaboration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E400AAD-7FBA-83DF-6DA8-128C955B1613}"/>
              </a:ext>
            </a:extLst>
          </p:cNvPr>
          <p:cNvSpPr/>
          <p:nvPr/>
        </p:nvSpPr>
        <p:spPr>
          <a:xfrm>
            <a:off x="2545036" y="5866673"/>
            <a:ext cx="436313" cy="2465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060A24-7D64-6D25-6E86-CF83AF2AED31}"/>
              </a:ext>
            </a:extLst>
          </p:cNvPr>
          <p:cNvSpPr txBox="1"/>
          <p:nvPr/>
        </p:nvSpPr>
        <p:spPr>
          <a:xfrm>
            <a:off x="3119659" y="5585943"/>
            <a:ext cx="1463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MH REDUCTION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13.3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962022" y="3525325"/>
            <a:ext cx="1891796" cy="1005795"/>
            <a:chOff x="307963" y="4002404"/>
            <a:chExt cx="2270913" cy="1034033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63" y="4072426"/>
              <a:ext cx="647472" cy="5598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8"/>
            <a:stretch/>
          </p:blipFill>
          <p:spPr>
            <a:xfrm>
              <a:off x="521642" y="4274206"/>
              <a:ext cx="571921" cy="5631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99" y="4453780"/>
              <a:ext cx="650051" cy="5620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92" t="6648" r="31998" b="27905"/>
            <a:stretch/>
          </p:blipFill>
          <p:spPr>
            <a:xfrm>
              <a:off x="1551534" y="4002404"/>
              <a:ext cx="1027342" cy="10340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2" name="Multiply 101"/>
          <p:cNvSpPr/>
          <p:nvPr/>
        </p:nvSpPr>
        <p:spPr>
          <a:xfrm>
            <a:off x="5088357" y="3386150"/>
            <a:ext cx="1734680" cy="1346095"/>
          </a:xfrm>
          <a:prstGeom prst="mathMultiply">
            <a:avLst>
              <a:gd name="adj1" fmla="val 5363"/>
            </a:avLst>
          </a:prstGeom>
          <a:solidFill>
            <a:srgbClr val="DC0032"/>
          </a:solidFill>
          <a:ln w="25400" cap="flat" cmpd="sng" algn="ctr">
            <a:solidFill>
              <a:srgbClr val="DC003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Meiryo UI"/>
              <a:cs typeface="+mn-cs"/>
            </a:endParaRP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EAB5D25E-AB93-CB6B-FFD2-49B089141869}"/>
              </a:ext>
            </a:extLst>
          </p:cNvPr>
          <p:cNvSpPr txBox="1">
            <a:spLocks/>
          </p:cNvSpPr>
          <p:nvPr/>
        </p:nvSpPr>
        <p:spPr>
          <a:xfrm>
            <a:off x="208452" y="75671"/>
            <a:ext cx="6497148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➉</a:t>
            </a: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CASE STUDY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2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ea typeface="Verdana"/>
              </a:rPr>
              <a:t>: IOT DASHBOARD IMPLEMENTATION</a:t>
            </a:r>
          </a:p>
        </p:txBody>
      </p:sp>
      <p:sp>
        <p:nvSpPr>
          <p:cNvPr id="87" name="Slide Number Placeholder 4"/>
          <p:cNvSpPr txBox="1">
            <a:spLocks/>
          </p:cNvSpPr>
          <p:nvPr/>
        </p:nvSpPr>
        <p:spPr>
          <a:xfrm>
            <a:off x="5284470" y="-46215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21363-3FF9-4855-B872-35A45CB6C299}" type="slidenum"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/16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0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21255-DA0A-3B5B-5992-4140F8E6A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object 4">
            <a:extLst>
              <a:ext uri="{FF2B5EF4-FFF2-40B4-BE49-F238E27FC236}">
                <a16:creationId xmlns:a16="http://schemas.microsoft.com/office/drawing/2014/main" id="{59F40215-A2A7-1BC6-88ED-81E7EAC9215A}"/>
              </a:ext>
            </a:extLst>
          </p:cNvPr>
          <p:cNvGrpSpPr/>
          <p:nvPr/>
        </p:nvGrpSpPr>
        <p:grpSpPr>
          <a:xfrm>
            <a:off x="0" y="425195"/>
            <a:ext cx="4644427" cy="2608834"/>
            <a:chOff x="0" y="425195"/>
            <a:chExt cx="9143999" cy="2608834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B0A4D4DB-F422-358C-BD62-251A2114D3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195"/>
              <a:ext cx="9143999" cy="9143"/>
            </a:xfrm>
            <a:prstGeom prst="rect">
              <a:avLst/>
            </a:prstGeom>
          </p:spPr>
        </p:pic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826077BC-146A-0E56-376F-D29ABC8D9BA9}"/>
                </a:ext>
              </a:extLst>
            </p:cNvPr>
            <p:cNvSpPr/>
            <p:nvPr/>
          </p:nvSpPr>
          <p:spPr>
            <a:xfrm>
              <a:off x="61721" y="651509"/>
              <a:ext cx="8600161" cy="2382520"/>
            </a:xfrm>
            <a:custGeom>
              <a:avLst/>
              <a:gdLst/>
              <a:ahLst/>
              <a:cxnLst/>
              <a:rect l="l" t="t" r="r" b="b"/>
              <a:pathLst>
                <a:path w="8975090" h="2382520">
                  <a:moveTo>
                    <a:pt x="0" y="88011"/>
                  </a:moveTo>
                  <a:lnTo>
                    <a:pt x="6913" y="53738"/>
                  </a:lnTo>
                  <a:lnTo>
                    <a:pt x="25766" y="25765"/>
                  </a:lnTo>
                  <a:lnTo>
                    <a:pt x="53729" y="6911"/>
                  </a:lnTo>
                  <a:lnTo>
                    <a:pt x="87972" y="0"/>
                  </a:lnTo>
                  <a:lnTo>
                    <a:pt x="8886825" y="0"/>
                  </a:lnTo>
                  <a:lnTo>
                    <a:pt x="8921097" y="6911"/>
                  </a:lnTo>
                  <a:lnTo>
                    <a:pt x="8949070" y="25765"/>
                  </a:lnTo>
                  <a:lnTo>
                    <a:pt x="8967924" y="53738"/>
                  </a:lnTo>
                  <a:lnTo>
                    <a:pt x="8974836" y="88011"/>
                  </a:lnTo>
                  <a:lnTo>
                    <a:pt x="8974836" y="2294001"/>
                  </a:lnTo>
                  <a:lnTo>
                    <a:pt x="8967924" y="2328273"/>
                  </a:lnTo>
                  <a:lnTo>
                    <a:pt x="8949070" y="2356246"/>
                  </a:lnTo>
                  <a:lnTo>
                    <a:pt x="8921097" y="2375100"/>
                  </a:lnTo>
                  <a:lnTo>
                    <a:pt x="8886825" y="2382012"/>
                  </a:lnTo>
                  <a:lnTo>
                    <a:pt x="87972" y="2382012"/>
                  </a:lnTo>
                  <a:lnTo>
                    <a:pt x="53729" y="2375100"/>
                  </a:lnTo>
                  <a:lnTo>
                    <a:pt x="25766" y="2356246"/>
                  </a:lnTo>
                  <a:lnTo>
                    <a:pt x="6913" y="2328273"/>
                  </a:lnTo>
                  <a:lnTo>
                    <a:pt x="0" y="2294001"/>
                  </a:lnTo>
                  <a:lnTo>
                    <a:pt x="0" y="880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object 23">
            <a:extLst>
              <a:ext uri="{FF2B5EF4-FFF2-40B4-BE49-F238E27FC236}">
                <a16:creationId xmlns:a16="http://schemas.microsoft.com/office/drawing/2014/main" id="{A217C6E3-F962-052D-E09B-D6B554F91576}"/>
              </a:ext>
            </a:extLst>
          </p:cNvPr>
          <p:cNvSpPr/>
          <p:nvPr/>
        </p:nvSpPr>
        <p:spPr>
          <a:xfrm>
            <a:off x="676655" y="813816"/>
            <a:ext cx="1038225" cy="215265"/>
          </a:xfrm>
          <a:custGeom>
            <a:avLst/>
            <a:gdLst/>
            <a:ahLst/>
            <a:cxnLst/>
            <a:rect l="l" t="t" r="r" b="b"/>
            <a:pathLst>
              <a:path w="1038225" h="215265">
                <a:moveTo>
                  <a:pt x="1037844" y="0"/>
                </a:moveTo>
                <a:lnTo>
                  <a:pt x="0" y="0"/>
                </a:lnTo>
                <a:lnTo>
                  <a:pt x="0" y="214884"/>
                </a:lnTo>
                <a:lnTo>
                  <a:pt x="1037844" y="214884"/>
                </a:lnTo>
                <a:lnTo>
                  <a:pt x="1037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1" name="object 25">
            <a:extLst>
              <a:ext uri="{FF2B5EF4-FFF2-40B4-BE49-F238E27FC236}">
                <a16:creationId xmlns:a16="http://schemas.microsoft.com/office/drawing/2014/main" id="{F8867310-CDD6-3BE8-8406-852786E4A1E5}"/>
              </a:ext>
            </a:extLst>
          </p:cNvPr>
          <p:cNvGrpSpPr/>
          <p:nvPr/>
        </p:nvGrpSpPr>
        <p:grpSpPr>
          <a:xfrm>
            <a:off x="162304" y="541781"/>
            <a:ext cx="1600455" cy="274320"/>
            <a:chOff x="162304" y="541781"/>
            <a:chExt cx="1600455" cy="274320"/>
          </a:xfrm>
          <a:solidFill>
            <a:schemeClr val="bg1">
              <a:lumMod val="85000"/>
            </a:schemeClr>
          </a:solidFill>
        </p:grpSpPr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2359FABA-937F-58BC-89E2-ECDEC16FEE22}"/>
                </a:ext>
              </a:extLst>
            </p:cNvPr>
            <p:cNvSpPr/>
            <p:nvPr/>
          </p:nvSpPr>
          <p:spPr>
            <a:xfrm>
              <a:off x="162305" y="541781"/>
              <a:ext cx="1262380" cy="274320"/>
            </a:xfrm>
            <a:custGeom>
              <a:avLst/>
              <a:gdLst/>
              <a:ahLst/>
              <a:cxnLst/>
              <a:rect l="l" t="t" r="r" b="b"/>
              <a:pathLst>
                <a:path w="1262380" h="274319">
                  <a:moveTo>
                    <a:pt x="1216152" y="0"/>
                  </a:moveTo>
                  <a:lnTo>
                    <a:pt x="45719" y="0"/>
                  </a:lnTo>
                  <a:lnTo>
                    <a:pt x="27924" y="3589"/>
                  </a:lnTo>
                  <a:lnTo>
                    <a:pt x="13392" y="13382"/>
                  </a:lnTo>
                  <a:lnTo>
                    <a:pt x="3593" y="27914"/>
                  </a:lnTo>
                  <a:lnTo>
                    <a:pt x="0" y="45719"/>
                  </a:lnTo>
                  <a:lnTo>
                    <a:pt x="0" y="228600"/>
                  </a:lnTo>
                  <a:lnTo>
                    <a:pt x="3593" y="246405"/>
                  </a:lnTo>
                  <a:lnTo>
                    <a:pt x="13392" y="260937"/>
                  </a:lnTo>
                  <a:lnTo>
                    <a:pt x="27924" y="270730"/>
                  </a:lnTo>
                  <a:lnTo>
                    <a:pt x="45719" y="274319"/>
                  </a:lnTo>
                  <a:lnTo>
                    <a:pt x="1216152" y="274319"/>
                  </a:lnTo>
                  <a:lnTo>
                    <a:pt x="1233957" y="270730"/>
                  </a:lnTo>
                  <a:lnTo>
                    <a:pt x="1248489" y="260937"/>
                  </a:lnTo>
                  <a:lnTo>
                    <a:pt x="1258282" y="246405"/>
                  </a:lnTo>
                  <a:lnTo>
                    <a:pt x="1261872" y="228600"/>
                  </a:lnTo>
                  <a:lnTo>
                    <a:pt x="1261872" y="45719"/>
                  </a:lnTo>
                  <a:lnTo>
                    <a:pt x="1258282" y="27914"/>
                  </a:lnTo>
                  <a:lnTo>
                    <a:pt x="1248489" y="13382"/>
                  </a:lnTo>
                  <a:lnTo>
                    <a:pt x="1233957" y="3589"/>
                  </a:lnTo>
                  <a:lnTo>
                    <a:pt x="121615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0B21D9C4-FF0F-8479-4517-C699844FE192}"/>
                </a:ext>
              </a:extLst>
            </p:cNvPr>
            <p:cNvSpPr/>
            <p:nvPr/>
          </p:nvSpPr>
          <p:spPr>
            <a:xfrm>
              <a:off x="162304" y="541781"/>
              <a:ext cx="1600455" cy="274320"/>
            </a:xfrm>
            <a:custGeom>
              <a:avLst/>
              <a:gdLst/>
              <a:ahLst/>
              <a:cxnLst/>
              <a:rect l="l" t="t" r="r" b="b"/>
              <a:pathLst>
                <a:path w="1262380" h="274319">
                  <a:moveTo>
                    <a:pt x="0" y="45719"/>
                  </a:moveTo>
                  <a:lnTo>
                    <a:pt x="3593" y="27914"/>
                  </a:lnTo>
                  <a:lnTo>
                    <a:pt x="13392" y="13382"/>
                  </a:lnTo>
                  <a:lnTo>
                    <a:pt x="27924" y="3589"/>
                  </a:lnTo>
                  <a:lnTo>
                    <a:pt x="45719" y="0"/>
                  </a:lnTo>
                  <a:lnTo>
                    <a:pt x="1216152" y="0"/>
                  </a:lnTo>
                  <a:lnTo>
                    <a:pt x="1233957" y="3589"/>
                  </a:lnTo>
                  <a:lnTo>
                    <a:pt x="1248489" y="13382"/>
                  </a:lnTo>
                  <a:lnTo>
                    <a:pt x="1258282" y="27914"/>
                  </a:lnTo>
                  <a:lnTo>
                    <a:pt x="1261872" y="45719"/>
                  </a:lnTo>
                  <a:lnTo>
                    <a:pt x="1261872" y="228600"/>
                  </a:lnTo>
                  <a:lnTo>
                    <a:pt x="1258282" y="246405"/>
                  </a:lnTo>
                  <a:lnTo>
                    <a:pt x="1248489" y="260937"/>
                  </a:lnTo>
                  <a:lnTo>
                    <a:pt x="1233957" y="270730"/>
                  </a:lnTo>
                  <a:lnTo>
                    <a:pt x="1216152" y="274319"/>
                  </a:lnTo>
                  <a:lnTo>
                    <a:pt x="45719" y="274319"/>
                  </a:lnTo>
                  <a:lnTo>
                    <a:pt x="27924" y="270730"/>
                  </a:lnTo>
                  <a:lnTo>
                    <a:pt x="13392" y="260937"/>
                  </a:lnTo>
                  <a:lnTo>
                    <a:pt x="3593" y="246405"/>
                  </a:lnTo>
                  <a:lnTo>
                    <a:pt x="0" y="228600"/>
                  </a:lnTo>
                  <a:lnTo>
                    <a:pt x="0" y="4571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object 28">
            <a:extLst>
              <a:ext uri="{FF2B5EF4-FFF2-40B4-BE49-F238E27FC236}">
                <a16:creationId xmlns:a16="http://schemas.microsoft.com/office/drawing/2014/main" id="{6AE48013-6C23-6A2A-F604-BAB111838D4B}"/>
              </a:ext>
            </a:extLst>
          </p:cNvPr>
          <p:cNvSpPr txBox="1"/>
          <p:nvPr/>
        </p:nvSpPr>
        <p:spPr>
          <a:xfrm>
            <a:off x="218317" y="597230"/>
            <a:ext cx="159180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NEXT</a:t>
            </a:r>
            <a:r>
              <a:rPr kumimoji="0" sz="900" b="1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9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PROJECT</a:t>
            </a:r>
            <a:r>
              <a:rPr kumimoji="0" lang="en-US" sz="9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IN FY 25 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53" name="object 47">
            <a:extLst>
              <a:ext uri="{FF2B5EF4-FFF2-40B4-BE49-F238E27FC236}">
                <a16:creationId xmlns:a16="http://schemas.microsoft.com/office/drawing/2014/main" id="{D7ED4B46-941D-DB71-71D5-588CAC417B8E}"/>
              </a:ext>
            </a:extLst>
          </p:cNvPr>
          <p:cNvSpPr/>
          <p:nvPr/>
        </p:nvSpPr>
        <p:spPr>
          <a:xfrm>
            <a:off x="3241548" y="813816"/>
            <a:ext cx="1143000" cy="215265"/>
          </a:xfrm>
          <a:custGeom>
            <a:avLst/>
            <a:gdLst/>
            <a:ahLst/>
            <a:cxnLst/>
            <a:rect l="l" t="t" r="r" b="b"/>
            <a:pathLst>
              <a:path w="1143000" h="215265">
                <a:moveTo>
                  <a:pt x="1143000" y="0"/>
                </a:moveTo>
                <a:lnTo>
                  <a:pt x="0" y="0"/>
                </a:lnTo>
                <a:lnTo>
                  <a:pt x="0" y="214884"/>
                </a:lnTo>
                <a:lnTo>
                  <a:pt x="1143000" y="214884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9" name="object 73">
            <a:extLst>
              <a:ext uri="{FF2B5EF4-FFF2-40B4-BE49-F238E27FC236}">
                <a16:creationId xmlns:a16="http://schemas.microsoft.com/office/drawing/2014/main" id="{04C3F496-3ED8-D7E9-C875-A96C1FF53754}"/>
              </a:ext>
            </a:extLst>
          </p:cNvPr>
          <p:cNvGrpSpPr/>
          <p:nvPr/>
        </p:nvGrpSpPr>
        <p:grpSpPr>
          <a:xfrm>
            <a:off x="55372" y="3094354"/>
            <a:ext cx="8987790" cy="3242310"/>
            <a:chOff x="55372" y="3094354"/>
            <a:chExt cx="8987790" cy="3242310"/>
          </a:xfrm>
        </p:grpSpPr>
        <p:sp>
          <p:nvSpPr>
            <p:cNvPr id="80" name="object 74">
              <a:extLst>
                <a:ext uri="{FF2B5EF4-FFF2-40B4-BE49-F238E27FC236}">
                  <a16:creationId xmlns:a16="http://schemas.microsoft.com/office/drawing/2014/main" id="{28A0EE34-155A-9EEC-8222-B918E29B7571}"/>
                </a:ext>
              </a:extLst>
            </p:cNvPr>
            <p:cNvSpPr/>
            <p:nvPr/>
          </p:nvSpPr>
          <p:spPr>
            <a:xfrm>
              <a:off x="61722" y="3188969"/>
              <a:ext cx="8975090" cy="3141345"/>
            </a:xfrm>
            <a:custGeom>
              <a:avLst/>
              <a:gdLst/>
              <a:ahLst/>
              <a:cxnLst/>
              <a:rect l="l" t="t" r="r" b="b"/>
              <a:pathLst>
                <a:path w="8975090" h="3141345">
                  <a:moveTo>
                    <a:pt x="0" y="115950"/>
                  </a:moveTo>
                  <a:lnTo>
                    <a:pt x="9115" y="70830"/>
                  </a:lnTo>
                  <a:lnTo>
                    <a:pt x="33972" y="33972"/>
                  </a:lnTo>
                  <a:lnTo>
                    <a:pt x="70841" y="9116"/>
                  </a:lnTo>
                  <a:lnTo>
                    <a:pt x="115989" y="0"/>
                  </a:lnTo>
                  <a:lnTo>
                    <a:pt x="8858885" y="0"/>
                  </a:lnTo>
                  <a:lnTo>
                    <a:pt x="8904005" y="9116"/>
                  </a:lnTo>
                  <a:lnTo>
                    <a:pt x="8940863" y="33972"/>
                  </a:lnTo>
                  <a:lnTo>
                    <a:pt x="8965719" y="70830"/>
                  </a:lnTo>
                  <a:lnTo>
                    <a:pt x="8974836" y="115950"/>
                  </a:lnTo>
                  <a:lnTo>
                    <a:pt x="8974836" y="3024974"/>
                  </a:lnTo>
                  <a:lnTo>
                    <a:pt x="8965719" y="3070123"/>
                  </a:lnTo>
                  <a:lnTo>
                    <a:pt x="8940863" y="3106991"/>
                  </a:lnTo>
                  <a:lnTo>
                    <a:pt x="8904005" y="3131848"/>
                  </a:lnTo>
                  <a:lnTo>
                    <a:pt x="8858885" y="3140964"/>
                  </a:lnTo>
                  <a:lnTo>
                    <a:pt x="115989" y="3140964"/>
                  </a:lnTo>
                  <a:lnTo>
                    <a:pt x="70841" y="3131848"/>
                  </a:lnTo>
                  <a:lnTo>
                    <a:pt x="33972" y="3106991"/>
                  </a:lnTo>
                  <a:lnTo>
                    <a:pt x="9115" y="3070123"/>
                  </a:lnTo>
                  <a:lnTo>
                    <a:pt x="0" y="3024974"/>
                  </a:lnTo>
                  <a:lnTo>
                    <a:pt x="0" y="1159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bject 75">
              <a:extLst>
                <a:ext uri="{FF2B5EF4-FFF2-40B4-BE49-F238E27FC236}">
                  <a16:creationId xmlns:a16="http://schemas.microsoft.com/office/drawing/2014/main" id="{14E2A1F1-34BC-0C22-4945-0F1567267790}"/>
                </a:ext>
              </a:extLst>
            </p:cNvPr>
            <p:cNvSpPr/>
            <p:nvPr/>
          </p:nvSpPr>
          <p:spPr>
            <a:xfrm>
              <a:off x="157734" y="3097529"/>
              <a:ext cx="1527175" cy="274320"/>
            </a:xfrm>
            <a:custGeom>
              <a:avLst/>
              <a:gdLst/>
              <a:ahLst/>
              <a:cxnLst/>
              <a:rect l="l" t="t" r="r" b="b"/>
              <a:pathLst>
                <a:path w="1527175" h="274320">
                  <a:moveTo>
                    <a:pt x="1481328" y="0"/>
                  </a:moveTo>
                  <a:lnTo>
                    <a:pt x="45719" y="0"/>
                  </a:lnTo>
                  <a:lnTo>
                    <a:pt x="27924" y="3589"/>
                  </a:lnTo>
                  <a:lnTo>
                    <a:pt x="13392" y="13382"/>
                  </a:lnTo>
                  <a:lnTo>
                    <a:pt x="3593" y="27914"/>
                  </a:lnTo>
                  <a:lnTo>
                    <a:pt x="0" y="45720"/>
                  </a:lnTo>
                  <a:lnTo>
                    <a:pt x="0" y="228600"/>
                  </a:lnTo>
                  <a:lnTo>
                    <a:pt x="3593" y="246405"/>
                  </a:lnTo>
                  <a:lnTo>
                    <a:pt x="13392" y="260937"/>
                  </a:lnTo>
                  <a:lnTo>
                    <a:pt x="27924" y="270730"/>
                  </a:lnTo>
                  <a:lnTo>
                    <a:pt x="45719" y="274320"/>
                  </a:lnTo>
                  <a:lnTo>
                    <a:pt x="1481328" y="274320"/>
                  </a:lnTo>
                  <a:lnTo>
                    <a:pt x="1499133" y="270730"/>
                  </a:lnTo>
                  <a:lnTo>
                    <a:pt x="1513665" y="260937"/>
                  </a:lnTo>
                  <a:lnTo>
                    <a:pt x="1523458" y="246405"/>
                  </a:lnTo>
                  <a:lnTo>
                    <a:pt x="1527048" y="228600"/>
                  </a:lnTo>
                  <a:lnTo>
                    <a:pt x="1527048" y="45720"/>
                  </a:lnTo>
                  <a:lnTo>
                    <a:pt x="1523458" y="27914"/>
                  </a:lnTo>
                  <a:lnTo>
                    <a:pt x="1513665" y="13382"/>
                  </a:lnTo>
                  <a:lnTo>
                    <a:pt x="1499133" y="3589"/>
                  </a:lnTo>
                  <a:lnTo>
                    <a:pt x="148132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bject 76">
              <a:extLst>
                <a:ext uri="{FF2B5EF4-FFF2-40B4-BE49-F238E27FC236}">
                  <a16:creationId xmlns:a16="http://schemas.microsoft.com/office/drawing/2014/main" id="{A68E50D2-D1A5-2419-C6FE-14228B08029D}"/>
                </a:ext>
              </a:extLst>
            </p:cNvPr>
            <p:cNvSpPr/>
            <p:nvPr/>
          </p:nvSpPr>
          <p:spPr>
            <a:xfrm>
              <a:off x="157734" y="3097529"/>
              <a:ext cx="1527175" cy="274320"/>
            </a:xfrm>
            <a:custGeom>
              <a:avLst/>
              <a:gdLst/>
              <a:ahLst/>
              <a:cxnLst/>
              <a:rect l="l" t="t" r="r" b="b"/>
              <a:pathLst>
                <a:path w="1527175" h="274320">
                  <a:moveTo>
                    <a:pt x="0" y="45720"/>
                  </a:moveTo>
                  <a:lnTo>
                    <a:pt x="3593" y="27914"/>
                  </a:lnTo>
                  <a:lnTo>
                    <a:pt x="13392" y="13382"/>
                  </a:lnTo>
                  <a:lnTo>
                    <a:pt x="27924" y="3589"/>
                  </a:lnTo>
                  <a:lnTo>
                    <a:pt x="45719" y="0"/>
                  </a:lnTo>
                  <a:lnTo>
                    <a:pt x="1481328" y="0"/>
                  </a:lnTo>
                  <a:lnTo>
                    <a:pt x="1499133" y="3589"/>
                  </a:lnTo>
                  <a:lnTo>
                    <a:pt x="1513665" y="13382"/>
                  </a:lnTo>
                  <a:lnTo>
                    <a:pt x="1523458" y="27914"/>
                  </a:lnTo>
                  <a:lnTo>
                    <a:pt x="1527048" y="45720"/>
                  </a:lnTo>
                  <a:lnTo>
                    <a:pt x="1527048" y="228600"/>
                  </a:lnTo>
                  <a:lnTo>
                    <a:pt x="1523458" y="246405"/>
                  </a:lnTo>
                  <a:lnTo>
                    <a:pt x="1513665" y="260937"/>
                  </a:lnTo>
                  <a:lnTo>
                    <a:pt x="1499133" y="270730"/>
                  </a:lnTo>
                  <a:lnTo>
                    <a:pt x="1481328" y="274320"/>
                  </a:lnTo>
                  <a:lnTo>
                    <a:pt x="45719" y="274320"/>
                  </a:lnTo>
                  <a:lnTo>
                    <a:pt x="27924" y="270730"/>
                  </a:lnTo>
                  <a:lnTo>
                    <a:pt x="13392" y="260937"/>
                  </a:lnTo>
                  <a:lnTo>
                    <a:pt x="3593" y="246405"/>
                  </a:lnTo>
                  <a:lnTo>
                    <a:pt x="0" y="228600"/>
                  </a:lnTo>
                  <a:lnTo>
                    <a:pt x="0" y="4572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3" name="object 77">
            <a:extLst>
              <a:ext uri="{FF2B5EF4-FFF2-40B4-BE49-F238E27FC236}">
                <a16:creationId xmlns:a16="http://schemas.microsoft.com/office/drawing/2014/main" id="{8C5DEF51-BD1E-1BF4-35BB-6A184B7B0637}"/>
              </a:ext>
            </a:extLst>
          </p:cNvPr>
          <p:cNvSpPr txBox="1"/>
          <p:nvPr/>
        </p:nvSpPr>
        <p:spPr>
          <a:xfrm>
            <a:off x="291490" y="3154756"/>
            <a:ext cx="12604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PLANNING</a:t>
            </a:r>
            <a:r>
              <a:rPr kumimoji="0" sz="900" b="1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9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FUTURE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grpSp>
        <p:nvGrpSpPr>
          <p:cNvPr id="85" name="object 81">
            <a:extLst>
              <a:ext uri="{FF2B5EF4-FFF2-40B4-BE49-F238E27FC236}">
                <a16:creationId xmlns:a16="http://schemas.microsoft.com/office/drawing/2014/main" id="{06E0B5A9-F7C9-305E-02A2-853C981C6A9A}"/>
              </a:ext>
            </a:extLst>
          </p:cNvPr>
          <p:cNvGrpSpPr/>
          <p:nvPr/>
        </p:nvGrpSpPr>
        <p:grpSpPr>
          <a:xfrm>
            <a:off x="622300" y="3507232"/>
            <a:ext cx="2829560" cy="1892300"/>
            <a:chOff x="622300" y="3507232"/>
            <a:chExt cx="2829560" cy="1892300"/>
          </a:xfrm>
        </p:grpSpPr>
        <p:sp>
          <p:nvSpPr>
            <p:cNvPr id="86" name="object 82">
              <a:extLst>
                <a:ext uri="{FF2B5EF4-FFF2-40B4-BE49-F238E27FC236}">
                  <a16:creationId xmlns:a16="http://schemas.microsoft.com/office/drawing/2014/main" id="{E90E032F-47E2-85AE-1E71-1A318536D13E}"/>
                </a:ext>
              </a:extLst>
            </p:cNvPr>
            <p:cNvSpPr/>
            <p:nvPr/>
          </p:nvSpPr>
          <p:spPr>
            <a:xfrm>
              <a:off x="729234" y="3719322"/>
              <a:ext cx="2533015" cy="1468120"/>
            </a:xfrm>
            <a:custGeom>
              <a:avLst/>
              <a:gdLst/>
              <a:ahLst/>
              <a:cxnLst/>
              <a:rect l="l" t="t" r="r" b="b"/>
              <a:pathLst>
                <a:path w="2533015" h="1468120">
                  <a:moveTo>
                    <a:pt x="0" y="1467611"/>
                  </a:moveTo>
                  <a:lnTo>
                    <a:pt x="702056" y="1171066"/>
                  </a:lnTo>
                  <a:lnTo>
                    <a:pt x="1052957" y="813688"/>
                  </a:lnTo>
                  <a:lnTo>
                    <a:pt x="1679066" y="471423"/>
                  </a:lnTo>
                  <a:lnTo>
                    <a:pt x="2068067" y="121665"/>
                  </a:lnTo>
                  <a:lnTo>
                    <a:pt x="253288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bject 83">
              <a:extLst>
                <a:ext uri="{FF2B5EF4-FFF2-40B4-BE49-F238E27FC236}">
                  <a16:creationId xmlns:a16="http://schemas.microsoft.com/office/drawing/2014/main" id="{5793532A-680C-CCF2-29B6-FD7346CEEDB0}"/>
                </a:ext>
              </a:extLst>
            </p:cNvPr>
            <p:cNvSpPr/>
            <p:nvPr/>
          </p:nvSpPr>
          <p:spPr>
            <a:xfrm>
              <a:off x="628650" y="4949190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5" h="443864">
                  <a:moveTo>
                    <a:pt x="221741" y="0"/>
                  </a:moveTo>
                  <a:lnTo>
                    <a:pt x="177052" y="4506"/>
                  </a:lnTo>
                  <a:lnTo>
                    <a:pt x="135429" y="17430"/>
                  </a:lnTo>
                  <a:lnTo>
                    <a:pt x="97763" y="37879"/>
                  </a:lnTo>
                  <a:lnTo>
                    <a:pt x="64946" y="64960"/>
                  </a:lnTo>
                  <a:lnTo>
                    <a:pt x="37869" y="97780"/>
                  </a:lnTo>
                  <a:lnTo>
                    <a:pt x="17425" y="135445"/>
                  </a:lnTo>
                  <a:lnTo>
                    <a:pt x="4504" y="177063"/>
                  </a:lnTo>
                  <a:lnTo>
                    <a:pt x="0" y="221742"/>
                  </a:lnTo>
                  <a:lnTo>
                    <a:pt x="4504" y="266420"/>
                  </a:lnTo>
                  <a:lnTo>
                    <a:pt x="17425" y="308038"/>
                  </a:lnTo>
                  <a:lnTo>
                    <a:pt x="37869" y="345703"/>
                  </a:lnTo>
                  <a:lnTo>
                    <a:pt x="64946" y="378523"/>
                  </a:lnTo>
                  <a:lnTo>
                    <a:pt x="97763" y="405604"/>
                  </a:lnTo>
                  <a:lnTo>
                    <a:pt x="135429" y="426053"/>
                  </a:lnTo>
                  <a:lnTo>
                    <a:pt x="177052" y="438977"/>
                  </a:lnTo>
                  <a:lnTo>
                    <a:pt x="221741" y="443484"/>
                  </a:lnTo>
                  <a:lnTo>
                    <a:pt x="266431" y="438977"/>
                  </a:lnTo>
                  <a:lnTo>
                    <a:pt x="308054" y="426053"/>
                  </a:lnTo>
                  <a:lnTo>
                    <a:pt x="345720" y="405604"/>
                  </a:lnTo>
                  <a:lnTo>
                    <a:pt x="378537" y="378523"/>
                  </a:lnTo>
                  <a:lnTo>
                    <a:pt x="405614" y="345703"/>
                  </a:lnTo>
                  <a:lnTo>
                    <a:pt x="426058" y="308038"/>
                  </a:lnTo>
                  <a:lnTo>
                    <a:pt x="438979" y="266420"/>
                  </a:lnTo>
                  <a:lnTo>
                    <a:pt x="443484" y="221742"/>
                  </a:lnTo>
                  <a:lnTo>
                    <a:pt x="438979" y="177063"/>
                  </a:lnTo>
                  <a:lnTo>
                    <a:pt x="426058" y="135445"/>
                  </a:lnTo>
                  <a:lnTo>
                    <a:pt x="405614" y="97780"/>
                  </a:lnTo>
                  <a:lnTo>
                    <a:pt x="378537" y="64960"/>
                  </a:lnTo>
                  <a:lnTo>
                    <a:pt x="345720" y="37879"/>
                  </a:lnTo>
                  <a:lnTo>
                    <a:pt x="308054" y="17430"/>
                  </a:lnTo>
                  <a:lnTo>
                    <a:pt x="266431" y="4506"/>
                  </a:lnTo>
                  <a:lnTo>
                    <a:pt x="221741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object 84">
              <a:extLst>
                <a:ext uri="{FF2B5EF4-FFF2-40B4-BE49-F238E27FC236}">
                  <a16:creationId xmlns:a16="http://schemas.microsoft.com/office/drawing/2014/main" id="{4D4CBDCA-FCBD-FD92-A4CE-B1AA5DB9B4F4}"/>
                </a:ext>
              </a:extLst>
            </p:cNvPr>
            <p:cNvSpPr/>
            <p:nvPr/>
          </p:nvSpPr>
          <p:spPr>
            <a:xfrm>
              <a:off x="628650" y="4949190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5" h="443864">
                  <a:moveTo>
                    <a:pt x="0" y="221742"/>
                  </a:moveTo>
                  <a:lnTo>
                    <a:pt x="4504" y="177063"/>
                  </a:lnTo>
                  <a:lnTo>
                    <a:pt x="17425" y="135445"/>
                  </a:lnTo>
                  <a:lnTo>
                    <a:pt x="37869" y="97780"/>
                  </a:lnTo>
                  <a:lnTo>
                    <a:pt x="64946" y="64960"/>
                  </a:lnTo>
                  <a:lnTo>
                    <a:pt x="97763" y="37879"/>
                  </a:lnTo>
                  <a:lnTo>
                    <a:pt x="135429" y="17430"/>
                  </a:lnTo>
                  <a:lnTo>
                    <a:pt x="177052" y="4506"/>
                  </a:lnTo>
                  <a:lnTo>
                    <a:pt x="221741" y="0"/>
                  </a:lnTo>
                  <a:lnTo>
                    <a:pt x="266431" y="4506"/>
                  </a:lnTo>
                  <a:lnTo>
                    <a:pt x="308054" y="17430"/>
                  </a:lnTo>
                  <a:lnTo>
                    <a:pt x="345720" y="37879"/>
                  </a:lnTo>
                  <a:lnTo>
                    <a:pt x="378537" y="64960"/>
                  </a:lnTo>
                  <a:lnTo>
                    <a:pt x="405614" y="97780"/>
                  </a:lnTo>
                  <a:lnTo>
                    <a:pt x="426058" y="135445"/>
                  </a:lnTo>
                  <a:lnTo>
                    <a:pt x="438979" y="177063"/>
                  </a:lnTo>
                  <a:lnTo>
                    <a:pt x="443484" y="221742"/>
                  </a:lnTo>
                  <a:lnTo>
                    <a:pt x="438979" y="266420"/>
                  </a:lnTo>
                  <a:lnTo>
                    <a:pt x="426058" y="308038"/>
                  </a:lnTo>
                  <a:lnTo>
                    <a:pt x="405614" y="345703"/>
                  </a:lnTo>
                  <a:lnTo>
                    <a:pt x="378537" y="378523"/>
                  </a:lnTo>
                  <a:lnTo>
                    <a:pt x="345720" y="405604"/>
                  </a:lnTo>
                  <a:lnTo>
                    <a:pt x="308054" y="426053"/>
                  </a:lnTo>
                  <a:lnTo>
                    <a:pt x="266431" y="438977"/>
                  </a:lnTo>
                  <a:lnTo>
                    <a:pt x="221741" y="443484"/>
                  </a:lnTo>
                  <a:lnTo>
                    <a:pt x="177052" y="438977"/>
                  </a:lnTo>
                  <a:lnTo>
                    <a:pt x="135429" y="426053"/>
                  </a:lnTo>
                  <a:lnTo>
                    <a:pt x="97763" y="405604"/>
                  </a:lnTo>
                  <a:lnTo>
                    <a:pt x="64946" y="378523"/>
                  </a:lnTo>
                  <a:lnTo>
                    <a:pt x="37869" y="345703"/>
                  </a:lnTo>
                  <a:lnTo>
                    <a:pt x="17425" y="308038"/>
                  </a:lnTo>
                  <a:lnTo>
                    <a:pt x="4504" y="266420"/>
                  </a:lnTo>
                  <a:lnTo>
                    <a:pt x="0" y="22174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bject 85">
              <a:extLst>
                <a:ext uri="{FF2B5EF4-FFF2-40B4-BE49-F238E27FC236}">
                  <a16:creationId xmlns:a16="http://schemas.microsoft.com/office/drawing/2014/main" id="{818B6B62-946E-9D75-817B-487884CE17BF}"/>
                </a:ext>
              </a:extLst>
            </p:cNvPr>
            <p:cNvSpPr/>
            <p:nvPr/>
          </p:nvSpPr>
          <p:spPr>
            <a:xfrm>
              <a:off x="1191005" y="4624578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4" h="443864">
                  <a:moveTo>
                    <a:pt x="221741" y="0"/>
                  </a:moveTo>
                  <a:lnTo>
                    <a:pt x="177063" y="4506"/>
                  </a:lnTo>
                  <a:lnTo>
                    <a:pt x="135445" y="17430"/>
                  </a:lnTo>
                  <a:lnTo>
                    <a:pt x="97780" y="37879"/>
                  </a:lnTo>
                  <a:lnTo>
                    <a:pt x="64960" y="64960"/>
                  </a:lnTo>
                  <a:lnTo>
                    <a:pt x="37879" y="97780"/>
                  </a:lnTo>
                  <a:lnTo>
                    <a:pt x="17430" y="135445"/>
                  </a:lnTo>
                  <a:lnTo>
                    <a:pt x="4506" y="177063"/>
                  </a:lnTo>
                  <a:lnTo>
                    <a:pt x="0" y="221742"/>
                  </a:lnTo>
                  <a:lnTo>
                    <a:pt x="4506" y="266420"/>
                  </a:lnTo>
                  <a:lnTo>
                    <a:pt x="17430" y="308038"/>
                  </a:lnTo>
                  <a:lnTo>
                    <a:pt x="37879" y="345703"/>
                  </a:lnTo>
                  <a:lnTo>
                    <a:pt x="64960" y="378523"/>
                  </a:lnTo>
                  <a:lnTo>
                    <a:pt x="97780" y="405604"/>
                  </a:lnTo>
                  <a:lnTo>
                    <a:pt x="135445" y="426053"/>
                  </a:lnTo>
                  <a:lnTo>
                    <a:pt x="177063" y="438977"/>
                  </a:lnTo>
                  <a:lnTo>
                    <a:pt x="221741" y="443484"/>
                  </a:lnTo>
                  <a:lnTo>
                    <a:pt x="266420" y="438977"/>
                  </a:lnTo>
                  <a:lnTo>
                    <a:pt x="308038" y="426053"/>
                  </a:lnTo>
                  <a:lnTo>
                    <a:pt x="345703" y="405604"/>
                  </a:lnTo>
                  <a:lnTo>
                    <a:pt x="378523" y="378523"/>
                  </a:lnTo>
                  <a:lnTo>
                    <a:pt x="405604" y="345703"/>
                  </a:lnTo>
                  <a:lnTo>
                    <a:pt x="426053" y="308038"/>
                  </a:lnTo>
                  <a:lnTo>
                    <a:pt x="438977" y="266420"/>
                  </a:lnTo>
                  <a:lnTo>
                    <a:pt x="443483" y="221742"/>
                  </a:lnTo>
                  <a:lnTo>
                    <a:pt x="438977" y="177063"/>
                  </a:lnTo>
                  <a:lnTo>
                    <a:pt x="426053" y="135445"/>
                  </a:lnTo>
                  <a:lnTo>
                    <a:pt x="405604" y="97780"/>
                  </a:lnTo>
                  <a:lnTo>
                    <a:pt x="378523" y="64960"/>
                  </a:lnTo>
                  <a:lnTo>
                    <a:pt x="345703" y="37879"/>
                  </a:lnTo>
                  <a:lnTo>
                    <a:pt x="308038" y="17430"/>
                  </a:lnTo>
                  <a:lnTo>
                    <a:pt x="266420" y="4506"/>
                  </a:lnTo>
                  <a:lnTo>
                    <a:pt x="221741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object 86">
              <a:extLst>
                <a:ext uri="{FF2B5EF4-FFF2-40B4-BE49-F238E27FC236}">
                  <a16:creationId xmlns:a16="http://schemas.microsoft.com/office/drawing/2014/main" id="{BA647911-3773-2D7C-6936-6E5B62189F75}"/>
                </a:ext>
              </a:extLst>
            </p:cNvPr>
            <p:cNvSpPr/>
            <p:nvPr/>
          </p:nvSpPr>
          <p:spPr>
            <a:xfrm>
              <a:off x="1191005" y="4624578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4" h="443864">
                  <a:moveTo>
                    <a:pt x="0" y="221742"/>
                  </a:moveTo>
                  <a:lnTo>
                    <a:pt x="4506" y="177063"/>
                  </a:lnTo>
                  <a:lnTo>
                    <a:pt x="17430" y="135445"/>
                  </a:lnTo>
                  <a:lnTo>
                    <a:pt x="37879" y="97780"/>
                  </a:lnTo>
                  <a:lnTo>
                    <a:pt x="64960" y="64960"/>
                  </a:lnTo>
                  <a:lnTo>
                    <a:pt x="97780" y="37879"/>
                  </a:lnTo>
                  <a:lnTo>
                    <a:pt x="135445" y="17430"/>
                  </a:lnTo>
                  <a:lnTo>
                    <a:pt x="177063" y="4506"/>
                  </a:lnTo>
                  <a:lnTo>
                    <a:pt x="221741" y="0"/>
                  </a:lnTo>
                  <a:lnTo>
                    <a:pt x="266420" y="4506"/>
                  </a:lnTo>
                  <a:lnTo>
                    <a:pt x="308038" y="17430"/>
                  </a:lnTo>
                  <a:lnTo>
                    <a:pt x="345703" y="37879"/>
                  </a:lnTo>
                  <a:lnTo>
                    <a:pt x="378523" y="64960"/>
                  </a:lnTo>
                  <a:lnTo>
                    <a:pt x="405604" y="97780"/>
                  </a:lnTo>
                  <a:lnTo>
                    <a:pt x="426053" y="135445"/>
                  </a:lnTo>
                  <a:lnTo>
                    <a:pt x="438977" y="177063"/>
                  </a:lnTo>
                  <a:lnTo>
                    <a:pt x="443483" y="221742"/>
                  </a:lnTo>
                  <a:lnTo>
                    <a:pt x="438977" y="266420"/>
                  </a:lnTo>
                  <a:lnTo>
                    <a:pt x="426053" y="308038"/>
                  </a:lnTo>
                  <a:lnTo>
                    <a:pt x="405604" y="345703"/>
                  </a:lnTo>
                  <a:lnTo>
                    <a:pt x="378523" y="378523"/>
                  </a:lnTo>
                  <a:lnTo>
                    <a:pt x="345703" y="405604"/>
                  </a:lnTo>
                  <a:lnTo>
                    <a:pt x="308038" y="426053"/>
                  </a:lnTo>
                  <a:lnTo>
                    <a:pt x="266420" y="438977"/>
                  </a:lnTo>
                  <a:lnTo>
                    <a:pt x="221741" y="443484"/>
                  </a:lnTo>
                  <a:lnTo>
                    <a:pt x="177063" y="438977"/>
                  </a:lnTo>
                  <a:lnTo>
                    <a:pt x="135445" y="426053"/>
                  </a:lnTo>
                  <a:lnTo>
                    <a:pt x="97780" y="405604"/>
                  </a:lnTo>
                  <a:lnTo>
                    <a:pt x="64960" y="378523"/>
                  </a:lnTo>
                  <a:lnTo>
                    <a:pt x="37879" y="345703"/>
                  </a:lnTo>
                  <a:lnTo>
                    <a:pt x="17430" y="308038"/>
                  </a:lnTo>
                  <a:lnTo>
                    <a:pt x="4506" y="266420"/>
                  </a:lnTo>
                  <a:lnTo>
                    <a:pt x="0" y="221742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object 87">
              <a:extLst>
                <a:ext uri="{FF2B5EF4-FFF2-40B4-BE49-F238E27FC236}">
                  <a16:creationId xmlns:a16="http://schemas.microsoft.com/office/drawing/2014/main" id="{8C2E15E1-A786-6600-D14A-79609F182E2F}"/>
                </a:ext>
              </a:extLst>
            </p:cNvPr>
            <p:cNvSpPr/>
            <p:nvPr/>
          </p:nvSpPr>
          <p:spPr>
            <a:xfrm>
              <a:off x="2366010" y="3801618"/>
              <a:ext cx="443865" cy="448309"/>
            </a:xfrm>
            <a:custGeom>
              <a:avLst/>
              <a:gdLst/>
              <a:ahLst/>
              <a:cxnLst/>
              <a:rect l="l" t="t" r="r" b="b"/>
              <a:pathLst>
                <a:path w="443864" h="448310">
                  <a:moveTo>
                    <a:pt x="221741" y="0"/>
                  </a:moveTo>
                  <a:lnTo>
                    <a:pt x="177063" y="4552"/>
                  </a:lnTo>
                  <a:lnTo>
                    <a:pt x="135445" y="17609"/>
                  </a:lnTo>
                  <a:lnTo>
                    <a:pt x="97780" y="38268"/>
                  </a:lnTo>
                  <a:lnTo>
                    <a:pt x="64960" y="65627"/>
                  </a:lnTo>
                  <a:lnTo>
                    <a:pt x="37879" y="98784"/>
                  </a:lnTo>
                  <a:lnTo>
                    <a:pt x="17430" y="136838"/>
                  </a:lnTo>
                  <a:lnTo>
                    <a:pt x="4506" y="178886"/>
                  </a:lnTo>
                  <a:lnTo>
                    <a:pt x="0" y="224027"/>
                  </a:lnTo>
                  <a:lnTo>
                    <a:pt x="4506" y="269169"/>
                  </a:lnTo>
                  <a:lnTo>
                    <a:pt x="17430" y="311217"/>
                  </a:lnTo>
                  <a:lnTo>
                    <a:pt x="37879" y="349271"/>
                  </a:lnTo>
                  <a:lnTo>
                    <a:pt x="64960" y="382428"/>
                  </a:lnTo>
                  <a:lnTo>
                    <a:pt x="97780" y="409787"/>
                  </a:lnTo>
                  <a:lnTo>
                    <a:pt x="135445" y="430446"/>
                  </a:lnTo>
                  <a:lnTo>
                    <a:pt x="177063" y="443503"/>
                  </a:lnTo>
                  <a:lnTo>
                    <a:pt x="221741" y="448055"/>
                  </a:lnTo>
                  <a:lnTo>
                    <a:pt x="266420" y="443503"/>
                  </a:lnTo>
                  <a:lnTo>
                    <a:pt x="308038" y="430446"/>
                  </a:lnTo>
                  <a:lnTo>
                    <a:pt x="345703" y="409787"/>
                  </a:lnTo>
                  <a:lnTo>
                    <a:pt x="378523" y="382428"/>
                  </a:lnTo>
                  <a:lnTo>
                    <a:pt x="405604" y="349271"/>
                  </a:lnTo>
                  <a:lnTo>
                    <a:pt x="426053" y="311217"/>
                  </a:lnTo>
                  <a:lnTo>
                    <a:pt x="438977" y="269169"/>
                  </a:lnTo>
                  <a:lnTo>
                    <a:pt x="443483" y="224027"/>
                  </a:lnTo>
                  <a:lnTo>
                    <a:pt x="438977" y="178886"/>
                  </a:lnTo>
                  <a:lnTo>
                    <a:pt x="426053" y="136838"/>
                  </a:lnTo>
                  <a:lnTo>
                    <a:pt x="405604" y="98784"/>
                  </a:lnTo>
                  <a:lnTo>
                    <a:pt x="378523" y="65627"/>
                  </a:lnTo>
                  <a:lnTo>
                    <a:pt x="345703" y="38268"/>
                  </a:lnTo>
                  <a:lnTo>
                    <a:pt x="308038" y="17609"/>
                  </a:lnTo>
                  <a:lnTo>
                    <a:pt x="266420" y="4552"/>
                  </a:lnTo>
                  <a:lnTo>
                    <a:pt x="221741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object 88">
              <a:extLst>
                <a:ext uri="{FF2B5EF4-FFF2-40B4-BE49-F238E27FC236}">
                  <a16:creationId xmlns:a16="http://schemas.microsoft.com/office/drawing/2014/main" id="{C9F99E5B-4515-0F1C-0159-24691A0FA87A}"/>
                </a:ext>
              </a:extLst>
            </p:cNvPr>
            <p:cNvSpPr/>
            <p:nvPr/>
          </p:nvSpPr>
          <p:spPr>
            <a:xfrm>
              <a:off x="2366010" y="3801618"/>
              <a:ext cx="443865" cy="448309"/>
            </a:xfrm>
            <a:custGeom>
              <a:avLst/>
              <a:gdLst/>
              <a:ahLst/>
              <a:cxnLst/>
              <a:rect l="l" t="t" r="r" b="b"/>
              <a:pathLst>
                <a:path w="443864" h="448310">
                  <a:moveTo>
                    <a:pt x="0" y="224027"/>
                  </a:moveTo>
                  <a:lnTo>
                    <a:pt x="4506" y="178886"/>
                  </a:lnTo>
                  <a:lnTo>
                    <a:pt x="17430" y="136838"/>
                  </a:lnTo>
                  <a:lnTo>
                    <a:pt x="37879" y="98784"/>
                  </a:lnTo>
                  <a:lnTo>
                    <a:pt x="64960" y="65627"/>
                  </a:lnTo>
                  <a:lnTo>
                    <a:pt x="97780" y="38268"/>
                  </a:lnTo>
                  <a:lnTo>
                    <a:pt x="135445" y="17609"/>
                  </a:lnTo>
                  <a:lnTo>
                    <a:pt x="177063" y="4552"/>
                  </a:lnTo>
                  <a:lnTo>
                    <a:pt x="221741" y="0"/>
                  </a:lnTo>
                  <a:lnTo>
                    <a:pt x="266420" y="4552"/>
                  </a:lnTo>
                  <a:lnTo>
                    <a:pt x="308038" y="17609"/>
                  </a:lnTo>
                  <a:lnTo>
                    <a:pt x="345703" y="38268"/>
                  </a:lnTo>
                  <a:lnTo>
                    <a:pt x="378523" y="65627"/>
                  </a:lnTo>
                  <a:lnTo>
                    <a:pt x="405604" y="98784"/>
                  </a:lnTo>
                  <a:lnTo>
                    <a:pt x="426053" y="136838"/>
                  </a:lnTo>
                  <a:lnTo>
                    <a:pt x="438977" y="178886"/>
                  </a:lnTo>
                  <a:lnTo>
                    <a:pt x="443483" y="224027"/>
                  </a:lnTo>
                  <a:lnTo>
                    <a:pt x="438977" y="269169"/>
                  </a:lnTo>
                  <a:lnTo>
                    <a:pt x="426053" y="311217"/>
                  </a:lnTo>
                  <a:lnTo>
                    <a:pt x="405604" y="349271"/>
                  </a:lnTo>
                  <a:lnTo>
                    <a:pt x="378523" y="382428"/>
                  </a:lnTo>
                  <a:lnTo>
                    <a:pt x="345703" y="409787"/>
                  </a:lnTo>
                  <a:lnTo>
                    <a:pt x="308038" y="430446"/>
                  </a:lnTo>
                  <a:lnTo>
                    <a:pt x="266420" y="443503"/>
                  </a:lnTo>
                  <a:lnTo>
                    <a:pt x="221741" y="448055"/>
                  </a:lnTo>
                  <a:lnTo>
                    <a:pt x="177063" y="443503"/>
                  </a:lnTo>
                  <a:lnTo>
                    <a:pt x="135445" y="430446"/>
                  </a:lnTo>
                  <a:lnTo>
                    <a:pt x="97780" y="409787"/>
                  </a:lnTo>
                  <a:lnTo>
                    <a:pt x="64960" y="382428"/>
                  </a:lnTo>
                  <a:lnTo>
                    <a:pt x="37879" y="349271"/>
                  </a:lnTo>
                  <a:lnTo>
                    <a:pt x="17430" y="311217"/>
                  </a:lnTo>
                  <a:lnTo>
                    <a:pt x="4506" y="269169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bject 89">
              <a:extLst>
                <a:ext uri="{FF2B5EF4-FFF2-40B4-BE49-F238E27FC236}">
                  <a16:creationId xmlns:a16="http://schemas.microsoft.com/office/drawing/2014/main" id="{68696909-3704-6C6A-DD79-BA509B63AABB}"/>
                </a:ext>
              </a:extLst>
            </p:cNvPr>
            <p:cNvSpPr/>
            <p:nvPr/>
          </p:nvSpPr>
          <p:spPr>
            <a:xfrm>
              <a:off x="3001517" y="3513582"/>
              <a:ext cx="443865" cy="448309"/>
            </a:xfrm>
            <a:custGeom>
              <a:avLst/>
              <a:gdLst/>
              <a:ahLst/>
              <a:cxnLst/>
              <a:rect l="l" t="t" r="r" b="b"/>
              <a:pathLst>
                <a:path w="443864" h="448310">
                  <a:moveTo>
                    <a:pt x="221742" y="0"/>
                  </a:moveTo>
                  <a:lnTo>
                    <a:pt x="177063" y="4552"/>
                  </a:lnTo>
                  <a:lnTo>
                    <a:pt x="135445" y="17609"/>
                  </a:lnTo>
                  <a:lnTo>
                    <a:pt x="97780" y="38268"/>
                  </a:lnTo>
                  <a:lnTo>
                    <a:pt x="64960" y="65627"/>
                  </a:lnTo>
                  <a:lnTo>
                    <a:pt x="37879" y="98784"/>
                  </a:lnTo>
                  <a:lnTo>
                    <a:pt x="17430" y="136838"/>
                  </a:lnTo>
                  <a:lnTo>
                    <a:pt x="4506" y="178886"/>
                  </a:lnTo>
                  <a:lnTo>
                    <a:pt x="0" y="224027"/>
                  </a:lnTo>
                  <a:lnTo>
                    <a:pt x="4506" y="269169"/>
                  </a:lnTo>
                  <a:lnTo>
                    <a:pt x="17430" y="311217"/>
                  </a:lnTo>
                  <a:lnTo>
                    <a:pt x="37879" y="349271"/>
                  </a:lnTo>
                  <a:lnTo>
                    <a:pt x="64960" y="382428"/>
                  </a:lnTo>
                  <a:lnTo>
                    <a:pt x="97780" y="409787"/>
                  </a:lnTo>
                  <a:lnTo>
                    <a:pt x="135445" y="430446"/>
                  </a:lnTo>
                  <a:lnTo>
                    <a:pt x="177063" y="443503"/>
                  </a:lnTo>
                  <a:lnTo>
                    <a:pt x="221742" y="448055"/>
                  </a:lnTo>
                  <a:lnTo>
                    <a:pt x="266420" y="443503"/>
                  </a:lnTo>
                  <a:lnTo>
                    <a:pt x="308038" y="430446"/>
                  </a:lnTo>
                  <a:lnTo>
                    <a:pt x="345703" y="409787"/>
                  </a:lnTo>
                  <a:lnTo>
                    <a:pt x="378523" y="382428"/>
                  </a:lnTo>
                  <a:lnTo>
                    <a:pt x="405604" y="349271"/>
                  </a:lnTo>
                  <a:lnTo>
                    <a:pt x="426053" y="311217"/>
                  </a:lnTo>
                  <a:lnTo>
                    <a:pt x="438977" y="269169"/>
                  </a:lnTo>
                  <a:lnTo>
                    <a:pt x="443483" y="224027"/>
                  </a:lnTo>
                  <a:lnTo>
                    <a:pt x="438977" y="178886"/>
                  </a:lnTo>
                  <a:lnTo>
                    <a:pt x="426053" y="136838"/>
                  </a:lnTo>
                  <a:lnTo>
                    <a:pt x="405604" y="98784"/>
                  </a:lnTo>
                  <a:lnTo>
                    <a:pt x="378523" y="65627"/>
                  </a:lnTo>
                  <a:lnTo>
                    <a:pt x="345703" y="38268"/>
                  </a:lnTo>
                  <a:lnTo>
                    <a:pt x="308038" y="17609"/>
                  </a:lnTo>
                  <a:lnTo>
                    <a:pt x="266420" y="4552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bject 90">
              <a:extLst>
                <a:ext uri="{FF2B5EF4-FFF2-40B4-BE49-F238E27FC236}">
                  <a16:creationId xmlns:a16="http://schemas.microsoft.com/office/drawing/2014/main" id="{D8C35C43-89C9-5DD7-C5F9-B02AC9516D1F}"/>
                </a:ext>
              </a:extLst>
            </p:cNvPr>
            <p:cNvSpPr/>
            <p:nvPr/>
          </p:nvSpPr>
          <p:spPr>
            <a:xfrm>
              <a:off x="3001517" y="3513582"/>
              <a:ext cx="443865" cy="448309"/>
            </a:xfrm>
            <a:custGeom>
              <a:avLst/>
              <a:gdLst/>
              <a:ahLst/>
              <a:cxnLst/>
              <a:rect l="l" t="t" r="r" b="b"/>
              <a:pathLst>
                <a:path w="443864" h="448310">
                  <a:moveTo>
                    <a:pt x="0" y="224027"/>
                  </a:moveTo>
                  <a:lnTo>
                    <a:pt x="4506" y="178886"/>
                  </a:lnTo>
                  <a:lnTo>
                    <a:pt x="17430" y="136838"/>
                  </a:lnTo>
                  <a:lnTo>
                    <a:pt x="37879" y="98784"/>
                  </a:lnTo>
                  <a:lnTo>
                    <a:pt x="64960" y="65627"/>
                  </a:lnTo>
                  <a:lnTo>
                    <a:pt x="97780" y="38268"/>
                  </a:lnTo>
                  <a:lnTo>
                    <a:pt x="135445" y="17609"/>
                  </a:lnTo>
                  <a:lnTo>
                    <a:pt x="177063" y="4552"/>
                  </a:lnTo>
                  <a:lnTo>
                    <a:pt x="221742" y="0"/>
                  </a:lnTo>
                  <a:lnTo>
                    <a:pt x="266420" y="4552"/>
                  </a:lnTo>
                  <a:lnTo>
                    <a:pt x="308038" y="17609"/>
                  </a:lnTo>
                  <a:lnTo>
                    <a:pt x="345703" y="38268"/>
                  </a:lnTo>
                  <a:lnTo>
                    <a:pt x="378523" y="65627"/>
                  </a:lnTo>
                  <a:lnTo>
                    <a:pt x="405604" y="98784"/>
                  </a:lnTo>
                  <a:lnTo>
                    <a:pt x="426053" y="136838"/>
                  </a:lnTo>
                  <a:lnTo>
                    <a:pt x="438977" y="178886"/>
                  </a:lnTo>
                  <a:lnTo>
                    <a:pt x="443483" y="224027"/>
                  </a:lnTo>
                  <a:lnTo>
                    <a:pt x="438977" y="269169"/>
                  </a:lnTo>
                  <a:lnTo>
                    <a:pt x="426053" y="311217"/>
                  </a:lnTo>
                  <a:lnTo>
                    <a:pt x="405604" y="349271"/>
                  </a:lnTo>
                  <a:lnTo>
                    <a:pt x="378523" y="382428"/>
                  </a:lnTo>
                  <a:lnTo>
                    <a:pt x="345703" y="409787"/>
                  </a:lnTo>
                  <a:lnTo>
                    <a:pt x="308038" y="430446"/>
                  </a:lnTo>
                  <a:lnTo>
                    <a:pt x="266420" y="443503"/>
                  </a:lnTo>
                  <a:lnTo>
                    <a:pt x="221742" y="448055"/>
                  </a:lnTo>
                  <a:lnTo>
                    <a:pt x="177063" y="443503"/>
                  </a:lnTo>
                  <a:lnTo>
                    <a:pt x="135445" y="430446"/>
                  </a:lnTo>
                  <a:lnTo>
                    <a:pt x="97780" y="409787"/>
                  </a:lnTo>
                  <a:lnTo>
                    <a:pt x="64960" y="382428"/>
                  </a:lnTo>
                  <a:lnTo>
                    <a:pt x="37879" y="349271"/>
                  </a:lnTo>
                  <a:lnTo>
                    <a:pt x="17430" y="311217"/>
                  </a:lnTo>
                  <a:lnTo>
                    <a:pt x="4506" y="269169"/>
                  </a:lnTo>
                  <a:lnTo>
                    <a:pt x="0" y="22402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5" name="object 91">
            <a:extLst>
              <a:ext uri="{FF2B5EF4-FFF2-40B4-BE49-F238E27FC236}">
                <a16:creationId xmlns:a16="http://schemas.microsoft.com/office/drawing/2014/main" id="{436CAB95-5884-841D-C5D0-D14E6C70533D}"/>
              </a:ext>
            </a:extLst>
          </p:cNvPr>
          <p:cNvSpPr txBox="1"/>
          <p:nvPr/>
        </p:nvSpPr>
        <p:spPr>
          <a:xfrm>
            <a:off x="630427" y="5070475"/>
            <a:ext cx="40957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202</a:t>
            </a:r>
            <a:r>
              <a:rPr kumimoji="0" lang="en-US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4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pic>
        <p:nvPicPr>
          <p:cNvPr id="96" name="object 92">
            <a:extLst>
              <a:ext uri="{FF2B5EF4-FFF2-40B4-BE49-F238E27FC236}">
                <a16:creationId xmlns:a16="http://schemas.microsoft.com/office/drawing/2014/main" id="{A8E0524D-C5E1-6E93-4467-2182497781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550" y="3700186"/>
            <a:ext cx="1044295" cy="1222375"/>
          </a:xfrm>
          <a:prstGeom prst="rect">
            <a:avLst/>
          </a:prstGeom>
        </p:spPr>
      </p:pic>
      <p:sp>
        <p:nvSpPr>
          <p:cNvPr id="97" name="object 93">
            <a:extLst>
              <a:ext uri="{FF2B5EF4-FFF2-40B4-BE49-F238E27FC236}">
                <a16:creationId xmlns:a16="http://schemas.microsoft.com/office/drawing/2014/main" id="{DB27B673-2565-23A6-67DB-7B9C5220A464}"/>
              </a:ext>
            </a:extLst>
          </p:cNvPr>
          <p:cNvSpPr txBox="1"/>
          <p:nvPr/>
        </p:nvSpPr>
        <p:spPr>
          <a:xfrm>
            <a:off x="1220520" y="4742179"/>
            <a:ext cx="41084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202</a:t>
            </a:r>
            <a:r>
              <a:rPr kumimoji="0" lang="en-US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5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98" name="object 94">
            <a:extLst>
              <a:ext uri="{FF2B5EF4-FFF2-40B4-BE49-F238E27FC236}">
                <a16:creationId xmlns:a16="http://schemas.microsoft.com/office/drawing/2014/main" id="{ACA87BFA-085D-1673-827A-86D16C3372EF}"/>
              </a:ext>
            </a:extLst>
          </p:cNvPr>
          <p:cNvSpPr txBox="1"/>
          <p:nvPr/>
        </p:nvSpPr>
        <p:spPr>
          <a:xfrm>
            <a:off x="2384805" y="3921328"/>
            <a:ext cx="410845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202</a:t>
            </a:r>
            <a:r>
              <a:rPr kumimoji="0" lang="en-US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7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99" name="object 95">
            <a:extLst>
              <a:ext uri="{FF2B5EF4-FFF2-40B4-BE49-F238E27FC236}">
                <a16:creationId xmlns:a16="http://schemas.microsoft.com/office/drawing/2014/main" id="{60972B05-6450-97EA-A01A-DAE6FBE514C4}"/>
              </a:ext>
            </a:extLst>
          </p:cNvPr>
          <p:cNvSpPr txBox="1"/>
          <p:nvPr/>
        </p:nvSpPr>
        <p:spPr>
          <a:xfrm>
            <a:off x="3011170" y="3632708"/>
            <a:ext cx="409575" cy="1942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202</a:t>
            </a:r>
            <a:r>
              <a:rPr kumimoji="0" lang="en-US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8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0" name="object 96">
            <a:extLst>
              <a:ext uri="{FF2B5EF4-FFF2-40B4-BE49-F238E27FC236}">
                <a16:creationId xmlns:a16="http://schemas.microsoft.com/office/drawing/2014/main" id="{3CEEBEAF-F00F-FF02-84CE-8448D6970EC2}"/>
              </a:ext>
            </a:extLst>
          </p:cNvPr>
          <p:cNvSpPr txBox="1"/>
          <p:nvPr/>
        </p:nvSpPr>
        <p:spPr>
          <a:xfrm>
            <a:off x="321970" y="5496255"/>
            <a:ext cx="84645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Learn</a:t>
            </a:r>
            <a:r>
              <a:rPr kumimoji="0" sz="1150" b="1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1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and</a:t>
            </a:r>
            <a:endParaRPr kumimoji="0" sz="11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1" name="object 97">
            <a:extLst>
              <a:ext uri="{FF2B5EF4-FFF2-40B4-BE49-F238E27FC236}">
                <a16:creationId xmlns:a16="http://schemas.microsoft.com/office/drawing/2014/main" id="{4AEA26D6-8A44-471A-575E-9193AF2A56CD}"/>
              </a:ext>
            </a:extLst>
          </p:cNvPr>
          <p:cNvSpPr txBox="1"/>
          <p:nvPr/>
        </p:nvSpPr>
        <p:spPr>
          <a:xfrm>
            <a:off x="152806" y="5679135"/>
            <a:ext cx="118173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lvl="0" indent="0" algn="ctr" defTabSz="914400" eaLnBrk="1" fontAlgn="auto" latinLnBrk="0" hangingPunct="1">
              <a:lnSpc>
                <a:spcPct val="1022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Become</a:t>
            </a:r>
            <a:r>
              <a:rPr kumimoji="0" sz="1150" b="0" i="0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1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Expert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in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All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Process </a:t>
            </a:r>
            <a:r>
              <a:rPr kumimoji="0" sz="11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Production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2" name="object 98">
            <a:extLst>
              <a:ext uri="{FF2B5EF4-FFF2-40B4-BE49-F238E27FC236}">
                <a16:creationId xmlns:a16="http://schemas.microsoft.com/office/drawing/2014/main" id="{6BC5283F-8F93-07DA-BB9C-42DE7D484424}"/>
              </a:ext>
            </a:extLst>
          </p:cNvPr>
          <p:cNvSpPr txBox="1"/>
          <p:nvPr/>
        </p:nvSpPr>
        <p:spPr>
          <a:xfrm>
            <a:off x="1762760" y="4295343"/>
            <a:ext cx="944880" cy="70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202</a:t>
            </a:r>
            <a:r>
              <a:rPr kumimoji="0" lang="en-US" sz="12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6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163195" marR="0" lvl="0" indent="0" defTabSz="91440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Learn</a:t>
            </a:r>
            <a:r>
              <a:rPr kumimoji="0" sz="1150" b="1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15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to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80645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able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Speak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3" name="object 99">
            <a:extLst>
              <a:ext uri="{FF2B5EF4-FFF2-40B4-BE49-F238E27FC236}">
                <a16:creationId xmlns:a16="http://schemas.microsoft.com/office/drawing/2014/main" id="{F3AD4448-5317-BE9D-4152-168424CBA42E}"/>
              </a:ext>
            </a:extLst>
          </p:cNvPr>
          <p:cNvSpPr txBox="1"/>
          <p:nvPr/>
        </p:nvSpPr>
        <p:spPr>
          <a:xfrm>
            <a:off x="1106830" y="4977129"/>
            <a:ext cx="152527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7560" marR="0" lvl="0" indent="0" algn="ctr" defTabSz="914400" eaLnBrk="1" fontAlgn="auto" latinLnBrk="0" hangingPunct="1">
              <a:lnSpc>
                <a:spcPts val="123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Japanese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0" marR="525780" lvl="0" indent="0" algn="ctr" defTabSz="91440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Learn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to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0" marR="525145" lvl="0" indent="0" algn="ctr" defTabSz="91440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Lead</a:t>
            </a:r>
            <a:r>
              <a:rPr kumimoji="0" sz="1150" b="0" i="0" u="none" strike="noStrike" kern="0" cap="none" spc="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a</a:t>
            </a:r>
            <a:r>
              <a:rPr kumimoji="0" sz="1150" b="0" i="0" u="none" strike="noStrike" kern="0" cap="none" spc="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15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Team</a:t>
            </a:r>
            <a:endParaRPr kumimoji="0" sz="11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537FE76E-5A84-9B3D-7877-49432F00BF5D}"/>
              </a:ext>
            </a:extLst>
          </p:cNvPr>
          <p:cNvSpPr txBox="1"/>
          <p:nvPr/>
        </p:nvSpPr>
        <p:spPr>
          <a:xfrm>
            <a:off x="2783204" y="4085590"/>
            <a:ext cx="944880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Learn</a:t>
            </a:r>
            <a:r>
              <a:rPr kumimoji="0" lang="en-US" sz="1200" b="1" i="0" u="none" strike="noStrike" kern="0" cap="none" spc="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lang="en-US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to </a:t>
            </a:r>
            <a:r>
              <a:rPr kumimoji="0" lang="en-US" sz="115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Become </a:t>
            </a:r>
            <a:r>
              <a:rPr lang="en-US" sz="1200" kern="0" spc="-10" dirty="0" err="1">
                <a:solidFill>
                  <a:sysClr val="windowText" lastClr="000000"/>
                </a:solidFill>
                <a:latin typeface="Verdana"/>
                <a:cs typeface="Verdana"/>
              </a:rPr>
              <a:t>Hanchou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06" name="object 102">
            <a:extLst>
              <a:ext uri="{FF2B5EF4-FFF2-40B4-BE49-F238E27FC236}">
                <a16:creationId xmlns:a16="http://schemas.microsoft.com/office/drawing/2014/main" id="{AE3CD22D-EC3A-8D72-DF1A-D50164105AA8}"/>
              </a:ext>
            </a:extLst>
          </p:cNvPr>
          <p:cNvSpPr txBox="1"/>
          <p:nvPr/>
        </p:nvSpPr>
        <p:spPr>
          <a:xfrm>
            <a:off x="3544415" y="3302506"/>
            <a:ext cx="930428" cy="131394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Learn</a:t>
            </a:r>
            <a:r>
              <a:rPr kumimoji="0" lang="en-US" sz="1200" b="1" i="0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lang="en-US" sz="12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to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25" dirty="0">
                <a:solidFill>
                  <a:sysClr val="windowText" lastClr="000000"/>
                </a:solidFill>
                <a:latin typeface="Verdana"/>
                <a:cs typeface="Verdana"/>
              </a:rPr>
              <a:t>Becoming  the inventor of the latest power window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12065" marR="5080" lvl="0" indent="0" algn="ctr" defTabSz="914400" eaLnBrk="1" fontAlgn="auto" latinLnBrk="0" hangingPunct="1">
              <a:lnSpc>
                <a:spcPct val="1022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pic>
        <p:nvPicPr>
          <p:cNvPr id="108" name="object 104">
            <a:extLst>
              <a:ext uri="{FF2B5EF4-FFF2-40B4-BE49-F238E27FC236}">
                <a16:creationId xmlns:a16="http://schemas.microsoft.com/office/drawing/2014/main" id="{0CC02813-8BA7-DBB0-62F7-059DF01FC9F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537267"/>
            <a:ext cx="1517269" cy="1623250"/>
          </a:xfrm>
          <a:prstGeom prst="rect">
            <a:avLst/>
          </a:prstGeom>
        </p:spPr>
      </p:pic>
      <p:sp>
        <p:nvSpPr>
          <p:cNvPr id="109" name="object 105">
            <a:extLst>
              <a:ext uri="{FF2B5EF4-FFF2-40B4-BE49-F238E27FC236}">
                <a16:creationId xmlns:a16="http://schemas.microsoft.com/office/drawing/2014/main" id="{A95AC9A3-AC6D-9EA7-1C90-9CC6667BF9B0}"/>
              </a:ext>
            </a:extLst>
          </p:cNvPr>
          <p:cNvSpPr/>
          <p:nvPr/>
        </p:nvSpPr>
        <p:spPr>
          <a:xfrm>
            <a:off x="4505704" y="3188969"/>
            <a:ext cx="45719" cy="3137535"/>
          </a:xfrm>
          <a:custGeom>
            <a:avLst/>
            <a:gdLst/>
            <a:ahLst/>
            <a:cxnLst/>
            <a:rect l="l" t="t" r="r" b="b"/>
            <a:pathLst>
              <a:path h="3137535">
                <a:moveTo>
                  <a:pt x="0" y="0"/>
                </a:moveTo>
                <a:lnTo>
                  <a:pt x="0" y="31370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object 106">
            <a:extLst>
              <a:ext uri="{FF2B5EF4-FFF2-40B4-BE49-F238E27FC236}">
                <a16:creationId xmlns:a16="http://schemas.microsoft.com/office/drawing/2014/main" id="{E76444F8-FE4D-D870-966A-21D07D88DCC2}"/>
              </a:ext>
            </a:extLst>
          </p:cNvPr>
          <p:cNvSpPr/>
          <p:nvPr/>
        </p:nvSpPr>
        <p:spPr>
          <a:xfrm>
            <a:off x="4879635" y="3078765"/>
            <a:ext cx="1069975" cy="274320"/>
          </a:xfrm>
          <a:custGeom>
            <a:avLst/>
            <a:gdLst/>
            <a:ahLst/>
            <a:cxnLst/>
            <a:rect l="l" t="t" r="r" b="b"/>
            <a:pathLst>
              <a:path w="1069975" h="274320">
                <a:moveTo>
                  <a:pt x="1024127" y="0"/>
                </a:moveTo>
                <a:lnTo>
                  <a:pt x="45720" y="0"/>
                </a:lnTo>
                <a:lnTo>
                  <a:pt x="27914" y="3589"/>
                </a:lnTo>
                <a:lnTo>
                  <a:pt x="13382" y="13382"/>
                </a:lnTo>
                <a:lnTo>
                  <a:pt x="3589" y="27914"/>
                </a:lnTo>
                <a:lnTo>
                  <a:pt x="0" y="45720"/>
                </a:lnTo>
                <a:lnTo>
                  <a:pt x="0" y="228600"/>
                </a:lnTo>
                <a:lnTo>
                  <a:pt x="3589" y="246405"/>
                </a:lnTo>
                <a:lnTo>
                  <a:pt x="13382" y="260937"/>
                </a:lnTo>
                <a:lnTo>
                  <a:pt x="27914" y="270730"/>
                </a:lnTo>
                <a:lnTo>
                  <a:pt x="45720" y="274320"/>
                </a:lnTo>
                <a:lnTo>
                  <a:pt x="1024127" y="274320"/>
                </a:lnTo>
                <a:lnTo>
                  <a:pt x="1041933" y="270730"/>
                </a:lnTo>
                <a:lnTo>
                  <a:pt x="1056465" y="260937"/>
                </a:lnTo>
                <a:lnTo>
                  <a:pt x="1066258" y="246405"/>
                </a:lnTo>
                <a:lnTo>
                  <a:pt x="1069848" y="228600"/>
                </a:lnTo>
                <a:lnTo>
                  <a:pt x="1069848" y="45720"/>
                </a:lnTo>
                <a:lnTo>
                  <a:pt x="1066258" y="27914"/>
                </a:lnTo>
                <a:lnTo>
                  <a:pt x="1056465" y="13382"/>
                </a:lnTo>
                <a:lnTo>
                  <a:pt x="1041933" y="3589"/>
                </a:lnTo>
                <a:lnTo>
                  <a:pt x="102412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object 107">
            <a:extLst>
              <a:ext uri="{FF2B5EF4-FFF2-40B4-BE49-F238E27FC236}">
                <a16:creationId xmlns:a16="http://schemas.microsoft.com/office/drawing/2014/main" id="{8951B3C1-E017-2F00-FE6D-54FD3845CCE6}"/>
              </a:ext>
            </a:extLst>
          </p:cNvPr>
          <p:cNvSpPr/>
          <p:nvPr/>
        </p:nvSpPr>
        <p:spPr>
          <a:xfrm>
            <a:off x="4879635" y="3078765"/>
            <a:ext cx="1069975" cy="274320"/>
          </a:xfrm>
          <a:custGeom>
            <a:avLst/>
            <a:gdLst/>
            <a:ahLst/>
            <a:cxnLst/>
            <a:rect l="l" t="t" r="r" b="b"/>
            <a:pathLst>
              <a:path w="1069975" h="274320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20" y="0"/>
                </a:lnTo>
                <a:lnTo>
                  <a:pt x="1024127" y="0"/>
                </a:lnTo>
                <a:lnTo>
                  <a:pt x="1041933" y="3589"/>
                </a:lnTo>
                <a:lnTo>
                  <a:pt x="1056465" y="13382"/>
                </a:lnTo>
                <a:lnTo>
                  <a:pt x="1066258" y="27914"/>
                </a:lnTo>
                <a:lnTo>
                  <a:pt x="1069848" y="45720"/>
                </a:lnTo>
                <a:lnTo>
                  <a:pt x="1069848" y="228600"/>
                </a:lnTo>
                <a:lnTo>
                  <a:pt x="1066258" y="246405"/>
                </a:lnTo>
                <a:lnTo>
                  <a:pt x="1056465" y="260937"/>
                </a:lnTo>
                <a:lnTo>
                  <a:pt x="1041933" y="270730"/>
                </a:lnTo>
                <a:lnTo>
                  <a:pt x="1024127" y="274320"/>
                </a:lnTo>
                <a:lnTo>
                  <a:pt x="45720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object 108">
            <a:extLst>
              <a:ext uri="{FF2B5EF4-FFF2-40B4-BE49-F238E27FC236}">
                <a16:creationId xmlns:a16="http://schemas.microsoft.com/office/drawing/2014/main" id="{59A5194C-EF70-D08E-C412-9591B6EACA46}"/>
              </a:ext>
            </a:extLst>
          </p:cNvPr>
          <p:cNvSpPr txBox="1"/>
          <p:nvPr/>
        </p:nvSpPr>
        <p:spPr>
          <a:xfrm>
            <a:off x="4976537" y="3135153"/>
            <a:ext cx="871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IMPRESSION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grpSp>
        <p:nvGrpSpPr>
          <p:cNvPr id="113" name="object 109">
            <a:extLst>
              <a:ext uri="{FF2B5EF4-FFF2-40B4-BE49-F238E27FC236}">
                <a16:creationId xmlns:a16="http://schemas.microsoft.com/office/drawing/2014/main" id="{37CD47C9-B13F-ED43-823D-1BBE57645021}"/>
              </a:ext>
            </a:extLst>
          </p:cNvPr>
          <p:cNvGrpSpPr/>
          <p:nvPr/>
        </p:nvGrpSpPr>
        <p:grpSpPr>
          <a:xfrm>
            <a:off x="2528316" y="3650815"/>
            <a:ext cx="4094479" cy="2576830"/>
            <a:chOff x="2528316" y="3650815"/>
            <a:chExt cx="4094479" cy="2576830"/>
          </a:xfrm>
        </p:grpSpPr>
        <p:pic>
          <p:nvPicPr>
            <p:cNvPr id="114" name="object 110">
              <a:extLst>
                <a:ext uri="{FF2B5EF4-FFF2-40B4-BE49-F238E27FC236}">
                  <a16:creationId xmlns:a16="http://schemas.microsoft.com/office/drawing/2014/main" id="{7478AEC7-D27B-896F-05FF-9B332BD26E1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2999" y="3650815"/>
              <a:ext cx="1173845" cy="567812"/>
            </a:xfrm>
            <a:prstGeom prst="rect">
              <a:avLst/>
            </a:prstGeom>
          </p:spPr>
        </p:pic>
        <p:sp>
          <p:nvSpPr>
            <p:cNvPr id="115" name="object 111">
              <a:extLst>
                <a:ext uri="{FF2B5EF4-FFF2-40B4-BE49-F238E27FC236}">
                  <a16:creationId xmlns:a16="http://schemas.microsoft.com/office/drawing/2014/main" id="{71D2A4F5-A18D-1BD1-B1A6-E0B206E5CE25}"/>
                </a:ext>
              </a:extLst>
            </p:cNvPr>
            <p:cNvSpPr/>
            <p:nvPr/>
          </p:nvSpPr>
          <p:spPr>
            <a:xfrm>
              <a:off x="6352794" y="3783330"/>
              <a:ext cx="265430" cy="269875"/>
            </a:xfrm>
            <a:custGeom>
              <a:avLst/>
              <a:gdLst/>
              <a:ahLst/>
              <a:cxnLst/>
              <a:rect l="l" t="t" r="r" b="b"/>
              <a:pathLst>
                <a:path w="265429" h="269875">
                  <a:moveTo>
                    <a:pt x="132587" y="0"/>
                  </a:moveTo>
                  <a:lnTo>
                    <a:pt x="132587" y="67437"/>
                  </a:lnTo>
                  <a:lnTo>
                    <a:pt x="0" y="67437"/>
                  </a:lnTo>
                  <a:lnTo>
                    <a:pt x="0" y="202311"/>
                  </a:lnTo>
                  <a:lnTo>
                    <a:pt x="132587" y="202311"/>
                  </a:lnTo>
                  <a:lnTo>
                    <a:pt x="132587" y="269748"/>
                  </a:lnTo>
                  <a:lnTo>
                    <a:pt x="265175" y="134874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6" name="object 112">
              <a:extLst>
                <a:ext uri="{FF2B5EF4-FFF2-40B4-BE49-F238E27FC236}">
                  <a16:creationId xmlns:a16="http://schemas.microsoft.com/office/drawing/2014/main" id="{71BB41E8-D6E8-C2F6-C0E1-4D22C26BDB4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025" y="4493514"/>
              <a:ext cx="852393" cy="730757"/>
            </a:xfrm>
            <a:prstGeom prst="rect">
              <a:avLst/>
            </a:prstGeom>
          </p:spPr>
        </p:pic>
        <p:sp>
          <p:nvSpPr>
            <p:cNvPr id="117" name="object 113">
              <a:extLst>
                <a:ext uri="{FF2B5EF4-FFF2-40B4-BE49-F238E27FC236}">
                  <a16:creationId xmlns:a16="http://schemas.microsoft.com/office/drawing/2014/main" id="{7B1A8DCE-22FC-920E-E385-974546BE69E9}"/>
                </a:ext>
              </a:extLst>
            </p:cNvPr>
            <p:cNvSpPr/>
            <p:nvPr/>
          </p:nvSpPr>
          <p:spPr>
            <a:xfrm>
              <a:off x="6352794" y="4766310"/>
              <a:ext cx="265430" cy="269875"/>
            </a:xfrm>
            <a:custGeom>
              <a:avLst/>
              <a:gdLst/>
              <a:ahLst/>
              <a:cxnLst/>
              <a:rect l="l" t="t" r="r" b="b"/>
              <a:pathLst>
                <a:path w="265429" h="269875">
                  <a:moveTo>
                    <a:pt x="132587" y="0"/>
                  </a:moveTo>
                  <a:lnTo>
                    <a:pt x="132587" y="67437"/>
                  </a:lnTo>
                  <a:lnTo>
                    <a:pt x="0" y="67437"/>
                  </a:lnTo>
                  <a:lnTo>
                    <a:pt x="0" y="202310"/>
                  </a:lnTo>
                  <a:lnTo>
                    <a:pt x="132587" y="202310"/>
                  </a:lnTo>
                  <a:lnTo>
                    <a:pt x="132587" y="269747"/>
                  </a:lnTo>
                  <a:lnTo>
                    <a:pt x="265175" y="134873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8" name="object 114">
              <a:extLst>
                <a:ext uri="{FF2B5EF4-FFF2-40B4-BE49-F238E27FC236}">
                  <a16:creationId xmlns:a16="http://schemas.microsoft.com/office/drawing/2014/main" id="{E95C5378-6181-8341-10E0-89BF527E3FD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0639" y="5458968"/>
              <a:ext cx="905256" cy="768096"/>
            </a:xfrm>
            <a:prstGeom prst="rect">
              <a:avLst/>
            </a:prstGeom>
          </p:spPr>
        </p:pic>
        <p:sp>
          <p:nvSpPr>
            <p:cNvPr id="119" name="object 115">
              <a:extLst>
                <a:ext uri="{FF2B5EF4-FFF2-40B4-BE49-F238E27FC236}">
                  <a16:creationId xmlns:a16="http://schemas.microsoft.com/office/drawing/2014/main" id="{98C08E51-79DC-596C-3E90-83ECDDF906B0}"/>
                </a:ext>
              </a:extLst>
            </p:cNvPr>
            <p:cNvSpPr/>
            <p:nvPr/>
          </p:nvSpPr>
          <p:spPr>
            <a:xfrm>
              <a:off x="6357366" y="5740146"/>
              <a:ext cx="265430" cy="274320"/>
            </a:xfrm>
            <a:custGeom>
              <a:avLst/>
              <a:gdLst/>
              <a:ahLst/>
              <a:cxnLst/>
              <a:rect l="l" t="t" r="r" b="b"/>
              <a:pathLst>
                <a:path w="265429" h="274320">
                  <a:moveTo>
                    <a:pt x="132587" y="0"/>
                  </a:moveTo>
                  <a:lnTo>
                    <a:pt x="132587" y="68579"/>
                  </a:lnTo>
                  <a:lnTo>
                    <a:pt x="0" y="68579"/>
                  </a:lnTo>
                  <a:lnTo>
                    <a:pt x="0" y="205739"/>
                  </a:lnTo>
                  <a:lnTo>
                    <a:pt x="132587" y="205739"/>
                  </a:lnTo>
                  <a:lnTo>
                    <a:pt x="132587" y="274319"/>
                  </a:lnTo>
                  <a:lnTo>
                    <a:pt x="265176" y="137159"/>
                  </a:lnTo>
                  <a:lnTo>
                    <a:pt x="1325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bject 116">
              <a:extLst>
                <a:ext uri="{FF2B5EF4-FFF2-40B4-BE49-F238E27FC236}">
                  <a16:creationId xmlns:a16="http://schemas.microsoft.com/office/drawing/2014/main" id="{9D590FF1-EA54-F20D-AD51-8E59183CE88E}"/>
                </a:ext>
              </a:extLst>
            </p:cNvPr>
            <p:cNvSpPr/>
            <p:nvPr/>
          </p:nvSpPr>
          <p:spPr>
            <a:xfrm>
              <a:off x="2528316" y="6204204"/>
              <a:ext cx="1723389" cy="0"/>
            </a:xfrm>
            <a:custGeom>
              <a:avLst/>
              <a:gdLst/>
              <a:ahLst/>
              <a:cxnLst/>
              <a:rect l="l" t="t" r="r" b="b"/>
              <a:pathLst>
                <a:path w="1723389">
                  <a:moveTo>
                    <a:pt x="0" y="0"/>
                  </a:moveTo>
                  <a:lnTo>
                    <a:pt x="1722882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1" name="object 117">
            <a:extLst>
              <a:ext uri="{FF2B5EF4-FFF2-40B4-BE49-F238E27FC236}">
                <a16:creationId xmlns:a16="http://schemas.microsoft.com/office/drawing/2014/main" id="{46D59730-6E8D-3EBE-4FE9-5FA09DB9A1DD}"/>
              </a:ext>
            </a:extLst>
          </p:cNvPr>
          <p:cNvSpPr txBox="1"/>
          <p:nvPr/>
        </p:nvSpPr>
        <p:spPr>
          <a:xfrm>
            <a:off x="6998969" y="3603701"/>
            <a:ext cx="160591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Happy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To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Be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Part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  <a:p>
            <a:pPr marL="1905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Denso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Group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</p:txBody>
      </p:sp>
      <p:sp>
        <p:nvSpPr>
          <p:cNvPr id="122" name="object 118">
            <a:extLst>
              <a:ext uri="{FF2B5EF4-FFF2-40B4-BE49-F238E27FC236}">
                <a16:creationId xmlns:a16="http://schemas.microsoft.com/office/drawing/2014/main" id="{CCB37A14-C706-315D-FFAF-2CCAD8B11251}"/>
              </a:ext>
            </a:extLst>
          </p:cNvPr>
          <p:cNvSpPr txBox="1"/>
          <p:nvPr/>
        </p:nvSpPr>
        <p:spPr>
          <a:xfrm>
            <a:off x="7117842" y="4584014"/>
            <a:ext cx="1568958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Challenged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to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Achieve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Target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</p:txBody>
      </p:sp>
      <p:sp>
        <p:nvSpPr>
          <p:cNvPr id="123" name="object 119">
            <a:extLst>
              <a:ext uri="{FF2B5EF4-FFF2-40B4-BE49-F238E27FC236}">
                <a16:creationId xmlns:a16="http://schemas.microsoft.com/office/drawing/2014/main" id="{C510C3B7-F48C-F44C-A192-D55B362B53D1}"/>
              </a:ext>
            </a:extLst>
          </p:cNvPr>
          <p:cNvSpPr txBox="1"/>
          <p:nvPr/>
        </p:nvSpPr>
        <p:spPr>
          <a:xfrm>
            <a:off x="6710273" y="5523660"/>
            <a:ext cx="244871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Happy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Have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Good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  <a:p>
            <a:pPr marL="4889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Team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&amp;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Good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rlito"/>
                <a:cs typeface="Carlito"/>
              </a:rPr>
              <a:t>Mentor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rlito"/>
              <a:cs typeface="Carlito"/>
            </a:endParaRPr>
          </a:p>
        </p:txBody>
      </p:sp>
      <p:sp>
        <p:nvSpPr>
          <p:cNvPr id="124" name="object 120">
            <a:extLst>
              <a:ext uri="{FF2B5EF4-FFF2-40B4-BE49-F238E27FC236}">
                <a16:creationId xmlns:a16="http://schemas.microsoft.com/office/drawing/2014/main" id="{5EE5B30D-025D-2CD9-F54A-B5D819B06CDB}"/>
              </a:ext>
            </a:extLst>
          </p:cNvPr>
          <p:cNvSpPr txBox="1"/>
          <p:nvPr/>
        </p:nvSpPr>
        <p:spPr>
          <a:xfrm>
            <a:off x="2195576" y="5562396"/>
            <a:ext cx="22872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PLANNING</a:t>
            </a:r>
            <a:r>
              <a:rPr kumimoji="0" sz="1800" b="1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 </a:t>
            </a:r>
            <a:r>
              <a:rPr kumimoji="0" sz="18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5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7020" algn="l"/>
                <a:tab pos="2273935" algn="l"/>
              </a:tabLst>
              <a:defRPr/>
            </a:pPr>
            <a:r>
              <a:rPr kumimoji="0" sz="18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YEARS</a:t>
            </a:r>
            <a:r>
              <a:rPr kumimoji="0" sz="1800" b="1" i="0" u="sng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kumimoji="0" sz="1800" b="1" i="0" u="sng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AHEAD</a:t>
            </a:r>
            <a:r>
              <a:rPr kumimoji="0" sz="18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72A4B96-AED6-C12D-B941-431F1485CE84}"/>
              </a:ext>
            </a:extLst>
          </p:cNvPr>
          <p:cNvSpPr txBox="1"/>
          <p:nvPr/>
        </p:nvSpPr>
        <p:spPr>
          <a:xfrm>
            <a:off x="162305" y="914433"/>
            <a:ext cx="381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100% Digitalization BF23 Power Window Assy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67D7B93-204A-5566-9553-151A6A9E9773}"/>
              </a:ext>
            </a:extLst>
          </p:cNvPr>
          <p:cNvSpPr txBox="1"/>
          <p:nvPr/>
        </p:nvSpPr>
        <p:spPr>
          <a:xfrm>
            <a:off x="157633" y="1494307"/>
            <a:ext cx="413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Implementation IoT Dashboard All Line specially in Transfer line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7D7B93-204A-5566-9553-151A6A9E9773}"/>
              </a:ext>
            </a:extLst>
          </p:cNvPr>
          <p:cNvSpPr txBox="1"/>
          <p:nvPr/>
        </p:nvSpPr>
        <p:spPr>
          <a:xfrm>
            <a:off x="136956" y="2100528"/>
            <a:ext cx="4204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Make system to detect total quantity product (Possible Less)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sym typeface="Wingdings" panose="05000000000000000000" pitchFamily="2" charset="2"/>
              </a:rPr>
              <a:t>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 Support Packing Direct</a:t>
            </a:r>
          </a:p>
        </p:txBody>
      </p:sp>
      <p:grpSp>
        <p:nvGrpSpPr>
          <p:cNvPr id="64" name="object 4">
            <a:extLst>
              <a:ext uri="{FF2B5EF4-FFF2-40B4-BE49-F238E27FC236}">
                <a16:creationId xmlns:a16="http://schemas.microsoft.com/office/drawing/2014/main" id="{59F40215-A2A7-1BC6-88ED-81E7EAC9215A}"/>
              </a:ext>
            </a:extLst>
          </p:cNvPr>
          <p:cNvGrpSpPr/>
          <p:nvPr/>
        </p:nvGrpSpPr>
        <p:grpSpPr>
          <a:xfrm>
            <a:off x="4463796" y="416784"/>
            <a:ext cx="4610860" cy="2608834"/>
            <a:chOff x="0" y="425195"/>
            <a:chExt cx="9143999" cy="2608834"/>
          </a:xfrm>
        </p:grpSpPr>
        <p:pic>
          <p:nvPicPr>
            <p:cNvPr id="65" name="object 7">
              <a:extLst>
                <a:ext uri="{FF2B5EF4-FFF2-40B4-BE49-F238E27FC236}">
                  <a16:creationId xmlns:a16="http://schemas.microsoft.com/office/drawing/2014/main" id="{B0A4D4DB-F422-358C-BD62-251A2114D3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195"/>
              <a:ext cx="9143999" cy="9143"/>
            </a:xfrm>
            <a:prstGeom prst="rect">
              <a:avLst/>
            </a:prstGeom>
          </p:spPr>
        </p:pic>
        <p:sp>
          <p:nvSpPr>
            <p:cNvPr id="66" name="object 10">
              <a:extLst>
                <a:ext uri="{FF2B5EF4-FFF2-40B4-BE49-F238E27FC236}">
                  <a16:creationId xmlns:a16="http://schemas.microsoft.com/office/drawing/2014/main" id="{826077BC-146A-0E56-376F-D29ABC8D9BA9}"/>
                </a:ext>
              </a:extLst>
            </p:cNvPr>
            <p:cNvSpPr/>
            <p:nvPr/>
          </p:nvSpPr>
          <p:spPr>
            <a:xfrm>
              <a:off x="358217" y="651509"/>
              <a:ext cx="8678595" cy="2382520"/>
            </a:xfrm>
            <a:custGeom>
              <a:avLst/>
              <a:gdLst/>
              <a:ahLst/>
              <a:cxnLst/>
              <a:rect l="l" t="t" r="r" b="b"/>
              <a:pathLst>
                <a:path w="8975090" h="2382520">
                  <a:moveTo>
                    <a:pt x="0" y="88011"/>
                  </a:moveTo>
                  <a:lnTo>
                    <a:pt x="6913" y="53738"/>
                  </a:lnTo>
                  <a:lnTo>
                    <a:pt x="25766" y="25765"/>
                  </a:lnTo>
                  <a:lnTo>
                    <a:pt x="53729" y="6911"/>
                  </a:lnTo>
                  <a:lnTo>
                    <a:pt x="87972" y="0"/>
                  </a:lnTo>
                  <a:lnTo>
                    <a:pt x="8886825" y="0"/>
                  </a:lnTo>
                  <a:lnTo>
                    <a:pt x="8921097" y="6911"/>
                  </a:lnTo>
                  <a:lnTo>
                    <a:pt x="8949070" y="25765"/>
                  </a:lnTo>
                  <a:lnTo>
                    <a:pt x="8967924" y="53738"/>
                  </a:lnTo>
                  <a:lnTo>
                    <a:pt x="8974836" y="88011"/>
                  </a:lnTo>
                  <a:lnTo>
                    <a:pt x="8974836" y="2294001"/>
                  </a:lnTo>
                  <a:lnTo>
                    <a:pt x="8967924" y="2328273"/>
                  </a:lnTo>
                  <a:lnTo>
                    <a:pt x="8949070" y="2356246"/>
                  </a:lnTo>
                  <a:lnTo>
                    <a:pt x="8921097" y="2375100"/>
                  </a:lnTo>
                  <a:lnTo>
                    <a:pt x="8886825" y="2382012"/>
                  </a:lnTo>
                  <a:lnTo>
                    <a:pt x="87972" y="2382012"/>
                  </a:lnTo>
                  <a:lnTo>
                    <a:pt x="53729" y="2375100"/>
                  </a:lnTo>
                  <a:lnTo>
                    <a:pt x="25766" y="2356246"/>
                  </a:lnTo>
                  <a:lnTo>
                    <a:pt x="6913" y="2328273"/>
                  </a:lnTo>
                  <a:lnTo>
                    <a:pt x="0" y="2294001"/>
                  </a:lnTo>
                  <a:lnTo>
                    <a:pt x="0" y="8801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7" name="object 23">
            <a:extLst>
              <a:ext uri="{FF2B5EF4-FFF2-40B4-BE49-F238E27FC236}">
                <a16:creationId xmlns:a16="http://schemas.microsoft.com/office/drawing/2014/main" id="{A217C6E3-F962-052D-E09B-D6B554F91576}"/>
              </a:ext>
            </a:extLst>
          </p:cNvPr>
          <p:cNvSpPr/>
          <p:nvPr/>
        </p:nvSpPr>
        <p:spPr>
          <a:xfrm>
            <a:off x="5321366" y="805405"/>
            <a:ext cx="1038225" cy="215265"/>
          </a:xfrm>
          <a:custGeom>
            <a:avLst/>
            <a:gdLst/>
            <a:ahLst/>
            <a:cxnLst/>
            <a:rect l="l" t="t" r="r" b="b"/>
            <a:pathLst>
              <a:path w="1038225" h="215265">
                <a:moveTo>
                  <a:pt x="1037844" y="0"/>
                </a:moveTo>
                <a:lnTo>
                  <a:pt x="0" y="0"/>
                </a:lnTo>
                <a:lnTo>
                  <a:pt x="0" y="214884"/>
                </a:lnTo>
                <a:lnTo>
                  <a:pt x="1037844" y="214884"/>
                </a:lnTo>
                <a:lnTo>
                  <a:pt x="1037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object 25">
            <a:extLst>
              <a:ext uri="{FF2B5EF4-FFF2-40B4-BE49-F238E27FC236}">
                <a16:creationId xmlns:a16="http://schemas.microsoft.com/office/drawing/2014/main" id="{F8867310-CDD6-3BE8-8406-852786E4A1E5}"/>
              </a:ext>
            </a:extLst>
          </p:cNvPr>
          <p:cNvGrpSpPr/>
          <p:nvPr/>
        </p:nvGrpSpPr>
        <p:grpSpPr>
          <a:xfrm>
            <a:off x="4807016" y="533370"/>
            <a:ext cx="1850900" cy="274320"/>
            <a:chOff x="162305" y="541781"/>
            <a:chExt cx="1850900" cy="274320"/>
          </a:xfrm>
          <a:solidFill>
            <a:schemeClr val="bg1">
              <a:lumMod val="85000"/>
            </a:schemeClr>
          </a:solidFill>
        </p:grpSpPr>
        <p:sp>
          <p:nvSpPr>
            <p:cNvPr id="69" name="object 26">
              <a:extLst>
                <a:ext uri="{FF2B5EF4-FFF2-40B4-BE49-F238E27FC236}">
                  <a16:creationId xmlns:a16="http://schemas.microsoft.com/office/drawing/2014/main" id="{2359FABA-937F-58BC-89E2-ECDEC16FEE22}"/>
                </a:ext>
              </a:extLst>
            </p:cNvPr>
            <p:cNvSpPr/>
            <p:nvPr/>
          </p:nvSpPr>
          <p:spPr>
            <a:xfrm>
              <a:off x="162305" y="541781"/>
              <a:ext cx="1850900" cy="274320"/>
            </a:xfrm>
            <a:custGeom>
              <a:avLst/>
              <a:gdLst/>
              <a:ahLst/>
              <a:cxnLst/>
              <a:rect l="l" t="t" r="r" b="b"/>
              <a:pathLst>
                <a:path w="1262380" h="274319">
                  <a:moveTo>
                    <a:pt x="1216152" y="0"/>
                  </a:moveTo>
                  <a:lnTo>
                    <a:pt x="45719" y="0"/>
                  </a:lnTo>
                  <a:lnTo>
                    <a:pt x="27924" y="3589"/>
                  </a:lnTo>
                  <a:lnTo>
                    <a:pt x="13392" y="13382"/>
                  </a:lnTo>
                  <a:lnTo>
                    <a:pt x="3593" y="27914"/>
                  </a:lnTo>
                  <a:lnTo>
                    <a:pt x="0" y="45719"/>
                  </a:lnTo>
                  <a:lnTo>
                    <a:pt x="0" y="228600"/>
                  </a:lnTo>
                  <a:lnTo>
                    <a:pt x="3593" y="246405"/>
                  </a:lnTo>
                  <a:lnTo>
                    <a:pt x="13392" y="260937"/>
                  </a:lnTo>
                  <a:lnTo>
                    <a:pt x="27924" y="270730"/>
                  </a:lnTo>
                  <a:lnTo>
                    <a:pt x="45719" y="274319"/>
                  </a:lnTo>
                  <a:lnTo>
                    <a:pt x="1216152" y="274319"/>
                  </a:lnTo>
                  <a:lnTo>
                    <a:pt x="1233957" y="270730"/>
                  </a:lnTo>
                  <a:lnTo>
                    <a:pt x="1248489" y="260937"/>
                  </a:lnTo>
                  <a:lnTo>
                    <a:pt x="1258282" y="246405"/>
                  </a:lnTo>
                  <a:lnTo>
                    <a:pt x="1261872" y="228600"/>
                  </a:lnTo>
                  <a:lnTo>
                    <a:pt x="1261872" y="45719"/>
                  </a:lnTo>
                  <a:lnTo>
                    <a:pt x="1258282" y="27914"/>
                  </a:lnTo>
                  <a:lnTo>
                    <a:pt x="1248489" y="13382"/>
                  </a:lnTo>
                  <a:lnTo>
                    <a:pt x="1233957" y="3589"/>
                  </a:lnTo>
                  <a:lnTo>
                    <a:pt x="121615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bject 27">
              <a:extLst>
                <a:ext uri="{FF2B5EF4-FFF2-40B4-BE49-F238E27FC236}">
                  <a16:creationId xmlns:a16="http://schemas.microsoft.com/office/drawing/2014/main" id="{0B21D9C4-FF0F-8479-4517-C699844FE192}"/>
                </a:ext>
              </a:extLst>
            </p:cNvPr>
            <p:cNvSpPr/>
            <p:nvPr/>
          </p:nvSpPr>
          <p:spPr>
            <a:xfrm>
              <a:off x="162305" y="541781"/>
              <a:ext cx="1850900" cy="274320"/>
            </a:xfrm>
            <a:custGeom>
              <a:avLst/>
              <a:gdLst/>
              <a:ahLst/>
              <a:cxnLst/>
              <a:rect l="l" t="t" r="r" b="b"/>
              <a:pathLst>
                <a:path w="1262380" h="274319">
                  <a:moveTo>
                    <a:pt x="0" y="45719"/>
                  </a:moveTo>
                  <a:lnTo>
                    <a:pt x="3593" y="27914"/>
                  </a:lnTo>
                  <a:lnTo>
                    <a:pt x="13392" y="13382"/>
                  </a:lnTo>
                  <a:lnTo>
                    <a:pt x="27924" y="3589"/>
                  </a:lnTo>
                  <a:lnTo>
                    <a:pt x="45719" y="0"/>
                  </a:lnTo>
                  <a:lnTo>
                    <a:pt x="1216152" y="0"/>
                  </a:lnTo>
                  <a:lnTo>
                    <a:pt x="1233957" y="3589"/>
                  </a:lnTo>
                  <a:lnTo>
                    <a:pt x="1248489" y="13382"/>
                  </a:lnTo>
                  <a:lnTo>
                    <a:pt x="1258282" y="27914"/>
                  </a:lnTo>
                  <a:lnTo>
                    <a:pt x="1261872" y="45719"/>
                  </a:lnTo>
                  <a:lnTo>
                    <a:pt x="1261872" y="228600"/>
                  </a:lnTo>
                  <a:lnTo>
                    <a:pt x="1258282" y="246405"/>
                  </a:lnTo>
                  <a:lnTo>
                    <a:pt x="1248489" y="260937"/>
                  </a:lnTo>
                  <a:lnTo>
                    <a:pt x="1233957" y="270730"/>
                  </a:lnTo>
                  <a:lnTo>
                    <a:pt x="1216152" y="274319"/>
                  </a:lnTo>
                  <a:lnTo>
                    <a:pt x="45719" y="274319"/>
                  </a:lnTo>
                  <a:lnTo>
                    <a:pt x="27924" y="270730"/>
                  </a:lnTo>
                  <a:lnTo>
                    <a:pt x="13392" y="260937"/>
                  </a:lnTo>
                  <a:lnTo>
                    <a:pt x="3593" y="246405"/>
                  </a:lnTo>
                  <a:lnTo>
                    <a:pt x="0" y="228600"/>
                  </a:lnTo>
                  <a:lnTo>
                    <a:pt x="0" y="45719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1" name="object 28">
            <a:extLst>
              <a:ext uri="{FF2B5EF4-FFF2-40B4-BE49-F238E27FC236}">
                <a16:creationId xmlns:a16="http://schemas.microsoft.com/office/drawing/2014/main" id="{6AE48013-6C23-6A2A-F604-BAB111838D4B}"/>
              </a:ext>
            </a:extLst>
          </p:cNvPr>
          <p:cNvSpPr txBox="1"/>
          <p:nvPr/>
        </p:nvSpPr>
        <p:spPr>
          <a:xfrm>
            <a:off x="4948697" y="588819"/>
            <a:ext cx="181958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/>
                <a:cs typeface="Verdana"/>
              </a:rPr>
              <a:t>HOPE FOR THE COMPANY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cs typeface="Verdana"/>
            </a:endParaRPr>
          </a:p>
        </p:txBody>
      </p:sp>
      <p:sp>
        <p:nvSpPr>
          <p:cNvPr id="72" name="object 47">
            <a:extLst>
              <a:ext uri="{FF2B5EF4-FFF2-40B4-BE49-F238E27FC236}">
                <a16:creationId xmlns:a16="http://schemas.microsoft.com/office/drawing/2014/main" id="{D7ED4B46-941D-DB71-71D5-588CAC417B8E}"/>
              </a:ext>
            </a:extLst>
          </p:cNvPr>
          <p:cNvSpPr/>
          <p:nvPr/>
        </p:nvSpPr>
        <p:spPr>
          <a:xfrm>
            <a:off x="7705343" y="805405"/>
            <a:ext cx="1143000" cy="215265"/>
          </a:xfrm>
          <a:custGeom>
            <a:avLst/>
            <a:gdLst/>
            <a:ahLst/>
            <a:cxnLst/>
            <a:rect l="l" t="t" r="r" b="b"/>
            <a:pathLst>
              <a:path w="1143000" h="215265">
                <a:moveTo>
                  <a:pt x="1143000" y="0"/>
                </a:moveTo>
                <a:lnTo>
                  <a:pt x="0" y="0"/>
                </a:lnTo>
                <a:lnTo>
                  <a:pt x="0" y="214884"/>
                </a:lnTo>
                <a:lnTo>
                  <a:pt x="1143000" y="214884"/>
                </a:lnTo>
                <a:lnTo>
                  <a:pt x="1143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33728" y="1204961"/>
            <a:ext cx="4027316" cy="101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Tahoma" panose="020B0604030504040204" pitchFamily="34" charset="0"/>
                <a:sym typeface="+mn-ea"/>
              </a:rPr>
              <a:t>I Hope to become a permanent employee to implement the learning I have done and to continue growing with the company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D1D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49146-227E-F624-8F64-EAF4D87DA93B}"/>
              </a:ext>
            </a:extLst>
          </p:cNvPr>
          <p:cNvSpPr txBox="1"/>
          <p:nvPr/>
        </p:nvSpPr>
        <p:spPr>
          <a:xfrm>
            <a:off x="1689215" y="6462730"/>
            <a:ext cx="741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I want to be an influential part of the company’s development</a:t>
            </a:r>
          </a:p>
        </p:txBody>
      </p:sp>
      <p:grpSp>
        <p:nvGrpSpPr>
          <p:cNvPr id="3" name="object 161">
            <a:extLst>
              <a:ext uri="{FF2B5EF4-FFF2-40B4-BE49-F238E27FC236}">
                <a16:creationId xmlns:a16="http://schemas.microsoft.com/office/drawing/2014/main" id="{44F8ED58-9848-CE66-98BD-87E998248620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4" name="object 162">
              <a:extLst>
                <a:ext uri="{FF2B5EF4-FFF2-40B4-BE49-F238E27FC236}">
                  <a16:creationId xmlns:a16="http://schemas.microsoft.com/office/drawing/2014/main" id="{C8E282F8-306C-20B9-18BF-EB737714E65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5" name="object 163">
              <a:extLst>
                <a:ext uri="{FF2B5EF4-FFF2-40B4-BE49-F238E27FC236}">
                  <a16:creationId xmlns:a16="http://schemas.microsoft.com/office/drawing/2014/main" id="{AA5DC8CE-0FB6-655E-CA06-D5CCC5F2077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6" name="object 164">
              <a:extLst>
                <a:ext uri="{FF2B5EF4-FFF2-40B4-BE49-F238E27FC236}">
                  <a16:creationId xmlns:a16="http://schemas.microsoft.com/office/drawing/2014/main" id="{6653453E-6816-7FCB-4529-4A58D674C5F7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165">
              <a:extLst>
                <a:ext uri="{FF2B5EF4-FFF2-40B4-BE49-F238E27FC236}">
                  <a16:creationId xmlns:a16="http://schemas.microsoft.com/office/drawing/2014/main" id="{304CA41B-0AB9-899B-949B-E57BCD6B7A2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object 167">
            <a:extLst>
              <a:ext uri="{FF2B5EF4-FFF2-40B4-BE49-F238E27FC236}">
                <a16:creationId xmlns:a16="http://schemas.microsoft.com/office/drawing/2014/main" id="{B7FF74F6-ADB4-4A08-C24A-380EA917A71B}"/>
              </a:ext>
            </a:extLst>
          </p:cNvPr>
          <p:cNvSpPr txBox="1"/>
          <p:nvPr/>
        </p:nvSpPr>
        <p:spPr>
          <a:xfrm>
            <a:off x="8291245" y="56514"/>
            <a:ext cx="684733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13/13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4B8BB8-654C-1C50-B964-F06932F04C66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7. FUTURE PLAN</a:t>
            </a:r>
          </a:p>
        </p:txBody>
      </p:sp>
    </p:spTree>
    <p:extLst>
      <p:ext uri="{BB962C8B-B14F-4D97-AF65-F5344CB8AC3E}">
        <p14:creationId xmlns:p14="http://schemas.microsoft.com/office/powerpoint/2010/main" val="356009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3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67">
            <a:extLst>
              <a:ext uri="{FF2B5EF4-FFF2-40B4-BE49-F238E27FC236}">
                <a16:creationId xmlns:a16="http://schemas.microsoft.com/office/drawing/2014/main" id="{CA3E80EC-F65A-A5EE-05A1-22DF046DC101}"/>
              </a:ext>
            </a:extLst>
          </p:cNvPr>
          <p:cNvSpPr txBox="1"/>
          <p:nvPr/>
        </p:nvSpPr>
        <p:spPr>
          <a:xfrm>
            <a:off x="8451525" y="56514"/>
            <a:ext cx="524453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7/10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grpSp>
        <p:nvGrpSpPr>
          <p:cNvPr id="22" name="object 161">
            <a:extLst>
              <a:ext uri="{FF2B5EF4-FFF2-40B4-BE49-F238E27FC236}">
                <a16:creationId xmlns:a16="http://schemas.microsoft.com/office/drawing/2014/main" id="{9A4C3C09-0D22-1219-2D61-6C3D771AEB42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3" name="object 162">
              <a:extLst>
                <a:ext uri="{FF2B5EF4-FFF2-40B4-BE49-F238E27FC236}">
                  <a16:creationId xmlns:a16="http://schemas.microsoft.com/office/drawing/2014/main" id="{B4946977-6FBB-4DA3-2287-296ACD7323C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4" name="object 163">
              <a:extLst>
                <a:ext uri="{FF2B5EF4-FFF2-40B4-BE49-F238E27FC236}">
                  <a16:creationId xmlns:a16="http://schemas.microsoft.com/office/drawing/2014/main" id="{EDB007EC-F70C-0214-16DA-975D6888BA2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25" name="object 164">
              <a:extLst>
                <a:ext uri="{FF2B5EF4-FFF2-40B4-BE49-F238E27FC236}">
                  <a16:creationId xmlns:a16="http://schemas.microsoft.com/office/drawing/2014/main" id="{53E17D40-CD1F-3B5B-72AE-F8840AB1CA8E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165">
              <a:extLst>
                <a:ext uri="{FF2B5EF4-FFF2-40B4-BE49-F238E27FC236}">
                  <a16:creationId xmlns:a16="http://schemas.microsoft.com/office/drawing/2014/main" id="{6C99548E-ABED-495A-0CA8-5F797A66F52E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F64181BD-320F-2438-6208-7B6A574A2DC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447675" indent="-447675" defTabSz="914400">
              <a:buFont typeface="Wingdings" panose="05000000000000000000" pitchFamily="2" charset="2"/>
              <a:buChar char="q"/>
            </a:pPr>
            <a:r>
              <a:rPr lang="en-US" sz="1800" i="0" kern="0" dirty="0"/>
              <a:t>IMPACT OF DANDORY KAIZEN</a:t>
            </a:r>
          </a:p>
        </p:txBody>
      </p:sp>
    </p:spTree>
    <p:extLst>
      <p:ext uri="{BB962C8B-B14F-4D97-AF65-F5344CB8AC3E}">
        <p14:creationId xmlns:p14="http://schemas.microsoft.com/office/powerpoint/2010/main" val="380102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DD2FF-C9AA-4DA7-AF5C-47F44A1A4B14}"/>
              </a:ext>
            </a:extLst>
          </p:cNvPr>
          <p:cNvSpPr/>
          <p:nvPr/>
        </p:nvSpPr>
        <p:spPr>
          <a:xfrm>
            <a:off x="114343" y="2741407"/>
            <a:ext cx="4457657" cy="148957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B51C709-8372-B35B-40ED-D0F420A47698}"/>
              </a:ext>
            </a:extLst>
          </p:cNvPr>
          <p:cNvSpPr/>
          <p:nvPr/>
        </p:nvSpPr>
        <p:spPr>
          <a:xfrm>
            <a:off x="114343" y="876291"/>
            <a:ext cx="4457657" cy="148957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62" name="object 1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470901" y="56514"/>
            <a:ext cx="505078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1. 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D9854-138C-3D7F-BD63-8E82ED835997}"/>
              </a:ext>
            </a:extLst>
          </p:cNvPr>
          <p:cNvGrpSpPr/>
          <p:nvPr/>
        </p:nvGrpSpPr>
        <p:grpSpPr>
          <a:xfrm>
            <a:off x="234549" y="637614"/>
            <a:ext cx="4217247" cy="1594604"/>
            <a:chOff x="-80198" y="436710"/>
            <a:chExt cx="4217247" cy="159460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C2D72E-D9FB-6055-5CE7-E8A2424AF58F}"/>
                </a:ext>
              </a:extLst>
            </p:cNvPr>
            <p:cNvSpPr txBox="1"/>
            <p:nvPr/>
          </p:nvSpPr>
          <p:spPr>
            <a:xfrm>
              <a:off x="-80198" y="1138762"/>
              <a:ext cx="421724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400" b="1" dirty="0">
                  <a:latin typeface="+mj-lt"/>
                  <a:ea typeface="Meiryo UI" panose="020B0604030504040204"/>
                </a:rPr>
                <a:t>SMK Negri 1 Kota Bekasi</a:t>
              </a:r>
              <a:r>
                <a:rPr lang="en-US" sz="1200" b="1" dirty="0">
                  <a:latin typeface="+mj-lt"/>
                  <a:ea typeface="Meiryo UI" panose="020B0604030504040204"/>
                </a:rPr>
                <a:t> </a:t>
              </a:r>
              <a:r>
                <a:rPr lang="en-US" sz="1200" b="1" dirty="0">
                  <a:latin typeface="+mj-lt"/>
                  <a:ea typeface="Meiryo UI" panose="020B0604030504040204"/>
                  <a:sym typeface="Wingdings" panose="05000000000000000000" pitchFamily="2" charset="2"/>
                </a:rPr>
                <a:t></a:t>
              </a:r>
              <a:r>
                <a:rPr lang="en-US" sz="1200" b="1" dirty="0">
                  <a:latin typeface="+mj-lt"/>
                  <a:ea typeface="Meiryo UI" panose="020B0604030504040204"/>
                </a:rPr>
                <a:t> </a:t>
              </a:r>
              <a:r>
                <a:rPr lang="en-US" sz="1400" dirty="0">
                  <a:latin typeface="+mj-lt"/>
                  <a:ea typeface="Meiryo UI" panose="020B0604030504040204"/>
                </a:rPr>
                <a:t>Mechanical Engineering</a:t>
              </a:r>
              <a:endParaRPr lang="en-US" sz="1400" b="1" dirty="0">
                <a:latin typeface="+mj-lt"/>
                <a:ea typeface="Meiryo UI" panose="020B0604030504040204"/>
              </a:endParaRPr>
            </a:p>
            <a:p>
              <a:pPr marL="182880" indent="-18288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400" b="1" dirty="0">
                  <a:latin typeface="+mj-lt"/>
                  <a:ea typeface="Meiryo UI" panose="020B0604030504040204"/>
                </a:rPr>
                <a:t>KOSEN Denso Manufacturing Indonesia</a:t>
              </a:r>
            </a:p>
            <a:p>
              <a:pPr marL="182880" indent="-18288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400" b="1" dirty="0">
                  <a:latin typeface="+mj-lt"/>
                  <a:ea typeface="Meiryo UI" panose="020B0604030504040204"/>
                </a:rPr>
                <a:t>Polytechnic STMI Jakarta </a:t>
              </a:r>
              <a:r>
                <a:rPr lang="en-US" sz="1400" b="1" dirty="0">
                  <a:latin typeface="+mj-lt"/>
                  <a:ea typeface="Meiryo UI" panose="020B0604030504040204"/>
                  <a:sym typeface="Wingdings" panose="05000000000000000000" pitchFamily="2" charset="2"/>
                </a:rPr>
                <a:t></a:t>
              </a:r>
              <a:r>
                <a:rPr lang="en-US" sz="1400" dirty="0">
                  <a:latin typeface="+mj-lt"/>
                  <a:ea typeface="Meiryo UI" panose="020B0604030504040204"/>
                </a:rPr>
                <a:t> Manufacturing Process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483E314-BE4D-C4FD-47E0-D62109DDF9D0}"/>
                </a:ext>
              </a:extLst>
            </p:cNvPr>
            <p:cNvSpPr/>
            <p:nvPr/>
          </p:nvSpPr>
          <p:spPr>
            <a:xfrm>
              <a:off x="443198" y="567993"/>
              <a:ext cx="3693851" cy="364463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A. EDUCATION</a:t>
              </a:r>
            </a:p>
          </p:txBody>
        </p:sp>
        <p:pic>
          <p:nvPicPr>
            <p:cNvPr id="54" name="Picture 53" descr="A graduation cap and pencil and diploma&#10;&#10;Description automatically generated">
              <a:extLst>
                <a:ext uri="{FF2B5EF4-FFF2-40B4-BE49-F238E27FC236}">
                  <a16:creationId xmlns:a16="http://schemas.microsoft.com/office/drawing/2014/main" id="{573A2033-17EF-E08C-5BF7-CDD587D36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89" y="436710"/>
              <a:ext cx="543589" cy="59932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4F6C93-BDEB-F522-AEF0-EBD36E2BEF92}"/>
              </a:ext>
            </a:extLst>
          </p:cNvPr>
          <p:cNvGrpSpPr/>
          <p:nvPr/>
        </p:nvGrpSpPr>
        <p:grpSpPr>
          <a:xfrm>
            <a:off x="280812" y="2515593"/>
            <a:ext cx="6652089" cy="1872679"/>
            <a:chOff x="4542653" y="418702"/>
            <a:chExt cx="6652089" cy="1872679"/>
          </a:xfrm>
        </p:grpSpPr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87B83488-109D-0FB5-C184-7C0804A2EDC4}"/>
                </a:ext>
              </a:extLst>
            </p:cNvPr>
            <p:cNvSpPr txBox="1"/>
            <p:nvPr/>
          </p:nvSpPr>
          <p:spPr>
            <a:xfrm>
              <a:off x="7187818" y="924028"/>
              <a:ext cx="4006924" cy="835485"/>
            </a:xfrm>
            <a:prstGeom prst="rect">
              <a:avLst/>
            </a:prstGeom>
          </p:spPr>
          <p:txBody>
            <a:bodyPr vert="horz" wrap="square" lIns="0" tIns="111125" rIns="0" bIns="0" rtlCol="0">
              <a:spAutoFit/>
            </a:bodyPr>
            <a:lstStyle/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Font typeface="+mj-lt"/>
                <a:buAutoNum type="arabicPeriod" startAt="4"/>
                <a:tabLst>
                  <a:tab pos="355600" algn="l"/>
                </a:tabLst>
              </a:pPr>
              <a:r>
                <a:rPr lang="en-US" sz="1400" dirty="0">
                  <a:latin typeface="+mj-lt"/>
                  <a:ea typeface="Meiryo UI" panose="020B0604030504040204"/>
                  <a:cs typeface="Arial"/>
                </a:rPr>
                <a:t>IELTS</a:t>
              </a:r>
              <a:r>
                <a:rPr lang="en-US" sz="1400" spc="45" dirty="0">
                  <a:latin typeface="+mj-lt"/>
                  <a:ea typeface="Meiryo UI" panose="020B0604030504040204"/>
                  <a:cs typeface="Arial"/>
                </a:rPr>
                <a:t> </a:t>
              </a:r>
              <a:r>
                <a:rPr lang="en-US" sz="1400" dirty="0">
                  <a:latin typeface="+mj-lt"/>
                  <a:ea typeface="Meiryo UI" panose="020B0604030504040204"/>
                  <a:cs typeface="Arial"/>
                </a:rPr>
                <a:t>Band</a:t>
              </a:r>
              <a:r>
                <a:rPr lang="en-US" sz="1400" spc="75" dirty="0">
                  <a:latin typeface="+mj-lt"/>
                  <a:ea typeface="Meiryo UI" panose="020B0604030504040204"/>
                  <a:cs typeface="Arial"/>
                </a:rPr>
                <a:t> </a:t>
              </a:r>
              <a:r>
                <a:rPr lang="en-US" sz="1400" b="1" spc="-25" dirty="0">
                  <a:latin typeface="+mj-lt"/>
                  <a:ea typeface="Meiryo UI" panose="020B0604030504040204"/>
                  <a:cs typeface="Arial"/>
                </a:rPr>
                <a:t>5.5</a:t>
              </a:r>
              <a:endParaRPr lang="en-US" sz="1400" b="1" dirty="0">
                <a:latin typeface="+mj-lt"/>
                <a:ea typeface="Meiryo UI" panose="020B0604030504040204"/>
                <a:cs typeface="Arial"/>
              </a:endParaRPr>
            </a:p>
            <a:p>
              <a:pPr marL="182880" indent="-182880">
                <a:lnSpc>
                  <a:spcPct val="100000"/>
                </a:lnSpc>
                <a:spcBef>
                  <a:spcPts val="600"/>
                </a:spcBef>
                <a:buFont typeface="+mj-lt"/>
                <a:buAutoNum type="arabicPeriod" startAt="4"/>
                <a:tabLst>
                  <a:tab pos="355600" algn="l"/>
                </a:tabLst>
              </a:pPr>
              <a:r>
                <a:rPr lang="en-US" sz="1400" spc="-20" dirty="0">
                  <a:latin typeface="+mj-lt"/>
                  <a:ea typeface="Meiryo UI" panose="020B0604030504040204"/>
                  <a:cs typeface="Arial"/>
                </a:rPr>
                <a:t>JLPT</a:t>
              </a:r>
              <a:r>
                <a:rPr lang="en-US" sz="1400" spc="145" dirty="0">
                  <a:latin typeface="+mj-lt"/>
                  <a:ea typeface="Meiryo UI" panose="020B0604030504040204"/>
                  <a:cs typeface="Arial"/>
                </a:rPr>
                <a:t> </a:t>
              </a:r>
              <a:r>
                <a:rPr lang="en-US" sz="1400" b="1" spc="-25" dirty="0">
                  <a:latin typeface="+mj-lt"/>
                  <a:ea typeface="Meiryo UI" panose="020B0604030504040204"/>
                  <a:cs typeface="Arial"/>
                </a:rPr>
                <a:t>N5</a:t>
              </a:r>
            </a:p>
            <a:p>
              <a:pPr marL="182880" indent="-182880">
                <a:lnSpc>
                  <a:spcPct val="100000"/>
                </a:lnSpc>
                <a:buFont typeface="+mj-lt"/>
                <a:buAutoNum type="arabicPeriod" startAt="4"/>
                <a:tabLst>
                  <a:tab pos="354965" algn="l"/>
                </a:tabLst>
              </a:pPr>
              <a:endParaRPr sz="1400" dirty="0">
                <a:latin typeface="+mj-lt"/>
                <a:ea typeface="Meiryo UI" panose="020B0604030504040204"/>
                <a:cs typeface="Arial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437E46D-6247-200C-C411-C92E09EF0893}"/>
                </a:ext>
              </a:extLst>
            </p:cNvPr>
            <p:cNvGrpSpPr/>
            <p:nvPr/>
          </p:nvGrpSpPr>
          <p:grpSpPr>
            <a:xfrm>
              <a:off x="4542653" y="418702"/>
              <a:ext cx="4194619" cy="1872679"/>
              <a:chOff x="4542653" y="418702"/>
              <a:chExt cx="4194619" cy="187267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40393B8-2946-8112-FBC2-80AD5B942D49}"/>
                  </a:ext>
                </a:extLst>
              </p:cNvPr>
              <p:cNvGrpSpPr/>
              <p:nvPr/>
            </p:nvGrpSpPr>
            <p:grpSpPr>
              <a:xfrm>
                <a:off x="4822255" y="418702"/>
                <a:ext cx="3891381" cy="596984"/>
                <a:chOff x="577545" y="2863752"/>
                <a:chExt cx="4104955" cy="596984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483E314-BE4D-C4FD-47E0-D62109DDF9D0}"/>
                    </a:ext>
                  </a:extLst>
                </p:cNvPr>
                <p:cNvSpPr/>
                <p:nvPr/>
              </p:nvSpPr>
              <p:spPr>
                <a:xfrm>
                  <a:off x="584085" y="2996417"/>
                  <a:ext cx="4098415" cy="364463"/>
                </a:xfrm>
                <a:prstGeom prst="rect">
                  <a:avLst/>
                </a:prstGeom>
                <a:solidFill>
                  <a:srgbClr val="DDEBF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B. CERTIFICATION</a:t>
                  </a: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969C74A-AC6E-548C-627B-F8EDF0725708}"/>
                    </a:ext>
                  </a:extLst>
                </p:cNvPr>
                <p:cNvGrpSpPr/>
                <p:nvPr/>
              </p:nvGrpSpPr>
              <p:grpSpPr>
                <a:xfrm>
                  <a:off x="577545" y="2863752"/>
                  <a:ext cx="751504" cy="596984"/>
                  <a:chOff x="5362352" y="511743"/>
                  <a:chExt cx="812157" cy="596984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0F3ADC51-B254-BD34-575F-48A8368BF98D}"/>
                      </a:ext>
                    </a:extLst>
                  </p:cNvPr>
                  <p:cNvGrpSpPr/>
                  <p:nvPr/>
                </p:nvGrpSpPr>
                <p:grpSpPr>
                  <a:xfrm>
                    <a:off x="5362352" y="511743"/>
                    <a:ext cx="785636" cy="596984"/>
                    <a:chOff x="-1866888" y="1466169"/>
                    <a:chExt cx="785636" cy="596984"/>
                  </a:xfrm>
                </p:grpSpPr>
                <p:sp>
                  <p:nvSpPr>
                    <p:cNvPr id="2" name="Rectangle: Rounded Corners 1">
                      <a:extLst>
                        <a:ext uri="{FF2B5EF4-FFF2-40B4-BE49-F238E27FC236}">
                          <a16:creationId xmlns:a16="http://schemas.microsoft.com/office/drawing/2014/main" id="{915EBD7F-4843-1F5C-6226-29097A6B6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59405" y="1476569"/>
                      <a:ext cx="778153" cy="524720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E190DA3D-6B23-6184-DD5B-05234A1A1F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-1866888" y="1466169"/>
                      <a:ext cx="712881" cy="59698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D457E814-7CEE-B3DC-B8CB-2ED59A3E28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74095" y="576632"/>
                    <a:ext cx="500414" cy="50041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0" name="object 20">
                <a:extLst>
                  <a:ext uri="{FF2B5EF4-FFF2-40B4-BE49-F238E27FC236}">
                    <a16:creationId xmlns:a16="http://schemas.microsoft.com/office/drawing/2014/main" id="{87B83488-109D-0FB5-C184-7C0804A2EDC4}"/>
                  </a:ext>
                </a:extLst>
              </p:cNvPr>
              <p:cNvSpPr txBox="1"/>
              <p:nvPr/>
            </p:nvSpPr>
            <p:spPr>
              <a:xfrm>
                <a:off x="4542653" y="927681"/>
                <a:ext cx="3390034" cy="950901"/>
              </a:xfrm>
              <a:prstGeom prst="rect">
                <a:avLst/>
              </a:prstGeom>
            </p:spPr>
            <p:txBody>
              <a:bodyPr vert="horz" wrap="square" lIns="0" tIns="111125" rIns="0" bIns="0" rtlCol="0">
                <a:spAutoFit/>
              </a:bodyPr>
              <a:lstStyle/>
              <a:p>
                <a:pPr marL="182880" indent="-182880">
                  <a:lnSpc>
                    <a:spcPct val="100000"/>
                  </a:lnSpc>
                  <a:spcBef>
                    <a:spcPts val="875"/>
                  </a:spcBef>
                  <a:buFont typeface="+mj-lt"/>
                  <a:buAutoNum type="arabicPeriod"/>
                  <a:tabLst>
                    <a:tab pos="354965" algn="l"/>
                  </a:tabLst>
                </a:pPr>
                <a:r>
                  <a:rPr sz="1400" dirty="0">
                    <a:latin typeface="+mj-lt"/>
                    <a:ea typeface="Meiryo UI" panose="020B0604030504040204"/>
                    <a:cs typeface="Arial"/>
                  </a:rPr>
                  <a:t>Mentality</a:t>
                </a:r>
                <a:r>
                  <a:rPr sz="1400" spc="17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dirty="0">
                    <a:latin typeface="+mj-lt"/>
                    <a:ea typeface="Meiryo UI" panose="020B0604030504040204"/>
                    <a:cs typeface="Arial"/>
                  </a:rPr>
                  <a:t>&amp;</a:t>
                </a:r>
                <a:r>
                  <a:rPr sz="1400" spc="4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dirty="0">
                    <a:latin typeface="+mj-lt"/>
                    <a:ea typeface="Meiryo UI" panose="020B0604030504040204"/>
                    <a:cs typeface="Arial"/>
                  </a:rPr>
                  <a:t>Leadership</a:t>
                </a:r>
                <a:r>
                  <a:rPr sz="1400" spc="21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b="1" spc="-10" dirty="0">
                    <a:latin typeface="+mj-lt"/>
                    <a:ea typeface="Meiryo UI" panose="020B0604030504040204"/>
                    <a:cs typeface="Arial"/>
                  </a:rPr>
                  <a:t>(RMBS)</a:t>
                </a:r>
                <a:endParaRPr sz="1400" b="1" dirty="0">
                  <a:latin typeface="+mj-lt"/>
                  <a:ea typeface="Meiryo UI" panose="020B0604030504040204"/>
                  <a:cs typeface="Arial"/>
                </a:endParaRPr>
              </a:p>
              <a:p>
                <a:pPr marL="182880" indent="-182880">
                  <a:lnSpc>
                    <a:spcPct val="100000"/>
                  </a:lnSpc>
                  <a:spcBef>
                    <a:spcPts val="780"/>
                  </a:spcBef>
                  <a:buFont typeface="+mj-lt"/>
                  <a:buAutoNum type="arabicPeriod"/>
                  <a:tabLst>
                    <a:tab pos="354965" algn="l"/>
                  </a:tabLst>
                </a:pPr>
                <a:r>
                  <a:rPr sz="1400" dirty="0">
                    <a:latin typeface="+mj-lt"/>
                    <a:ea typeface="Meiryo UI" panose="020B0604030504040204"/>
                    <a:cs typeface="Arial"/>
                  </a:rPr>
                  <a:t>BNSP</a:t>
                </a:r>
                <a:r>
                  <a:rPr sz="1400" spc="5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b="1" dirty="0">
                    <a:latin typeface="+mj-lt"/>
                    <a:ea typeface="Meiryo UI" panose="020B0604030504040204"/>
                    <a:cs typeface="Arial"/>
                  </a:rPr>
                  <a:t>Mechanical</a:t>
                </a:r>
                <a:r>
                  <a:rPr sz="1400" b="1" spc="25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b="1" spc="-10" dirty="0">
                    <a:latin typeface="+mj-lt"/>
                    <a:ea typeface="Meiryo UI" panose="020B0604030504040204"/>
                    <a:cs typeface="Arial"/>
                  </a:rPr>
                  <a:t>Inspection</a:t>
                </a:r>
                <a:endParaRPr sz="1400" b="1" dirty="0">
                  <a:latin typeface="+mj-lt"/>
                  <a:ea typeface="Meiryo UI" panose="020B0604030504040204"/>
                  <a:cs typeface="Arial"/>
                </a:endParaRPr>
              </a:p>
              <a:p>
                <a:pPr marL="182880" indent="-182880">
                  <a:lnSpc>
                    <a:spcPct val="100000"/>
                  </a:lnSpc>
                  <a:spcBef>
                    <a:spcPts val="730"/>
                  </a:spcBef>
                  <a:buFont typeface="+mj-lt"/>
                  <a:buAutoNum type="arabicPeriod"/>
                  <a:tabLst>
                    <a:tab pos="354965" algn="l"/>
                  </a:tabLst>
                </a:pPr>
                <a:r>
                  <a:rPr sz="1400" dirty="0">
                    <a:latin typeface="+mj-lt"/>
                    <a:ea typeface="Meiryo UI" panose="020B0604030504040204"/>
                    <a:cs typeface="Arial"/>
                  </a:rPr>
                  <a:t>BNSP</a:t>
                </a:r>
                <a:r>
                  <a:rPr sz="1400" spc="-8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b="1" spc="-10" dirty="0">
                    <a:latin typeface="+mj-lt"/>
                    <a:ea typeface="Meiryo UI" panose="020B0604030504040204"/>
                    <a:cs typeface="Arial"/>
                  </a:rPr>
                  <a:t>Equipment</a:t>
                </a:r>
                <a:r>
                  <a:rPr sz="1400" b="1" spc="70" dirty="0">
                    <a:latin typeface="+mj-lt"/>
                    <a:ea typeface="Meiryo UI" panose="020B0604030504040204"/>
                    <a:cs typeface="Arial"/>
                  </a:rPr>
                  <a:t> </a:t>
                </a:r>
                <a:r>
                  <a:rPr sz="1400" b="1" spc="-10" dirty="0">
                    <a:latin typeface="+mj-lt"/>
                    <a:ea typeface="Meiryo UI" panose="020B0604030504040204"/>
                    <a:cs typeface="Arial"/>
                  </a:rPr>
                  <a:t>Maintenance</a:t>
                </a:r>
                <a:endParaRPr lang="en-US" sz="1400" b="1" spc="-10" dirty="0">
                  <a:latin typeface="+mj-lt"/>
                  <a:ea typeface="Meiryo UI" panose="020B0604030504040204"/>
                  <a:cs typeface="Arial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2B005A-9375-228A-DFAC-826444E24707}"/>
                  </a:ext>
                </a:extLst>
              </p:cNvPr>
              <p:cNvSpPr txBox="1"/>
              <p:nvPr/>
            </p:nvSpPr>
            <p:spPr>
              <a:xfrm>
                <a:off x="7084388" y="1583495"/>
                <a:ext cx="165288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880" indent="-182880">
                  <a:buFont typeface="+mj-lt"/>
                  <a:buAutoNum type="arabicPeriod" startAt="6"/>
                </a:pPr>
                <a:r>
                  <a:rPr lang="en-US" sz="1400" spc="-10" dirty="0">
                    <a:latin typeface="+mj-lt"/>
                    <a:ea typeface="Meiryo UI" panose="020B0604030504040204" pitchFamily="34" charset="-128"/>
                    <a:cs typeface="Arial"/>
                  </a:rPr>
                  <a:t>CAD Intermediate UNISMA </a:t>
                </a:r>
              </a:p>
              <a:p>
                <a:pPr marL="182880" indent="-182880">
                  <a:buFont typeface="+mj-lt"/>
                  <a:buAutoNum type="arabicPeriod" startAt="6"/>
                </a:pPr>
                <a:endParaRPr lang="en-US" sz="1200" dirty="0"/>
              </a:p>
            </p:txBody>
          </p:sp>
        </p:grpSp>
      </p:grpSp>
      <p:sp>
        <p:nvSpPr>
          <p:cNvPr id="358" name="TextBox 357">
            <a:extLst>
              <a:ext uri="{FF2B5EF4-FFF2-40B4-BE49-F238E27FC236}">
                <a16:creationId xmlns:a16="http://schemas.microsoft.com/office/drawing/2014/main" id="{5736BAEE-05A0-ED75-7A4A-B8D9A8638616}"/>
              </a:ext>
            </a:extLst>
          </p:cNvPr>
          <p:cNvSpPr txBox="1"/>
          <p:nvPr/>
        </p:nvSpPr>
        <p:spPr>
          <a:xfrm>
            <a:off x="1727201" y="6462730"/>
            <a:ext cx="7201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2 Years of Becoming KOSEN has Greatly Developed me</a:t>
            </a:r>
          </a:p>
        </p:txBody>
      </p:sp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A1E0D6DC-4F42-7F29-24CC-3709F4CD18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79395"/>
              </p:ext>
            </p:extLst>
          </p:nvPr>
        </p:nvGraphicFramePr>
        <p:xfrm>
          <a:off x="4755069" y="1159711"/>
          <a:ext cx="4261888" cy="2469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442311-6F57-5EF7-21B5-2DA506F6AD70}"/>
              </a:ext>
            </a:extLst>
          </p:cNvPr>
          <p:cNvSpPr txBox="1"/>
          <p:nvPr/>
        </p:nvSpPr>
        <p:spPr>
          <a:xfrm>
            <a:off x="4755070" y="3662346"/>
            <a:ext cx="4274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 Highest Average score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Electronic</a:t>
            </a:r>
          </a:p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dirty="0">
                <a:solidFill>
                  <a:srgbClr val="000000"/>
                </a:solidFill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kumimoji="1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owest</a:t>
            </a:r>
            <a:r>
              <a: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 Average score</a:t>
            </a:r>
            <a:r>
              <a:rPr kumimoji="1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sz="1050" dirty="0">
                <a:solidFill>
                  <a:srgbClr val="000000"/>
                </a:solidFill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Manufacturing Process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DE0E78-BFF7-EBD0-2410-B93A59AE5E58}"/>
              </a:ext>
            </a:extLst>
          </p:cNvPr>
          <p:cNvGrpSpPr/>
          <p:nvPr/>
        </p:nvGrpSpPr>
        <p:grpSpPr>
          <a:xfrm>
            <a:off x="248235" y="4187866"/>
            <a:ext cx="8786734" cy="2096939"/>
            <a:chOff x="-9986988" y="2409240"/>
            <a:chExt cx="8786734" cy="209693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2E90D8E-24EC-6929-A3A8-E34F08ED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32589" y="2746774"/>
              <a:ext cx="1124580" cy="638696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3C5EC01-B53C-FC74-921E-778F81E49516}"/>
                </a:ext>
              </a:extLst>
            </p:cNvPr>
            <p:cNvSpPr/>
            <p:nvPr/>
          </p:nvSpPr>
          <p:spPr>
            <a:xfrm>
              <a:off x="-9188747" y="2663496"/>
              <a:ext cx="7988493" cy="1628070"/>
            </a:xfrm>
            <a:prstGeom prst="roundRect">
              <a:avLst>
                <a:gd name="adj" fmla="val 4364"/>
              </a:avLst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1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9B160F-D101-6EB1-AC07-A1271A795B37}"/>
                </a:ext>
              </a:extLst>
            </p:cNvPr>
            <p:cNvSpPr txBox="1"/>
            <p:nvPr/>
          </p:nvSpPr>
          <p:spPr>
            <a:xfrm>
              <a:off x="-7835100" y="4197404"/>
              <a:ext cx="6538054" cy="300446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n-ID" dirty="0"/>
                <a:t>Organize all activities that support </a:t>
              </a:r>
              <a:r>
                <a:rPr lang="en-ID" dirty="0" err="1"/>
                <a:t>kosen's</a:t>
              </a:r>
              <a:r>
                <a:rPr lang="en-ID" dirty="0"/>
                <a:t> targets in health and soft skills.</a:t>
              </a:r>
            </a:p>
          </p:txBody>
        </p:sp>
        <p:pic>
          <p:nvPicPr>
            <p:cNvPr id="24" name="Picture 23" descr="A group of people holding a banner&#10;&#10;Description automatically generated">
              <a:extLst>
                <a:ext uri="{FF2B5EF4-FFF2-40B4-BE49-F238E27FC236}">
                  <a16:creationId xmlns:a16="http://schemas.microsoft.com/office/drawing/2014/main" id="{E3724BD9-E57E-3300-F16A-3527CEB7A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637079" y="2746774"/>
              <a:ext cx="1096735" cy="64238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6FFEB0-D67C-6B7C-1158-A4F77F0FF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797903" y="3300336"/>
              <a:ext cx="631900" cy="74243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D8CCF2-4CE4-B697-9BDF-DA0D7030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421626" y="3437032"/>
              <a:ext cx="1124580" cy="64238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5497112-9B24-6F97-3995-3342E008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361898" y="2739599"/>
              <a:ext cx="939696" cy="60215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DA46C6-CF42-2A23-4DE3-7A4BE8D256E7}"/>
                </a:ext>
              </a:extLst>
            </p:cNvPr>
            <p:cNvSpPr txBox="1"/>
            <p:nvPr/>
          </p:nvSpPr>
          <p:spPr>
            <a:xfrm>
              <a:off x="-7989372" y="3914994"/>
              <a:ext cx="1203785" cy="249456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n-US" dirty="0"/>
                <a:t>Sport Event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D2E857-E310-5EB6-7024-3A8A9D64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623665" y="3446732"/>
              <a:ext cx="1083321" cy="6268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13A36D-7405-FD46-4070-A90799264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052182" y="2746773"/>
              <a:ext cx="1082247" cy="62622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BA9024C-361C-8032-593E-B47669E0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913776" y="3436251"/>
              <a:ext cx="1083321" cy="62684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2BEB71-7607-84CF-1A85-1EF0DA0E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913776" y="2745005"/>
              <a:ext cx="1083321" cy="62684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4131803-9C98-84F8-AB8D-BD561A37C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094515" y="3408943"/>
              <a:ext cx="1124580" cy="65072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FA0FDA3-2B52-97A8-42FA-983C99CF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354202" y="2740276"/>
              <a:ext cx="911512" cy="59359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743C93-6F1A-A96F-33AA-FD3BC0D73787}"/>
                </a:ext>
              </a:extLst>
            </p:cNvPr>
            <p:cNvSpPr txBox="1"/>
            <p:nvPr/>
          </p:nvSpPr>
          <p:spPr>
            <a:xfrm>
              <a:off x="-5810325" y="3959931"/>
              <a:ext cx="1789523" cy="188249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n-US" dirty="0"/>
                <a:t>Educational  Event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A9C02D-C3AF-B533-EE08-05FFDFBD973F}"/>
                </a:ext>
              </a:extLst>
            </p:cNvPr>
            <p:cNvSpPr txBox="1"/>
            <p:nvPr/>
          </p:nvSpPr>
          <p:spPr>
            <a:xfrm>
              <a:off x="-3214352" y="3968399"/>
              <a:ext cx="1429995" cy="192529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n-US" dirty="0"/>
                <a:t>Social  Event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9914B-D017-E50B-A6DA-818EA7C32AD1}"/>
                </a:ext>
              </a:extLst>
            </p:cNvPr>
            <p:cNvSpPr txBox="1"/>
            <p:nvPr/>
          </p:nvSpPr>
          <p:spPr>
            <a:xfrm>
              <a:off x="-9986988" y="3921404"/>
              <a:ext cx="1746610" cy="584775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n-US" dirty="0"/>
                <a:t>Became Chief of </a:t>
              </a:r>
              <a:r>
                <a:rPr lang="en-US" dirty="0" err="1"/>
                <a:t>Kosen</a:t>
              </a:r>
              <a:endParaRPr lang="en-ID" dirty="0"/>
            </a:p>
          </p:txBody>
        </p:sp>
        <p:pic>
          <p:nvPicPr>
            <p:cNvPr id="357" name="Picture 356" descr="A person in a blue suit&#10;&#10;Description automatically generated">
              <a:extLst>
                <a:ext uri="{FF2B5EF4-FFF2-40B4-BE49-F238E27FC236}">
                  <a16:creationId xmlns:a16="http://schemas.microsoft.com/office/drawing/2014/main" id="{CF34514C-C0DE-CE32-7D07-94B79295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54076" y="2409240"/>
              <a:ext cx="1413514" cy="1756018"/>
            </a:xfrm>
            <a:prstGeom prst="rect">
              <a:avLst/>
            </a:prstGeom>
          </p:spPr>
        </p:pic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B83C57-6531-79C6-8261-244F031F0F5E}"/>
              </a:ext>
            </a:extLst>
          </p:cNvPr>
          <p:cNvSpPr/>
          <p:nvPr/>
        </p:nvSpPr>
        <p:spPr>
          <a:xfrm>
            <a:off x="4744505" y="860195"/>
            <a:ext cx="4285152" cy="33673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08D67C-BB22-6AC9-6F61-40BEB410B828}"/>
              </a:ext>
            </a:extLst>
          </p:cNvPr>
          <p:cNvSpPr txBox="1"/>
          <p:nvPr/>
        </p:nvSpPr>
        <p:spPr>
          <a:xfrm>
            <a:off x="6120576" y="713852"/>
            <a:ext cx="1533010" cy="364463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C. SKILLS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D1F4F1-FBE1-7F1D-F5C9-CF24C5D8A080}"/>
              </a:ext>
            </a:extLst>
          </p:cNvPr>
          <p:cNvSpPr/>
          <p:nvPr/>
        </p:nvSpPr>
        <p:spPr>
          <a:xfrm>
            <a:off x="5324981" y="3388149"/>
            <a:ext cx="3124200" cy="2237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AVERAGE SCORE IS 87.6</a:t>
            </a:r>
          </a:p>
        </p:txBody>
      </p:sp>
    </p:spTree>
    <p:extLst>
      <p:ext uri="{BB962C8B-B14F-4D97-AF65-F5344CB8AC3E}">
        <p14:creationId xmlns:p14="http://schemas.microsoft.com/office/powerpoint/2010/main" val="3510600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56270" y="1081501"/>
            <a:ext cx="775820" cy="323675"/>
          </a:xfrm>
          <a:prstGeom prst="rect">
            <a:avLst/>
          </a:prstGeom>
        </p:spPr>
        <p:txBody>
          <a:bodyPr vert="horz" wrap="square" lIns="0" tIns="8061" rIns="0" bIns="0" rtlCol="0">
            <a:spAutoFit/>
          </a:bodyPr>
          <a:lstStyle/>
          <a:p>
            <a:pPr marL="32244" marR="3071" indent="-24951" defTabSz="552755">
              <a:lnSpc>
                <a:spcPct val="101099"/>
              </a:lnSpc>
              <a:spcBef>
                <a:spcPts val="63"/>
              </a:spcBef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SECTION</a:t>
            </a:r>
            <a:r>
              <a:rPr sz="1058" spc="-4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J-J </a:t>
            </a:r>
            <a:r>
              <a:rPr sz="1058" spc="-3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SCALE</a:t>
            </a:r>
            <a:r>
              <a:rPr sz="1058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1058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1058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69274" y="1021463"/>
            <a:ext cx="20729" cy="1132059"/>
          </a:xfrm>
          <a:custGeom>
            <a:avLst/>
            <a:gdLst/>
            <a:ahLst/>
            <a:cxnLst/>
            <a:rect l="l" t="t" r="r" b="b"/>
            <a:pathLst>
              <a:path w="34290" h="1872614">
                <a:moveTo>
                  <a:pt x="34290" y="1799082"/>
                </a:moveTo>
                <a:lnTo>
                  <a:pt x="34290" y="1799082"/>
                </a:lnTo>
                <a:lnTo>
                  <a:pt x="34290" y="84582"/>
                </a:lnTo>
                <a:lnTo>
                  <a:pt x="34290" y="70866"/>
                </a:lnTo>
              </a:path>
              <a:path w="34290" h="1872614">
                <a:moveTo>
                  <a:pt x="0" y="1872234"/>
                </a:moveTo>
                <a:lnTo>
                  <a:pt x="0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2669" y="1015898"/>
            <a:ext cx="5077953" cy="3507503"/>
            <a:chOff x="1741291" y="1355026"/>
            <a:chExt cx="8399780" cy="5801995"/>
          </a:xfrm>
        </p:grpSpPr>
        <p:sp>
          <p:nvSpPr>
            <p:cNvPr id="5" name="object 5"/>
            <p:cNvSpPr/>
            <p:nvPr/>
          </p:nvSpPr>
          <p:spPr>
            <a:xfrm>
              <a:off x="7392923" y="1364233"/>
              <a:ext cx="2738755" cy="1872614"/>
            </a:xfrm>
            <a:custGeom>
              <a:avLst/>
              <a:gdLst/>
              <a:ahLst/>
              <a:cxnLst/>
              <a:rect l="l" t="t" r="r" b="b"/>
              <a:pathLst>
                <a:path w="2738754" h="1872614">
                  <a:moveTo>
                    <a:pt x="2738628" y="502920"/>
                  </a:moveTo>
                  <a:lnTo>
                    <a:pt x="2539745" y="502920"/>
                  </a:lnTo>
                  <a:lnTo>
                    <a:pt x="2539745" y="432054"/>
                  </a:lnTo>
                  <a:lnTo>
                    <a:pt x="2505456" y="395478"/>
                  </a:lnTo>
                  <a:lnTo>
                    <a:pt x="2304287" y="395478"/>
                  </a:lnTo>
                  <a:lnTo>
                    <a:pt x="2231135" y="466344"/>
                  </a:lnTo>
                  <a:lnTo>
                    <a:pt x="2130552" y="466344"/>
                  </a:lnTo>
                  <a:lnTo>
                    <a:pt x="2057400" y="395478"/>
                  </a:lnTo>
                  <a:lnTo>
                    <a:pt x="1892807" y="395478"/>
                  </a:lnTo>
                  <a:lnTo>
                    <a:pt x="1892807" y="144018"/>
                  </a:lnTo>
                  <a:lnTo>
                    <a:pt x="1748790" y="0"/>
                  </a:lnTo>
                  <a:lnTo>
                    <a:pt x="0" y="0"/>
                  </a:lnTo>
                  <a:lnTo>
                    <a:pt x="34290" y="34290"/>
                  </a:lnTo>
                  <a:lnTo>
                    <a:pt x="34290" y="70866"/>
                  </a:lnTo>
                  <a:lnTo>
                    <a:pt x="251459" y="70866"/>
                  </a:lnTo>
                  <a:lnTo>
                    <a:pt x="251459" y="358902"/>
                  </a:lnTo>
                  <a:lnTo>
                    <a:pt x="864107" y="358902"/>
                  </a:lnTo>
                  <a:lnTo>
                    <a:pt x="864107" y="502920"/>
                  </a:lnTo>
                  <a:lnTo>
                    <a:pt x="1547621" y="502920"/>
                  </a:lnTo>
                  <a:lnTo>
                    <a:pt x="1547621" y="1367028"/>
                  </a:lnTo>
                  <a:lnTo>
                    <a:pt x="864107" y="1367028"/>
                  </a:lnTo>
                  <a:lnTo>
                    <a:pt x="864107" y="1511046"/>
                  </a:lnTo>
                  <a:lnTo>
                    <a:pt x="576071" y="1511046"/>
                  </a:lnTo>
                  <a:lnTo>
                    <a:pt x="576071" y="1632204"/>
                  </a:lnTo>
                  <a:lnTo>
                    <a:pt x="251459" y="1632204"/>
                  </a:lnTo>
                  <a:lnTo>
                    <a:pt x="251459" y="1799082"/>
                  </a:lnTo>
                  <a:lnTo>
                    <a:pt x="34290" y="1799082"/>
                  </a:lnTo>
                  <a:lnTo>
                    <a:pt x="34290" y="1835658"/>
                  </a:lnTo>
                  <a:lnTo>
                    <a:pt x="0" y="1872234"/>
                  </a:lnTo>
                  <a:lnTo>
                    <a:pt x="1748790" y="1872234"/>
                  </a:lnTo>
                  <a:lnTo>
                    <a:pt x="1892807" y="1728216"/>
                  </a:lnTo>
                  <a:lnTo>
                    <a:pt x="1892807" y="1474470"/>
                  </a:lnTo>
                  <a:lnTo>
                    <a:pt x="2057400" y="1474470"/>
                  </a:lnTo>
                  <a:lnTo>
                    <a:pt x="2130552" y="1403604"/>
                  </a:lnTo>
                  <a:lnTo>
                    <a:pt x="2231135" y="1403604"/>
                  </a:lnTo>
                  <a:lnTo>
                    <a:pt x="2304287" y="1474470"/>
                  </a:lnTo>
                  <a:lnTo>
                    <a:pt x="2505456" y="1474470"/>
                  </a:lnTo>
                  <a:lnTo>
                    <a:pt x="2539745" y="1440180"/>
                  </a:lnTo>
                  <a:lnTo>
                    <a:pt x="2539745" y="1367028"/>
                  </a:lnTo>
                  <a:lnTo>
                    <a:pt x="2738628" y="1367028"/>
                  </a:lnTo>
                  <a:lnTo>
                    <a:pt x="2738628" y="50292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644383" y="2772409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644383" y="2091181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3"/>
                  </a:moveTo>
                  <a:lnTo>
                    <a:pt x="9144" y="1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644383" y="2248916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144" y="4571"/>
                  </a:moveTo>
                  <a:lnTo>
                    <a:pt x="9144" y="4571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644383" y="229692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644383" y="2301493"/>
              <a:ext cx="0" cy="642620"/>
            </a:xfrm>
            <a:custGeom>
              <a:avLst/>
              <a:gdLst/>
              <a:ahLst/>
              <a:cxnLst/>
              <a:rect l="l" t="t" r="r" b="b"/>
              <a:pathLst>
                <a:path h="642619">
                  <a:moveTo>
                    <a:pt x="0" y="475488"/>
                  </a:moveTo>
                  <a:lnTo>
                    <a:pt x="0" y="477774"/>
                  </a:lnTo>
                  <a:lnTo>
                    <a:pt x="0" y="530352"/>
                  </a:lnTo>
                  <a:lnTo>
                    <a:pt x="0" y="562356"/>
                  </a:lnTo>
                  <a:lnTo>
                    <a:pt x="0" y="642366"/>
                  </a:lnTo>
                </a:path>
                <a:path h="642619">
                  <a:moveTo>
                    <a:pt x="0" y="315468"/>
                  </a:moveTo>
                  <a:lnTo>
                    <a:pt x="0" y="315468"/>
                  </a:lnTo>
                  <a:lnTo>
                    <a:pt x="0" y="4572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644383" y="2258059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2"/>
                  </a:moveTo>
                  <a:lnTo>
                    <a:pt x="9144" y="11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644383" y="2093468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144" y="4571"/>
                  </a:moveTo>
                  <a:lnTo>
                    <a:pt x="9144" y="4571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644383" y="1723135"/>
              <a:ext cx="325120" cy="1273810"/>
            </a:xfrm>
            <a:custGeom>
              <a:avLst/>
              <a:gdLst/>
              <a:ahLst/>
              <a:cxnLst/>
              <a:rect l="l" t="t" r="r" b="b"/>
              <a:pathLst>
                <a:path w="325120" h="1273810">
                  <a:moveTo>
                    <a:pt x="0" y="361188"/>
                  </a:moveTo>
                  <a:lnTo>
                    <a:pt x="0" y="361188"/>
                  </a:lnTo>
                  <a:lnTo>
                    <a:pt x="0" y="96012"/>
                  </a:lnTo>
                  <a:lnTo>
                    <a:pt x="0" y="84582"/>
                  </a:lnTo>
                </a:path>
                <a:path w="325120" h="1273810">
                  <a:moveTo>
                    <a:pt x="0" y="0"/>
                  </a:moveTo>
                  <a:lnTo>
                    <a:pt x="0" y="6857"/>
                  </a:lnTo>
                  <a:lnTo>
                    <a:pt x="0" y="11430"/>
                  </a:lnTo>
                </a:path>
                <a:path w="325120" h="1273810">
                  <a:moveTo>
                    <a:pt x="0" y="1273302"/>
                  </a:moveTo>
                  <a:lnTo>
                    <a:pt x="0" y="1220724"/>
                  </a:lnTo>
                </a:path>
                <a:path w="325120" h="1273810">
                  <a:moveTo>
                    <a:pt x="324611" y="1152144"/>
                  </a:moveTo>
                  <a:lnTo>
                    <a:pt x="324611" y="1152144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644383" y="2756407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9144" y="8001"/>
                  </a:moveTo>
                  <a:lnTo>
                    <a:pt x="9144" y="8001"/>
                  </a:lnTo>
                </a:path>
              </a:pathLst>
            </a:custGeom>
            <a:ln w="1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644383" y="210261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59435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644383" y="2084323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144" y="3428"/>
                  </a:moveTo>
                  <a:lnTo>
                    <a:pt x="9144" y="3428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968995" y="2093467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288"/>
                  </a:move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644383" y="1734566"/>
              <a:ext cx="0" cy="562610"/>
            </a:xfrm>
            <a:custGeom>
              <a:avLst/>
              <a:gdLst/>
              <a:ahLst/>
              <a:cxnLst/>
              <a:rect l="l" t="t" r="r" b="b"/>
              <a:pathLst>
                <a:path h="562610">
                  <a:moveTo>
                    <a:pt x="0" y="562355"/>
                  </a:moveTo>
                  <a:lnTo>
                    <a:pt x="0" y="525779"/>
                  </a:lnTo>
                </a:path>
                <a:path h="562610">
                  <a:moveTo>
                    <a:pt x="0" y="514350"/>
                  </a:moveTo>
                  <a:lnTo>
                    <a:pt x="0" y="427481"/>
                  </a:lnTo>
                </a:path>
                <a:path h="562610">
                  <a:moveTo>
                    <a:pt x="0" y="73152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968995" y="2075179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0" y="18288"/>
                  </a:move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644383" y="1723135"/>
              <a:ext cx="612775" cy="1152525"/>
            </a:xfrm>
            <a:custGeom>
              <a:avLst/>
              <a:gdLst/>
              <a:ahLst/>
              <a:cxnLst/>
              <a:rect l="l" t="t" r="r" b="b"/>
              <a:pathLst>
                <a:path w="612775" h="1152525">
                  <a:moveTo>
                    <a:pt x="0" y="1033271"/>
                  </a:moveTo>
                  <a:lnTo>
                    <a:pt x="0" y="893826"/>
                  </a:lnTo>
                </a:path>
                <a:path w="612775" h="1152525">
                  <a:moveTo>
                    <a:pt x="612647" y="1152144"/>
                  </a:moveTo>
                  <a:lnTo>
                    <a:pt x="324611" y="1152144"/>
                  </a:lnTo>
                </a:path>
                <a:path w="612775" h="1152525">
                  <a:moveTo>
                    <a:pt x="0" y="0"/>
                  </a:moveTo>
                  <a:lnTo>
                    <a:pt x="612647" y="0"/>
                  </a:lnTo>
                </a:path>
                <a:path w="612775" h="1152525">
                  <a:moveTo>
                    <a:pt x="612647" y="1008126"/>
                  </a:moveTo>
                  <a:lnTo>
                    <a:pt x="612647" y="144018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1291" y="3561217"/>
              <a:ext cx="3813688" cy="35957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46170" y="4388611"/>
              <a:ext cx="85090" cy="5080"/>
            </a:xfrm>
            <a:custGeom>
              <a:avLst/>
              <a:gdLst/>
              <a:ahLst/>
              <a:cxnLst/>
              <a:rect l="l" t="t" r="r" b="b"/>
              <a:pathLst>
                <a:path w="85089" h="5079">
                  <a:moveTo>
                    <a:pt x="-11429" y="2286"/>
                  </a:moveTo>
                  <a:lnTo>
                    <a:pt x="96012" y="228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655314" y="4461764"/>
              <a:ext cx="82550" cy="6985"/>
            </a:xfrm>
            <a:custGeom>
              <a:avLst/>
              <a:gdLst/>
              <a:ahLst/>
              <a:cxnLst/>
              <a:rect l="l" t="t" r="r" b="b"/>
              <a:pathLst>
                <a:path w="82550" h="6985">
                  <a:moveTo>
                    <a:pt x="-11429" y="3428"/>
                  </a:moveTo>
                  <a:lnTo>
                    <a:pt x="93725" y="3428"/>
                  </a:lnTo>
                </a:path>
              </a:pathLst>
            </a:custGeom>
            <a:ln w="297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94133" y="1820852"/>
            <a:ext cx="725915" cy="325463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46831" defTabSz="552755">
              <a:lnSpc>
                <a:spcPct val="102000"/>
              </a:lnSpc>
              <a:spcBef>
                <a:spcPts val="54"/>
              </a:spcBef>
              <a:tabLst>
                <a:tab pos="590757" algn="l"/>
              </a:tabLst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DETAIL	K </a:t>
            </a:r>
            <a:r>
              <a:rPr sz="1058" spc="-3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SCALE</a:t>
            </a:r>
            <a:r>
              <a:rPr sz="1058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r>
              <a:rPr sz="1058" spc="-1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1058" spc="-1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39562" y="3429460"/>
            <a:ext cx="1715172" cy="232247"/>
            <a:chOff x="7343775" y="5347461"/>
            <a:chExt cx="2837180" cy="384175"/>
          </a:xfrm>
        </p:grpSpPr>
        <p:sp>
          <p:nvSpPr>
            <p:cNvPr id="26" name="object 26"/>
            <p:cNvSpPr/>
            <p:nvPr/>
          </p:nvSpPr>
          <p:spPr>
            <a:xfrm>
              <a:off x="7392924" y="5347588"/>
              <a:ext cx="313690" cy="25400"/>
            </a:xfrm>
            <a:custGeom>
              <a:avLst/>
              <a:gdLst/>
              <a:ahLst/>
              <a:cxnLst/>
              <a:rect l="l" t="t" r="r" b="b"/>
              <a:pathLst>
                <a:path w="313690" h="25400">
                  <a:moveTo>
                    <a:pt x="313182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313182" y="25146"/>
                  </a:lnTo>
                  <a:lnTo>
                    <a:pt x="313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3775" y="5360161"/>
              <a:ext cx="96012" cy="3714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760969" y="5360161"/>
              <a:ext cx="2002789" cy="0"/>
            </a:xfrm>
            <a:custGeom>
              <a:avLst/>
              <a:gdLst/>
              <a:ahLst/>
              <a:cxnLst/>
              <a:rect l="l" t="t" r="r" b="b"/>
              <a:pathLst>
                <a:path w="2002790">
                  <a:moveTo>
                    <a:pt x="0" y="0"/>
                  </a:moveTo>
                  <a:lnTo>
                    <a:pt x="64008" y="0"/>
                  </a:lnTo>
                </a:path>
                <a:path w="2002790">
                  <a:moveTo>
                    <a:pt x="118872" y="0"/>
                  </a:moveTo>
                  <a:lnTo>
                    <a:pt x="182880" y="0"/>
                  </a:lnTo>
                </a:path>
                <a:path w="2002790">
                  <a:moveTo>
                    <a:pt x="237744" y="0"/>
                  </a:moveTo>
                  <a:lnTo>
                    <a:pt x="553211" y="0"/>
                  </a:lnTo>
                </a:path>
                <a:path w="2002790">
                  <a:moveTo>
                    <a:pt x="605790" y="0"/>
                  </a:moveTo>
                  <a:lnTo>
                    <a:pt x="672084" y="0"/>
                  </a:lnTo>
                </a:path>
                <a:path w="2002790">
                  <a:moveTo>
                    <a:pt x="724661" y="0"/>
                  </a:moveTo>
                  <a:lnTo>
                    <a:pt x="788670" y="0"/>
                  </a:lnTo>
                </a:path>
                <a:path w="2002790">
                  <a:moveTo>
                    <a:pt x="843534" y="0"/>
                  </a:moveTo>
                  <a:lnTo>
                    <a:pt x="1159002" y="0"/>
                  </a:lnTo>
                </a:path>
                <a:path w="2002790">
                  <a:moveTo>
                    <a:pt x="1211580" y="0"/>
                  </a:moveTo>
                  <a:lnTo>
                    <a:pt x="1277873" y="0"/>
                  </a:lnTo>
                </a:path>
                <a:path w="2002790">
                  <a:moveTo>
                    <a:pt x="1330452" y="0"/>
                  </a:moveTo>
                  <a:lnTo>
                    <a:pt x="1396746" y="0"/>
                  </a:lnTo>
                </a:path>
                <a:path w="2002790">
                  <a:moveTo>
                    <a:pt x="1449323" y="0"/>
                  </a:moveTo>
                  <a:lnTo>
                    <a:pt x="1764792" y="0"/>
                  </a:lnTo>
                </a:path>
                <a:path w="2002790">
                  <a:moveTo>
                    <a:pt x="1819656" y="0"/>
                  </a:moveTo>
                  <a:lnTo>
                    <a:pt x="1883664" y="0"/>
                  </a:lnTo>
                </a:path>
                <a:path w="2002790">
                  <a:moveTo>
                    <a:pt x="1938528" y="0"/>
                  </a:moveTo>
                  <a:lnTo>
                    <a:pt x="2002536" y="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818357" y="5347588"/>
              <a:ext cx="313690" cy="25400"/>
            </a:xfrm>
            <a:custGeom>
              <a:avLst/>
              <a:gdLst/>
              <a:ahLst/>
              <a:cxnLst/>
              <a:rect l="l" t="t" r="r" b="b"/>
              <a:pathLst>
                <a:path w="313690" h="25400">
                  <a:moveTo>
                    <a:pt x="313194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313194" y="25146"/>
                  </a:lnTo>
                  <a:lnTo>
                    <a:pt x="3131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2403" y="5360161"/>
              <a:ext cx="98298" cy="37147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327545" y="3468154"/>
            <a:ext cx="72553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J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93197" y="3468154"/>
            <a:ext cx="72553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J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61009" y="3274679"/>
            <a:ext cx="95970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197813"/>
            <a:ext cx="9140545" cy="6463756"/>
          </a:xfrm>
          <a:custGeom>
            <a:avLst/>
            <a:gdLst/>
            <a:ahLst/>
            <a:cxnLst/>
            <a:rect l="l" t="t" r="r" b="b"/>
            <a:pathLst>
              <a:path w="15119985" h="10692130">
                <a:moveTo>
                  <a:pt x="358902" y="10332719"/>
                </a:moveTo>
                <a:lnTo>
                  <a:pt x="358902" y="358902"/>
                </a:lnTo>
                <a:lnTo>
                  <a:pt x="14760702" y="358902"/>
                </a:lnTo>
                <a:lnTo>
                  <a:pt x="14760702" y="10332719"/>
                </a:lnTo>
                <a:lnTo>
                  <a:pt x="358902" y="10332719"/>
                </a:lnTo>
                <a:lnTo>
                  <a:pt x="14760702" y="10332719"/>
                </a:lnTo>
              </a:path>
              <a:path w="15119985" h="10692130">
                <a:moveTo>
                  <a:pt x="7559802" y="10691621"/>
                </a:moveTo>
                <a:lnTo>
                  <a:pt x="7559802" y="10332719"/>
                </a:lnTo>
                <a:lnTo>
                  <a:pt x="7456931" y="10511027"/>
                </a:lnTo>
                <a:lnTo>
                  <a:pt x="7664957" y="10511027"/>
                </a:lnTo>
                <a:lnTo>
                  <a:pt x="7559802" y="10332719"/>
                </a:lnTo>
                <a:lnTo>
                  <a:pt x="7664957" y="10511027"/>
                </a:lnTo>
              </a:path>
              <a:path w="15119985" h="10692130">
                <a:moveTo>
                  <a:pt x="7559802" y="0"/>
                </a:moveTo>
                <a:lnTo>
                  <a:pt x="7559802" y="358902"/>
                </a:lnTo>
                <a:lnTo>
                  <a:pt x="7456931" y="180593"/>
                </a:lnTo>
                <a:lnTo>
                  <a:pt x="7664957" y="180593"/>
                </a:lnTo>
                <a:lnTo>
                  <a:pt x="7559802" y="358902"/>
                </a:lnTo>
                <a:lnTo>
                  <a:pt x="7664957" y="180593"/>
                </a:lnTo>
              </a:path>
              <a:path w="15119985" h="10692130">
                <a:moveTo>
                  <a:pt x="0" y="5344668"/>
                </a:moveTo>
                <a:lnTo>
                  <a:pt x="358902" y="5344668"/>
                </a:lnTo>
                <a:lnTo>
                  <a:pt x="180594" y="5241797"/>
                </a:lnTo>
                <a:lnTo>
                  <a:pt x="180594" y="5449824"/>
                </a:lnTo>
                <a:lnTo>
                  <a:pt x="358902" y="5344668"/>
                </a:lnTo>
                <a:lnTo>
                  <a:pt x="180594" y="5449824"/>
                </a:lnTo>
              </a:path>
              <a:path w="15119985" h="10692130">
                <a:moveTo>
                  <a:pt x="15119604" y="5344668"/>
                </a:moveTo>
                <a:lnTo>
                  <a:pt x="14760702" y="5344668"/>
                </a:lnTo>
                <a:lnTo>
                  <a:pt x="14939010" y="5241797"/>
                </a:lnTo>
                <a:lnTo>
                  <a:pt x="14939010" y="5449824"/>
                </a:lnTo>
                <a:lnTo>
                  <a:pt x="14760702" y="5344668"/>
                </a:lnTo>
                <a:lnTo>
                  <a:pt x="14939010" y="5449824"/>
                </a:lnTo>
              </a:path>
              <a:path w="15119985" h="10692130">
                <a:moveTo>
                  <a:pt x="2519172" y="10332719"/>
                </a:moveTo>
                <a:lnTo>
                  <a:pt x="2519172" y="10456163"/>
                </a:lnTo>
              </a:path>
              <a:path w="15119985" h="10692130">
                <a:moveTo>
                  <a:pt x="2519172" y="358902"/>
                </a:moveTo>
                <a:lnTo>
                  <a:pt x="2519172" y="235457"/>
                </a:lnTo>
              </a:path>
              <a:path w="15119985" h="10692130">
                <a:moveTo>
                  <a:pt x="5040629" y="10332719"/>
                </a:moveTo>
                <a:lnTo>
                  <a:pt x="5040629" y="10456163"/>
                </a:lnTo>
              </a:path>
              <a:path w="15119985" h="10692130">
                <a:moveTo>
                  <a:pt x="5040629" y="358902"/>
                </a:moveTo>
                <a:lnTo>
                  <a:pt x="5040629" y="235457"/>
                </a:lnTo>
              </a:path>
              <a:path w="15119985" h="10692130">
                <a:moveTo>
                  <a:pt x="10078974" y="10332719"/>
                </a:moveTo>
                <a:lnTo>
                  <a:pt x="10078974" y="10456163"/>
                </a:lnTo>
              </a:path>
              <a:path w="15119985" h="10692130">
                <a:moveTo>
                  <a:pt x="10078974" y="358902"/>
                </a:moveTo>
                <a:lnTo>
                  <a:pt x="10078974" y="235457"/>
                </a:lnTo>
              </a:path>
              <a:path w="15119985" h="10692130">
                <a:moveTo>
                  <a:pt x="12600431" y="10332719"/>
                </a:moveTo>
                <a:lnTo>
                  <a:pt x="12600431" y="10456163"/>
                </a:lnTo>
              </a:path>
              <a:path w="15119985" h="10692130">
                <a:moveTo>
                  <a:pt x="12600431" y="358902"/>
                </a:moveTo>
                <a:lnTo>
                  <a:pt x="12600431" y="235457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46299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46299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3374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23374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9906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76141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5321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53217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8910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8910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2343" y="1813329"/>
            <a:ext cx="8855707" cy="3232646"/>
          </a:xfrm>
          <a:custGeom>
            <a:avLst/>
            <a:gdLst/>
            <a:ahLst/>
            <a:cxnLst/>
            <a:rect l="l" t="t" r="r" b="b"/>
            <a:pathLst>
              <a:path w="14648815" h="5347334">
                <a:moveTo>
                  <a:pt x="123444" y="5346954"/>
                </a:moveTo>
                <a:lnTo>
                  <a:pt x="0" y="5346954"/>
                </a:lnTo>
              </a:path>
              <a:path w="14648815" h="5347334">
                <a:moveTo>
                  <a:pt x="14525244" y="5346954"/>
                </a:moveTo>
                <a:lnTo>
                  <a:pt x="14648687" y="5346954"/>
                </a:lnTo>
              </a:path>
              <a:path w="14648815" h="5347334">
                <a:moveTo>
                  <a:pt x="123444" y="0"/>
                </a:moveTo>
                <a:lnTo>
                  <a:pt x="0" y="0"/>
                </a:lnTo>
              </a:path>
              <a:path w="14648815" h="5347334">
                <a:moveTo>
                  <a:pt x="14525244" y="0"/>
                </a:moveTo>
                <a:lnTo>
                  <a:pt x="14648687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0193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29489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1575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930870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0193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29489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7428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26724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932491" y="5458914"/>
            <a:ext cx="5996575" cy="991176"/>
            <a:chOff x="4850828" y="8704516"/>
            <a:chExt cx="9919335" cy="1639570"/>
          </a:xfrm>
        </p:grpSpPr>
        <p:sp>
          <p:nvSpPr>
            <p:cNvPr id="55" name="object 55"/>
            <p:cNvSpPr/>
            <p:nvPr/>
          </p:nvSpPr>
          <p:spPr>
            <a:xfrm>
              <a:off x="5753861" y="8720582"/>
              <a:ext cx="6675120" cy="898525"/>
            </a:xfrm>
            <a:custGeom>
              <a:avLst/>
              <a:gdLst/>
              <a:ahLst/>
              <a:cxnLst/>
              <a:rect l="l" t="t" r="r" b="b"/>
              <a:pathLst>
                <a:path w="6675120" h="898525">
                  <a:moveTo>
                    <a:pt x="546353" y="173736"/>
                  </a:moveTo>
                  <a:lnTo>
                    <a:pt x="546353" y="893826"/>
                  </a:lnTo>
                </a:path>
                <a:path w="6675120" h="898525">
                  <a:moveTo>
                    <a:pt x="0" y="0"/>
                  </a:moveTo>
                  <a:lnTo>
                    <a:pt x="0" y="898398"/>
                  </a:lnTo>
                </a:path>
                <a:path w="6675120" h="898525">
                  <a:moveTo>
                    <a:pt x="6494526" y="34290"/>
                  </a:moveTo>
                  <a:lnTo>
                    <a:pt x="6494526" y="262890"/>
                  </a:lnTo>
                  <a:lnTo>
                    <a:pt x="6494526" y="480060"/>
                  </a:lnTo>
                </a:path>
                <a:path w="6675120" h="898525">
                  <a:moveTo>
                    <a:pt x="6675119" y="261747"/>
                  </a:moveTo>
                  <a:lnTo>
                    <a:pt x="6668709" y="214043"/>
                  </a:lnTo>
                  <a:lnTo>
                    <a:pt x="6650620" y="171177"/>
                  </a:lnTo>
                  <a:lnTo>
                    <a:pt x="6622562" y="134859"/>
                  </a:lnTo>
                  <a:lnTo>
                    <a:pt x="6586246" y="106799"/>
                  </a:lnTo>
                  <a:lnTo>
                    <a:pt x="6543381" y="88708"/>
                  </a:lnTo>
                  <a:lnTo>
                    <a:pt x="6495677" y="82296"/>
                  </a:lnTo>
                  <a:lnTo>
                    <a:pt x="6447973" y="88703"/>
                  </a:lnTo>
                  <a:lnTo>
                    <a:pt x="6405106" y="106790"/>
                  </a:lnTo>
                  <a:lnTo>
                    <a:pt x="6368787" y="134846"/>
                  </a:lnTo>
                  <a:lnTo>
                    <a:pt x="6340725" y="171162"/>
                  </a:lnTo>
                  <a:lnTo>
                    <a:pt x="6322632" y="214026"/>
                  </a:lnTo>
                  <a:lnTo>
                    <a:pt x="6316218" y="261729"/>
                  </a:lnTo>
                  <a:lnTo>
                    <a:pt x="6322623" y="309434"/>
                  </a:lnTo>
                  <a:lnTo>
                    <a:pt x="6340708" y="352302"/>
                  </a:lnTo>
                  <a:lnTo>
                    <a:pt x="6368762" y="388622"/>
                  </a:lnTo>
                  <a:lnTo>
                    <a:pt x="6405076" y="416686"/>
                  </a:lnTo>
                  <a:lnTo>
                    <a:pt x="6447940" y="434781"/>
                  </a:lnTo>
                  <a:lnTo>
                    <a:pt x="6495642" y="441198"/>
                  </a:lnTo>
                  <a:lnTo>
                    <a:pt x="6543347" y="434795"/>
                  </a:lnTo>
                  <a:lnTo>
                    <a:pt x="6586216" y="416712"/>
                  </a:lnTo>
                  <a:lnTo>
                    <a:pt x="6622538" y="388659"/>
                  </a:lnTo>
                  <a:lnTo>
                    <a:pt x="6650603" y="352346"/>
                  </a:lnTo>
                  <a:lnTo>
                    <a:pt x="6668700" y="309483"/>
                  </a:lnTo>
                  <a:lnTo>
                    <a:pt x="6675119" y="26178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1801" y="8864600"/>
              <a:ext cx="235458" cy="23545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860035" y="8713724"/>
              <a:ext cx="9900920" cy="1621155"/>
            </a:xfrm>
            <a:custGeom>
              <a:avLst/>
              <a:gdLst/>
              <a:ahLst/>
              <a:cxnLst/>
              <a:rect l="l" t="t" r="r" b="b"/>
              <a:pathLst>
                <a:path w="9900919" h="1621154">
                  <a:moveTo>
                    <a:pt x="7596378" y="162305"/>
                  </a:moveTo>
                  <a:lnTo>
                    <a:pt x="7884414" y="89153"/>
                  </a:lnTo>
                </a:path>
                <a:path w="9900919" h="1621154">
                  <a:moveTo>
                    <a:pt x="7596378" y="162305"/>
                  </a:moveTo>
                  <a:lnTo>
                    <a:pt x="7596378" y="269748"/>
                  </a:lnTo>
                  <a:lnTo>
                    <a:pt x="7596378" y="377189"/>
                  </a:lnTo>
                  <a:lnTo>
                    <a:pt x="7884414" y="450341"/>
                  </a:lnTo>
                  <a:lnTo>
                    <a:pt x="7884414" y="269748"/>
                  </a:lnTo>
                  <a:lnTo>
                    <a:pt x="7884414" y="89153"/>
                  </a:lnTo>
                </a:path>
                <a:path w="9900919" h="1621154">
                  <a:moveTo>
                    <a:pt x="7200900" y="269748"/>
                  </a:moveTo>
                  <a:lnTo>
                    <a:pt x="7920990" y="269748"/>
                  </a:lnTo>
                </a:path>
                <a:path w="9900919" h="1621154">
                  <a:moveTo>
                    <a:pt x="1984247" y="0"/>
                  </a:moveTo>
                  <a:lnTo>
                    <a:pt x="1984247" y="900684"/>
                  </a:lnTo>
                </a:path>
                <a:path w="9900919" h="1621154">
                  <a:moveTo>
                    <a:pt x="8819388" y="539495"/>
                  </a:moveTo>
                  <a:lnTo>
                    <a:pt x="8819388" y="1078992"/>
                  </a:lnTo>
                </a:path>
                <a:path w="9900919" h="1621154">
                  <a:moveTo>
                    <a:pt x="7200900" y="0"/>
                  </a:moveTo>
                  <a:lnTo>
                    <a:pt x="7200900" y="539495"/>
                  </a:lnTo>
                </a:path>
                <a:path w="9900919" h="1621154">
                  <a:moveTo>
                    <a:pt x="9180576" y="0"/>
                  </a:moveTo>
                  <a:lnTo>
                    <a:pt x="9180576" y="1078992"/>
                  </a:lnTo>
                </a:path>
                <a:path w="9900919" h="1621154">
                  <a:moveTo>
                    <a:pt x="8460486" y="0"/>
                  </a:moveTo>
                  <a:lnTo>
                    <a:pt x="8460486" y="539495"/>
                  </a:lnTo>
                </a:path>
                <a:path w="9900919" h="1621154">
                  <a:moveTo>
                    <a:pt x="7920990" y="0"/>
                  </a:moveTo>
                  <a:lnTo>
                    <a:pt x="7920990" y="539495"/>
                  </a:lnTo>
                </a:path>
                <a:path w="9900919" h="1621154">
                  <a:moveTo>
                    <a:pt x="9900666" y="0"/>
                  </a:moveTo>
                  <a:lnTo>
                    <a:pt x="9900666" y="1620773"/>
                  </a:lnTo>
                </a:path>
                <a:path w="9900919" h="1621154">
                  <a:moveTo>
                    <a:pt x="6480809" y="0"/>
                  </a:moveTo>
                  <a:lnTo>
                    <a:pt x="6480809" y="1620773"/>
                  </a:lnTo>
                </a:path>
                <a:path w="9900919" h="1621154">
                  <a:moveTo>
                    <a:pt x="5760720" y="0"/>
                  </a:moveTo>
                  <a:lnTo>
                    <a:pt x="5760720" y="1620773"/>
                  </a:lnTo>
                </a:path>
                <a:path w="9900919" h="1621154">
                  <a:moveTo>
                    <a:pt x="2880359" y="1078992"/>
                  </a:moveTo>
                  <a:lnTo>
                    <a:pt x="9900666" y="1078992"/>
                  </a:lnTo>
                </a:path>
                <a:path w="9900919" h="1621154">
                  <a:moveTo>
                    <a:pt x="2880359" y="539495"/>
                  </a:moveTo>
                  <a:lnTo>
                    <a:pt x="9900666" y="539495"/>
                  </a:lnTo>
                </a:path>
                <a:path w="9900919" h="1621154">
                  <a:moveTo>
                    <a:pt x="0" y="180594"/>
                  </a:moveTo>
                  <a:lnTo>
                    <a:pt x="2880359" y="180594"/>
                  </a:lnTo>
                </a:path>
                <a:path w="9900919" h="1621154">
                  <a:moveTo>
                    <a:pt x="3600450" y="0"/>
                  </a:moveTo>
                  <a:lnTo>
                    <a:pt x="3600450" y="1620773"/>
                  </a:lnTo>
                </a:path>
                <a:path w="9900919" h="1621154">
                  <a:moveTo>
                    <a:pt x="0" y="1078992"/>
                  </a:moveTo>
                  <a:lnTo>
                    <a:pt x="2880359" y="1078992"/>
                  </a:lnTo>
                </a:path>
                <a:path w="9900919" h="1621154">
                  <a:moveTo>
                    <a:pt x="0" y="900684"/>
                  </a:moveTo>
                  <a:lnTo>
                    <a:pt x="2880359" y="900684"/>
                  </a:lnTo>
                </a:path>
                <a:path w="9900919" h="1621154">
                  <a:moveTo>
                    <a:pt x="2880359" y="0"/>
                  </a:moveTo>
                  <a:lnTo>
                    <a:pt x="2880359" y="1620773"/>
                  </a:lnTo>
                </a:path>
                <a:path w="9900919" h="1621154">
                  <a:moveTo>
                    <a:pt x="9900666" y="1620773"/>
                  </a:moveTo>
                  <a:lnTo>
                    <a:pt x="0" y="1620773"/>
                  </a:lnTo>
                  <a:lnTo>
                    <a:pt x="0" y="0"/>
                  </a:lnTo>
                  <a:lnTo>
                    <a:pt x="9900666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584049" y="5449892"/>
            <a:ext cx="4368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REVIEW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89349" y="5458184"/>
            <a:ext cx="46871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695" spc="-2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39371" y="5557686"/>
            <a:ext cx="30863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MATERIAL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57337" y="5834078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38386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SURFACE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62864" y="6158840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85600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HEAT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48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84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165016" y="5549394"/>
            <a:ext cx="28099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65016" y="5886593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---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60871" y="6227939"/>
            <a:ext cx="634552" cy="31413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51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36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66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45866" defTabSz="552755">
              <a:spcBef>
                <a:spcPts val="680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909896" y="6215501"/>
            <a:ext cx="42457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61°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~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63°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457153" y="5549394"/>
            <a:ext cx="358927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EI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18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61299" y="5889357"/>
            <a:ext cx="25336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453008" y="6183716"/>
            <a:ext cx="36084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93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6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247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-10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7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6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770019" y="5577033"/>
            <a:ext cx="2725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202575" y="5561832"/>
            <a:ext cx="147025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653095" y="5565977"/>
            <a:ext cx="12053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166102" y="5893503"/>
            <a:ext cx="63532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ATTACHEMENT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307604" y="5901794"/>
            <a:ext cx="16583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PA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109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676588" y="5893503"/>
            <a:ext cx="14971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1/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80131" y="5454038"/>
            <a:ext cx="48791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APPROVE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401629" y="5995768"/>
            <a:ext cx="1061810" cy="513040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  <a:tabLst>
                <a:tab pos="543542" algn="l"/>
              </a:tabLst>
            </a:pPr>
            <a:r>
              <a:rPr sz="1043" spc="18" baseline="4830" dirty="0">
                <a:solidFill>
                  <a:prstClr val="black"/>
                </a:solidFill>
                <a:latin typeface="Tahoma"/>
                <a:cs typeface="Tahoma"/>
              </a:rPr>
              <a:t>DATE	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2024.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05.</a:t>
            </a:r>
            <a:r>
              <a:rPr sz="695" spc="-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17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34734" marR="359291" algn="ctr" defTabSz="552755">
              <a:lnSpc>
                <a:spcPct val="181300"/>
              </a:lnSpc>
              <a:spcBef>
                <a:spcPts val="317"/>
              </a:spcBef>
            </a:pPr>
            <a:r>
              <a:rPr sz="695" spc="438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52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695" spc="40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41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317" dirty="0">
                <a:solidFill>
                  <a:prstClr val="black"/>
                </a:solidFill>
                <a:latin typeface="Tahoma"/>
                <a:cs typeface="Tahoma"/>
              </a:rPr>
              <a:t>N 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316490" y="5646131"/>
            <a:ext cx="22917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EZA 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HA</a:t>
            </a:r>
            <a:endParaRPr sz="695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9642" y="5025629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466394" y="3729999"/>
            <a:ext cx="1661429" cy="1433405"/>
            <a:chOff x="7388161" y="5844603"/>
            <a:chExt cx="2748280" cy="2371090"/>
          </a:xfrm>
        </p:grpSpPr>
        <p:sp>
          <p:nvSpPr>
            <p:cNvPr id="81" name="object 81"/>
            <p:cNvSpPr/>
            <p:nvPr/>
          </p:nvSpPr>
          <p:spPr>
            <a:xfrm>
              <a:off x="7392923" y="8096503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7392923" y="8078216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392923" y="8078216"/>
              <a:ext cx="2738755" cy="36830"/>
            </a:xfrm>
            <a:custGeom>
              <a:avLst/>
              <a:gdLst/>
              <a:ahLst/>
              <a:cxnLst/>
              <a:rect l="l" t="t" r="r" b="b"/>
              <a:pathLst>
                <a:path w="2738754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6"/>
                  </a:lnTo>
                  <a:lnTo>
                    <a:pt x="89154" y="0"/>
                  </a:lnTo>
                </a:path>
                <a:path w="2738754" h="36829">
                  <a:moveTo>
                    <a:pt x="2649473" y="18287"/>
                  </a:moveTo>
                  <a:lnTo>
                    <a:pt x="2738628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0042397" y="8078216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6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7392923" y="5849365"/>
              <a:ext cx="2738755" cy="2361565"/>
            </a:xfrm>
            <a:custGeom>
              <a:avLst/>
              <a:gdLst/>
              <a:ahLst/>
              <a:cxnLst/>
              <a:rect l="l" t="t" r="r" b="b"/>
              <a:pathLst>
                <a:path w="2738754" h="2361565">
                  <a:moveTo>
                    <a:pt x="2649473" y="2265426"/>
                  </a:moveTo>
                  <a:lnTo>
                    <a:pt x="2738628" y="2247138"/>
                  </a:lnTo>
                  <a:lnTo>
                    <a:pt x="2649473" y="2228850"/>
                  </a:lnTo>
                  <a:lnTo>
                    <a:pt x="2649473" y="2265426"/>
                  </a:lnTo>
                </a:path>
                <a:path w="2738754" h="2361565">
                  <a:moveTo>
                    <a:pt x="89154" y="2247138"/>
                  </a:moveTo>
                  <a:lnTo>
                    <a:pt x="1257300" y="2247138"/>
                  </a:lnTo>
                </a:path>
                <a:path w="2738754" h="2361565">
                  <a:moveTo>
                    <a:pt x="1481328" y="2247138"/>
                  </a:moveTo>
                  <a:lnTo>
                    <a:pt x="2649473" y="2247138"/>
                  </a:lnTo>
                </a:path>
                <a:path w="2738754" h="2361565">
                  <a:moveTo>
                    <a:pt x="2738628" y="0"/>
                  </a:moveTo>
                  <a:lnTo>
                    <a:pt x="2738628" y="2361438"/>
                  </a:lnTo>
                </a:path>
                <a:path w="2738754" h="2361565">
                  <a:moveTo>
                    <a:pt x="0" y="505205"/>
                  </a:moveTo>
                  <a:lnTo>
                    <a:pt x="0" y="236143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983978" y="4830772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9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466394" y="3948350"/>
            <a:ext cx="1150102" cy="1020351"/>
            <a:chOff x="7388161" y="6205791"/>
            <a:chExt cx="1902460" cy="1687830"/>
          </a:xfrm>
        </p:grpSpPr>
        <p:sp>
          <p:nvSpPr>
            <p:cNvPr id="88" name="object 88"/>
            <p:cNvSpPr/>
            <p:nvPr/>
          </p:nvSpPr>
          <p:spPr>
            <a:xfrm>
              <a:off x="9196577" y="7774177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9196577" y="7758175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0" y="0"/>
                  </a:moveTo>
                  <a:lnTo>
                    <a:pt x="0" y="34290"/>
                  </a:lnTo>
                  <a:lnTo>
                    <a:pt x="89153" y="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7392923" y="7758175"/>
              <a:ext cx="1892935" cy="34290"/>
            </a:xfrm>
            <a:custGeom>
              <a:avLst/>
              <a:gdLst/>
              <a:ahLst/>
              <a:cxnLst/>
              <a:rect l="l" t="t" r="r" b="b"/>
              <a:pathLst>
                <a:path w="1892934" h="34290">
                  <a:moveTo>
                    <a:pt x="1803654" y="34290"/>
                  </a:moveTo>
                  <a:lnTo>
                    <a:pt x="1892807" y="16001"/>
                  </a:lnTo>
                  <a:lnTo>
                    <a:pt x="1803654" y="0"/>
                  </a:lnTo>
                  <a:lnTo>
                    <a:pt x="1803654" y="34290"/>
                  </a:lnTo>
                </a:path>
                <a:path w="1892934" h="34290">
                  <a:moveTo>
                    <a:pt x="89154" y="16001"/>
                  </a:moveTo>
                  <a:lnTo>
                    <a:pt x="0" y="1600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7392923" y="7758175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6001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7392923" y="6210553"/>
              <a:ext cx="1892935" cy="1678305"/>
            </a:xfrm>
            <a:custGeom>
              <a:avLst/>
              <a:gdLst/>
              <a:ahLst/>
              <a:cxnLst/>
              <a:rect l="l" t="t" r="r" b="b"/>
              <a:pathLst>
                <a:path w="1892934" h="1678304">
                  <a:moveTo>
                    <a:pt x="89154" y="1547622"/>
                  </a:moveTo>
                  <a:lnTo>
                    <a:pt x="0" y="1563624"/>
                  </a:lnTo>
                  <a:lnTo>
                    <a:pt x="89154" y="1581912"/>
                  </a:lnTo>
                  <a:lnTo>
                    <a:pt x="89154" y="1547622"/>
                  </a:lnTo>
                </a:path>
                <a:path w="1892934" h="1678304">
                  <a:moveTo>
                    <a:pt x="1803654" y="1563624"/>
                  </a:moveTo>
                  <a:lnTo>
                    <a:pt x="1056132" y="1563624"/>
                  </a:lnTo>
                </a:path>
                <a:path w="1892934" h="1678304">
                  <a:moveTo>
                    <a:pt x="834390" y="1563624"/>
                  </a:moveTo>
                  <a:lnTo>
                    <a:pt x="89154" y="1563624"/>
                  </a:lnTo>
                </a:path>
                <a:path w="1892934" h="1678304">
                  <a:moveTo>
                    <a:pt x="0" y="144017"/>
                  </a:moveTo>
                  <a:lnTo>
                    <a:pt x="0" y="1677924"/>
                  </a:lnTo>
                </a:path>
                <a:path w="1892934" h="1678304">
                  <a:moveTo>
                    <a:pt x="1892807" y="0"/>
                  </a:moveTo>
                  <a:lnTo>
                    <a:pt x="1892807" y="16779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840255" y="4633151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21.5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466395" y="3729999"/>
            <a:ext cx="941655" cy="1041080"/>
            <a:chOff x="7388161" y="5844603"/>
            <a:chExt cx="1557655" cy="1722120"/>
          </a:xfrm>
        </p:grpSpPr>
        <p:sp>
          <p:nvSpPr>
            <p:cNvPr id="95" name="object 95"/>
            <p:cNvSpPr/>
            <p:nvPr/>
          </p:nvSpPr>
          <p:spPr>
            <a:xfrm>
              <a:off x="7392923" y="7447279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7392923" y="7428991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7392923" y="7428991"/>
              <a:ext cx="1548130" cy="36830"/>
            </a:xfrm>
            <a:custGeom>
              <a:avLst/>
              <a:gdLst/>
              <a:ahLst/>
              <a:cxnLst/>
              <a:rect l="l" t="t" r="r" b="b"/>
              <a:pathLst>
                <a:path w="1548129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6"/>
                  </a:lnTo>
                  <a:lnTo>
                    <a:pt x="89154" y="0"/>
                  </a:lnTo>
                </a:path>
                <a:path w="1548129" h="36829">
                  <a:moveTo>
                    <a:pt x="1456182" y="18287"/>
                  </a:moveTo>
                  <a:lnTo>
                    <a:pt x="1547621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8849106" y="7428991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6"/>
                  </a:lnTo>
                  <a:lnTo>
                    <a:pt x="91439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7392923" y="5849365"/>
              <a:ext cx="1548130" cy="1712595"/>
            </a:xfrm>
            <a:custGeom>
              <a:avLst/>
              <a:gdLst/>
              <a:ahLst/>
              <a:cxnLst/>
              <a:rect l="l" t="t" r="r" b="b"/>
              <a:pathLst>
                <a:path w="1548129" h="1712595">
                  <a:moveTo>
                    <a:pt x="1456182" y="1616202"/>
                  </a:moveTo>
                  <a:lnTo>
                    <a:pt x="1547621" y="1597914"/>
                  </a:lnTo>
                  <a:lnTo>
                    <a:pt x="1456182" y="1579626"/>
                  </a:lnTo>
                  <a:lnTo>
                    <a:pt x="1456182" y="1616202"/>
                  </a:lnTo>
                </a:path>
                <a:path w="1548129" h="1712595">
                  <a:moveTo>
                    <a:pt x="89154" y="1597914"/>
                  </a:moveTo>
                  <a:lnTo>
                    <a:pt x="598932" y="1597914"/>
                  </a:lnTo>
                </a:path>
                <a:path w="1548129" h="1712595">
                  <a:moveTo>
                    <a:pt x="948690" y="1597914"/>
                  </a:moveTo>
                  <a:lnTo>
                    <a:pt x="1456182" y="1597914"/>
                  </a:lnTo>
                </a:path>
                <a:path w="1548129" h="1712595">
                  <a:moveTo>
                    <a:pt x="0" y="505205"/>
                  </a:moveTo>
                  <a:lnTo>
                    <a:pt x="0" y="1712214"/>
                  </a:lnTo>
                </a:path>
                <a:path w="1548129" h="1712595">
                  <a:moveTo>
                    <a:pt x="1547621" y="0"/>
                  </a:moveTo>
                  <a:lnTo>
                    <a:pt x="1547621" y="1010412"/>
                  </a:lnTo>
                </a:path>
                <a:path w="1548129" h="1712595">
                  <a:moveTo>
                    <a:pt x="1547621" y="1181862"/>
                  </a:moveTo>
                  <a:lnTo>
                    <a:pt x="1547621" y="171221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5811775" y="4830772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610662" y="3730000"/>
            <a:ext cx="626490" cy="1238778"/>
            <a:chOff x="9280969" y="5844603"/>
            <a:chExt cx="1036319" cy="2049145"/>
          </a:xfrm>
        </p:grpSpPr>
        <p:sp>
          <p:nvSpPr>
            <p:cNvPr id="102" name="object 102"/>
            <p:cNvSpPr/>
            <p:nvPr/>
          </p:nvSpPr>
          <p:spPr>
            <a:xfrm>
              <a:off x="9285731" y="7774177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9285731" y="7755889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85731" y="7755889"/>
              <a:ext cx="845819" cy="36830"/>
            </a:xfrm>
            <a:custGeom>
              <a:avLst/>
              <a:gdLst/>
              <a:ahLst/>
              <a:cxnLst/>
              <a:rect l="l" t="t" r="r" b="b"/>
              <a:pathLst>
                <a:path w="845820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</a:path>
                <a:path w="845820" h="36829">
                  <a:moveTo>
                    <a:pt x="756666" y="18287"/>
                  </a:moveTo>
                  <a:lnTo>
                    <a:pt x="845820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042397" y="7755889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9285731" y="5849365"/>
              <a:ext cx="937260" cy="2039620"/>
            </a:xfrm>
            <a:custGeom>
              <a:avLst/>
              <a:gdLst/>
              <a:ahLst/>
              <a:cxnLst/>
              <a:rect l="l" t="t" r="r" b="b"/>
              <a:pathLst>
                <a:path w="937259" h="2039620">
                  <a:moveTo>
                    <a:pt x="756666" y="1943100"/>
                  </a:moveTo>
                  <a:lnTo>
                    <a:pt x="845820" y="1924812"/>
                  </a:lnTo>
                  <a:lnTo>
                    <a:pt x="756666" y="1906524"/>
                  </a:lnTo>
                  <a:lnTo>
                    <a:pt x="756666" y="1943100"/>
                  </a:lnTo>
                </a:path>
                <a:path w="937259" h="2039620">
                  <a:moveTo>
                    <a:pt x="89154" y="1924812"/>
                  </a:moveTo>
                  <a:lnTo>
                    <a:pt x="310896" y="1924812"/>
                  </a:lnTo>
                </a:path>
                <a:path w="937259" h="2039620">
                  <a:moveTo>
                    <a:pt x="534924" y="1924812"/>
                  </a:moveTo>
                  <a:lnTo>
                    <a:pt x="756666" y="1924812"/>
                  </a:lnTo>
                </a:path>
                <a:path w="937259" h="2039620">
                  <a:moveTo>
                    <a:pt x="845820" y="0"/>
                  </a:moveTo>
                  <a:lnTo>
                    <a:pt x="845820" y="2039112"/>
                  </a:lnTo>
                </a:path>
                <a:path w="937259" h="2039620">
                  <a:moveTo>
                    <a:pt x="0" y="361188"/>
                  </a:moveTo>
                  <a:lnTo>
                    <a:pt x="0" y="2039112"/>
                  </a:lnTo>
                </a:path>
                <a:path w="937259" h="2039620">
                  <a:moveTo>
                    <a:pt x="937260" y="1593341"/>
                  </a:moveTo>
                  <a:lnTo>
                    <a:pt x="845820" y="15933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131552" y="742442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9843516" y="7424420"/>
              <a:ext cx="379730" cy="36830"/>
            </a:xfrm>
            <a:custGeom>
              <a:avLst/>
              <a:gdLst/>
              <a:ahLst/>
              <a:cxnLst/>
              <a:rect l="l" t="t" r="r" b="b"/>
              <a:pathLst>
                <a:path w="379729" h="36829">
                  <a:moveTo>
                    <a:pt x="379475" y="0"/>
                  </a:moveTo>
                  <a:lnTo>
                    <a:pt x="288035" y="18287"/>
                  </a:lnTo>
                  <a:lnTo>
                    <a:pt x="379475" y="36575"/>
                  </a:lnTo>
                  <a:lnTo>
                    <a:pt x="379475" y="0"/>
                  </a:lnTo>
                </a:path>
                <a:path w="379729" h="36829">
                  <a:moveTo>
                    <a:pt x="0" y="18287"/>
                  </a:moveTo>
                  <a:lnTo>
                    <a:pt x="89153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9843516" y="742442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3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54362" y="5849365"/>
              <a:ext cx="558165" cy="1708150"/>
            </a:xfrm>
            <a:custGeom>
              <a:avLst/>
              <a:gdLst/>
              <a:ahLst/>
              <a:cxnLst/>
              <a:rect l="l" t="t" r="r" b="b"/>
              <a:pathLst>
                <a:path w="558165" h="1708150">
                  <a:moveTo>
                    <a:pt x="89154" y="1611630"/>
                  </a:moveTo>
                  <a:lnTo>
                    <a:pt x="178307" y="1593341"/>
                  </a:lnTo>
                  <a:lnTo>
                    <a:pt x="89154" y="1575054"/>
                  </a:lnTo>
                  <a:lnTo>
                    <a:pt x="89154" y="1611630"/>
                  </a:lnTo>
                </a:path>
                <a:path w="558165" h="1708150">
                  <a:moveTo>
                    <a:pt x="468630" y="1593341"/>
                  </a:moveTo>
                  <a:lnTo>
                    <a:pt x="557783" y="1593341"/>
                  </a:lnTo>
                </a:path>
                <a:path w="558165" h="1708150">
                  <a:moveTo>
                    <a:pt x="89154" y="1593341"/>
                  </a:moveTo>
                  <a:lnTo>
                    <a:pt x="0" y="1593341"/>
                  </a:lnTo>
                </a:path>
                <a:path w="558165" h="1708150">
                  <a:moveTo>
                    <a:pt x="377190" y="0"/>
                  </a:moveTo>
                  <a:lnTo>
                    <a:pt x="377190" y="1707641"/>
                  </a:lnTo>
                </a:path>
                <a:path w="558165" h="1708150">
                  <a:moveTo>
                    <a:pt x="178307" y="86868"/>
                  </a:moveTo>
                  <a:lnTo>
                    <a:pt x="178307" y="17076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032891" y="4630387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777226" y="4630387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9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5610661" y="3782514"/>
            <a:ext cx="396931" cy="985802"/>
            <a:chOff x="9280969" y="5931471"/>
            <a:chExt cx="656590" cy="1630680"/>
          </a:xfrm>
        </p:grpSpPr>
        <p:sp>
          <p:nvSpPr>
            <p:cNvPr id="114" name="object 114"/>
            <p:cNvSpPr/>
            <p:nvPr/>
          </p:nvSpPr>
          <p:spPr>
            <a:xfrm>
              <a:off x="9285731" y="7442707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9285731" y="742442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9285731" y="7424420"/>
              <a:ext cx="647065" cy="36830"/>
            </a:xfrm>
            <a:custGeom>
              <a:avLst/>
              <a:gdLst/>
              <a:ahLst/>
              <a:cxnLst/>
              <a:rect l="l" t="t" r="r" b="b"/>
              <a:pathLst>
                <a:path w="647065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</a:path>
                <a:path w="647065" h="36829">
                  <a:moveTo>
                    <a:pt x="557784" y="18287"/>
                  </a:moveTo>
                  <a:lnTo>
                    <a:pt x="646938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9843516" y="742442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3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9285731" y="5936234"/>
              <a:ext cx="647065" cy="1621155"/>
            </a:xfrm>
            <a:custGeom>
              <a:avLst/>
              <a:gdLst/>
              <a:ahLst/>
              <a:cxnLst/>
              <a:rect l="l" t="t" r="r" b="b"/>
              <a:pathLst>
                <a:path w="647065" h="1621154">
                  <a:moveTo>
                    <a:pt x="557784" y="1524761"/>
                  </a:moveTo>
                  <a:lnTo>
                    <a:pt x="646938" y="1506473"/>
                  </a:lnTo>
                  <a:lnTo>
                    <a:pt x="557784" y="1488186"/>
                  </a:lnTo>
                  <a:lnTo>
                    <a:pt x="557784" y="1524761"/>
                  </a:lnTo>
                </a:path>
                <a:path w="647065" h="1621154">
                  <a:moveTo>
                    <a:pt x="89154" y="1506473"/>
                  </a:moveTo>
                  <a:lnTo>
                    <a:pt x="253746" y="1506473"/>
                  </a:lnTo>
                </a:path>
                <a:path w="647065" h="1621154">
                  <a:moveTo>
                    <a:pt x="393192" y="1506473"/>
                  </a:moveTo>
                  <a:lnTo>
                    <a:pt x="557784" y="1506473"/>
                  </a:lnTo>
                </a:path>
                <a:path w="647065" h="1621154">
                  <a:moveTo>
                    <a:pt x="0" y="20574"/>
                  </a:moveTo>
                  <a:lnTo>
                    <a:pt x="0" y="1620773"/>
                  </a:lnTo>
                </a:path>
                <a:path w="647065" h="1621154">
                  <a:moveTo>
                    <a:pt x="646938" y="0"/>
                  </a:moveTo>
                  <a:lnTo>
                    <a:pt x="646938" y="162077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6251240" y="4229618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1.4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5645211" y="3752111"/>
            <a:ext cx="600003" cy="615358"/>
            <a:chOff x="9338119" y="5881179"/>
            <a:chExt cx="992505" cy="1017905"/>
          </a:xfrm>
        </p:grpSpPr>
        <p:sp>
          <p:nvSpPr>
            <p:cNvPr id="121" name="object 121"/>
            <p:cNvSpPr/>
            <p:nvPr/>
          </p:nvSpPr>
          <p:spPr>
            <a:xfrm>
              <a:off x="9434321" y="6779768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9434321" y="6761479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0" y="0"/>
                  </a:moveTo>
                  <a:lnTo>
                    <a:pt x="0" y="34290"/>
                  </a:lnTo>
                  <a:lnTo>
                    <a:pt x="8915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9434321" y="6761479"/>
              <a:ext cx="279400" cy="34290"/>
            </a:xfrm>
            <a:custGeom>
              <a:avLst/>
              <a:gdLst/>
              <a:ahLst/>
              <a:cxnLst/>
              <a:rect l="l" t="t" r="r" b="b"/>
              <a:pathLst>
                <a:path w="279400" h="34290">
                  <a:moveTo>
                    <a:pt x="0" y="34290"/>
                  </a:moveTo>
                  <a:lnTo>
                    <a:pt x="89154" y="18288"/>
                  </a:lnTo>
                  <a:lnTo>
                    <a:pt x="0" y="0"/>
                  </a:lnTo>
                  <a:lnTo>
                    <a:pt x="0" y="34290"/>
                  </a:lnTo>
                </a:path>
                <a:path w="279400" h="34290">
                  <a:moveTo>
                    <a:pt x="278892" y="18288"/>
                  </a:moveTo>
                  <a:lnTo>
                    <a:pt x="189737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24059" y="6761479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8288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9342881" y="5885941"/>
              <a:ext cx="982980" cy="1008380"/>
            </a:xfrm>
            <a:custGeom>
              <a:avLst/>
              <a:gdLst/>
              <a:ahLst/>
              <a:cxnLst/>
              <a:rect l="l" t="t" r="r" b="b"/>
              <a:pathLst>
                <a:path w="982979" h="1008379">
                  <a:moveTo>
                    <a:pt x="370332" y="875538"/>
                  </a:moveTo>
                  <a:lnTo>
                    <a:pt x="281178" y="893826"/>
                  </a:lnTo>
                  <a:lnTo>
                    <a:pt x="370332" y="909828"/>
                  </a:lnTo>
                  <a:lnTo>
                    <a:pt x="370332" y="875538"/>
                  </a:lnTo>
                </a:path>
                <a:path w="982979" h="1008379">
                  <a:moveTo>
                    <a:pt x="91440" y="893826"/>
                  </a:moveTo>
                  <a:lnTo>
                    <a:pt x="0" y="893826"/>
                  </a:lnTo>
                </a:path>
                <a:path w="982979" h="1008379">
                  <a:moveTo>
                    <a:pt x="370332" y="893826"/>
                  </a:moveTo>
                  <a:lnTo>
                    <a:pt x="461772" y="893826"/>
                  </a:lnTo>
                </a:path>
                <a:path w="982979" h="1008379">
                  <a:moveTo>
                    <a:pt x="180594" y="0"/>
                  </a:moveTo>
                  <a:lnTo>
                    <a:pt x="180594" y="1008126"/>
                  </a:lnTo>
                </a:path>
                <a:path w="982979" h="1008379">
                  <a:moveTo>
                    <a:pt x="281178" y="0"/>
                  </a:moveTo>
                  <a:lnTo>
                    <a:pt x="281178" y="1008126"/>
                  </a:lnTo>
                </a:path>
                <a:path w="982979" h="1008379">
                  <a:moveTo>
                    <a:pt x="982980" y="893826"/>
                  </a:moveTo>
                  <a:lnTo>
                    <a:pt x="461772" y="89382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5340525" y="4329119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5489048" y="3749463"/>
            <a:ext cx="743958" cy="717470"/>
            <a:chOff x="9079801" y="5876798"/>
            <a:chExt cx="1230630" cy="1186815"/>
          </a:xfrm>
        </p:grpSpPr>
        <p:sp>
          <p:nvSpPr>
            <p:cNvPr id="128" name="object 128"/>
            <p:cNvSpPr/>
            <p:nvPr/>
          </p:nvSpPr>
          <p:spPr>
            <a:xfrm>
              <a:off x="9196578" y="694436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9196578" y="6926072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6"/>
                  </a:lnTo>
                  <a:lnTo>
                    <a:pt x="89153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9196578" y="6926072"/>
              <a:ext cx="416559" cy="36830"/>
            </a:xfrm>
            <a:custGeom>
              <a:avLst/>
              <a:gdLst/>
              <a:ahLst/>
              <a:cxnLst/>
              <a:rect l="l" t="t" r="r" b="b"/>
              <a:pathLst>
                <a:path w="416559" h="36829">
                  <a:moveTo>
                    <a:pt x="0" y="36576"/>
                  </a:moveTo>
                  <a:lnTo>
                    <a:pt x="89153" y="18288"/>
                  </a:lnTo>
                  <a:lnTo>
                    <a:pt x="0" y="0"/>
                  </a:lnTo>
                  <a:lnTo>
                    <a:pt x="0" y="36576"/>
                  </a:lnTo>
                </a:path>
                <a:path w="416559" h="36829">
                  <a:moveTo>
                    <a:pt x="416052" y="18288"/>
                  </a:moveTo>
                  <a:lnTo>
                    <a:pt x="326897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9523475" y="6926072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9084564" y="5885942"/>
              <a:ext cx="619760" cy="1172845"/>
            </a:xfrm>
            <a:custGeom>
              <a:avLst/>
              <a:gdLst/>
              <a:ahLst/>
              <a:cxnLst/>
              <a:rect l="l" t="t" r="r" b="b"/>
              <a:pathLst>
                <a:path w="619759" h="1172845">
                  <a:moveTo>
                    <a:pt x="528066" y="1040129"/>
                  </a:moveTo>
                  <a:lnTo>
                    <a:pt x="438911" y="1058417"/>
                  </a:lnTo>
                  <a:lnTo>
                    <a:pt x="528066" y="1076705"/>
                  </a:lnTo>
                  <a:lnTo>
                    <a:pt x="528066" y="1040129"/>
                  </a:lnTo>
                </a:path>
                <a:path w="619759" h="1172845">
                  <a:moveTo>
                    <a:pt x="112013" y="1058417"/>
                  </a:moveTo>
                  <a:lnTo>
                    <a:pt x="20573" y="1058417"/>
                  </a:lnTo>
                </a:path>
                <a:path w="619759" h="1172845">
                  <a:moveTo>
                    <a:pt x="528066" y="1058417"/>
                  </a:moveTo>
                  <a:lnTo>
                    <a:pt x="619505" y="1058417"/>
                  </a:lnTo>
                </a:path>
                <a:path w="619759" h="1172845">
                  <a:moveTo>
                    <a:pt x="201167" y="324612"/>
                  </a:moveTo>
                  <a:lnTo>
                    <a:pt x="201167" y="1172717"/>
                  </a:lnTo>
                </a:path>
                <a:path w="619759" h="1172845">
                  <a:moveTo>
                    <a:pt x="438911" y="0"/>
                  </a:moveTo>
                  <a:lnTo>
                    <a:pt x="438911" y="1172717"/>
                  </a:lnTo>
                </a:path>
                <a:path w="619759" h="1172845">
                  <a:moveTo>
                    <a:pt x="0" y="1058417"/>
                  </a:moveTo>
                  <a:lnTo>
                    <a:pt x="20573" y="10584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3" name="object 1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2096" y="5876798"/>
              <a:ext cx="93725" cy="73152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9992106" y="5931662"/>
              <a:ext cx="313690" cy="146685"/>
            </a:xfrm>
            <a:custGeom>
              <a:avLst/>
              <a:gdLst/>
              <a:ahLst/>
              <a:cxnLst/>
              <a:rect l="l" t="t" r="r" b="b"/>
              <a:pathLst>
                <a:path w="313690" h="146685">
                  <a:moveTo>
                    <a:pt x="0" y="0"/>
                  </a:moveTo>
                  <a:lnTo>
                    <a:pt x="221741" y="146303"/>
                  </a:lnTo>
                  <a:lnTo>
                    <a:pt x="313181" y="1463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238802" y="3805354"/>
            <a:ext cx="22687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6015577" y="3108115"/>
            <a:ext cx="1172366" cy="658353"/>
            <a:chOff x="9950767" y="4815903"/>
            <a:chExt cx="1939289" cy="1089025"/>
          </a:xfrm>
        </p:grpSpPr>
        <p:sp>
          <p:nvSpPr>
            <p:cNvPr id="137" name="object 137"/>
            <p:cNvSpPr/>
            <p:nvPr/>
          </p:nvSpPr>
          <p:spPr>
            <a:xfrm>
              <a:off x="11770614" y="5810503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0"/>
                  </a:moveTo>
                  <a:lnTo>
                    <a:pt x="0" y="8915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752326" y="5810503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6" y="0"/>
                  </a:moveTo>
                  <a:lnTo>
                    <a:pt x="0" y="0"/>
                  </a:lnTo>
                  <a:lnTo>
                    <a:pt x="18288" y="89154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752326" y="4820665"/>
              <a:ext cx="36830" cy="1079500"/>
            </a:xfrm>
            <a:custGeom>
              <a:avLst/>
              <a:gdLst/>
              <a:ahLst/>
              <a:cxnLst/>
              <a:rect l="l" t="t" r="r" b="b"/>
              <a:pathLst>
                <a:path w="36829" h="1079500">
                  <a:moveTo>
                    <a:pt x="0" y="989838"/>
                  </a:moveTo>
                  <a:lnTo>
                    <a:pt x="18288" y="1078992"/>
                  </a:lnTo>
                  <a:lnTo>
                    <a:pt x="36576" y="989838"/>
                  </a:lnTo>
                  <a:lnTo>
                    <a:pt x="0" y="989838"/>
                  </a:lnTo>
                </a:path>
                <a:path w="36829" h="1079500">
                  <a:moveTo>
                    <a:pt x="18288" y="89154"/>
                  </a:moveTo>
                  <a:lnTo>
                    <a:pt x="182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752326" y="4820665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8" y="0"/>
                  </a:moveTo>
                  <a:lnTo>
                    <a:pt x="0" y="89154"/>
                  </a:lnTo>
                  <a:lnTo>
                    <a:pt x="36576" y="8915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9955530" y="4820665"/>
              <a:ext cx="1929764" cy="1079500"/>
            </a:xfrm>
            <a:custGeom>
              <a:avLst/>
              <a:gdLst/>
              <a:ahLst/>
              <a:cxnLst/>
              <a:rect l="l" t="t" r="r" b="b"/>
              <a:pathLst>
                <a:path w="1929765" h="1079500">
                  <a:moveTo>
                    <a:pt x="1833371" y="89154"/>
                  </a:moveTo>
                  <a:lnTo>
                    <a:pt x="1815083" y="0"/>
                  </a:lnTo>
                  <a:lnTo>
                    <a:pt x="1796795" y="89154"/>
                  </a:lnTo>
                  <a:lnTo>
                    <a:pt x="1833371" y="89154"/>
                  </a:lnTo>
                </a:path>
                <a:path w="1929765" h="1079500">
                  <a:moveTo>
                    <a:pt x="1815083" y="989838"/>
                  </a:moveTo>
                  <a:lnTo>
                    <a:pt x="1815083" y="786384"/>
                  </a:lnTo>
                </a:path>
                <a:path w="1929765" h="1079500">
                  <a:moveTo>
                    <a:pt x="1815083" y="292608"/>
                  </a:moveTo>
                  <a:lnTo>
                    <a:pt x="1815083" y="89154"/>
                  </a:lnTo>
                </a:path>
                <a:path w="1929765" h="1079500">
                  <a:moveTo>
                    <a:pt x="0" y="0"/>
                  </a:moveTo>
                  <a:lnTo>
                    <a:pt x="1929383" y="0"/>
                  </a:lnTo>
                </a:path>
                <a:path w="1929765" h="1079500">
                  <a:moveTo>
                    <a:pt x="52577" y="1078992"/>
                  </a:moveTo>
                  <a:lnTo>
                    <a:pt x="1929383" y="10789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6910238" y="3296706"/>
            <a:ext cx="252377" cy="280999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58730" defTabSz="552755">
              <a:spcBef>
                <a:spcPts val="85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Ø13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7677" defTabSz="552755">
              <a:spcBef>
                <a:spcPts val="262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15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6156538" y="3173067"/>
            <a:ext cx="891751" cy="528218"/>
            <a:chOff x="10183939" y="4923345"/>
            <a:chExt cx="1475105" cy="873760"/>
          </a:xfrm>
        </p:grpSpPr>
        <p:sp>
          <p:nvSpPr>
            <p:cNvPr id="144" name="object 144"/>
            <p:cNvSpPr/>
            <p:nvPr/>
          </p:nvSpPr>
          <p:spPr>
            <a:xfrm>
              <a:off x="11539728" y="5703061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0"/>
                  </a:moveTo>
                  <a:lnTo>
                    <a:pt x="0" y="8915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521440" y="5703061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6" y="0"/>
                  </a:moveTo>
                  <a:lnTo>
                    <a:pt x="0" y="0"/>
                  </a:lnTo>
                  <a:lnTo>
                    <a:pt x="18287" y="89153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521440" y="4928108"/>
              <a:ext cx="36830" cy="864235"/>
            </a:xfrm>
            <a:custGeom>
              <a:avLst/>
              <a:gdLst/>
              <a:ahLst/>
              <a:cxnLst/>
              <a:rect l="l" t="t" r="r" b="b"/>
              <a:pathLst>
                <a:path w="36829" h="864235">
                  <a:moveTo>
                    <a:pt x="0" y="774953"/>
                  </a:moveTo>
                  <a:lnTo>
                    <a:pt x="18287" y="864107"/>
                  </a:lnTo>
                  <a:lnTo>
                    <a:pt x="36576" y="774953"/>
                  </a:lnTo>
                  <a:lnTo>
                    <a:pt x="0" y="774953"/>
                  </a:lnTo>
                </a:path>
                <a:path w="36829" h="864235">
                  <a:moveTo>
                    <a:pt x="18287" y="89153"/>
                  </a:moveTo>
                  <a:lnTo>
                    <a:pt x="182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521440" y="4928108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3"/>
                  </a:lnTo>
                  <a:lnTo>
                    <a:pt x="36576" y="8915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188702" y="4928108"/>
              <a:ext cx="1465580" cy="864235"/>
            </a:xfrm>
            <a:custGeom>
              <a:avLst/>
              <a:gdLst/>
              <a:ahLst/>
              <a:cxnLst/>
              <a:rect l="l" t="t" r="r" b="b"/>
              <a:pathLst>
                <a:path w="1465579" h="864235">
                  <a:moveTo>
                    <a:pt x="1369314" y="89153"/>
                  </a:moveTo>
                  <a:lnTo>
                    <a:pt x="1351026" y="0"/>
                  </a:lnTo>
                  <a:lnTo>
                    <a:pt x="1332738" y="89153"/>
                  </a:lnTo>
                  <a:lnTo>
                    <a:pt x="1369314" y="89153"/>
                  </a:lnTo>
                </a:path>
                <a:path w="1465579" h="864235">
                  <a:moveTo>
                    <a:pt x="1351026" y="774953"/>
                  </a:moveTo>
                  <a:lnTo>
                    <a:pt x="1351026" y="596645"/>
                  </a:lnTo>
                </a:path>
                <a:path w="1465579" h="864235">
                  <a:moveTo>
                    <a:pt x="1351026" y="267462"/>
                  </a:moveTo>
                  <a:lnTo>
                    <a:pt x="1351026" y="89153"/>
                  </a:lnTo>
                </a:path>
                <a:path w="1465579" h="864235">
                  <a:moveTo>
                    <a:pt x="0" y="0"/>
                  </a:moveTo>
                  <a:lnTo>
                    <a:pt x="1465326" y="0"/>
                  </a:lnTo>
                </a:path>
                <a:path w="1465579" h="864235">
                  <a:moveTo>
                    <a:pt x="0" y="864107"/>
                  </a:moveTo>
                  <a:lnTo>
                    <a:pt x="1465326" y="864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6747367" y="2909841"/>
            <a:ext cx="268331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582298" y="2911992"/>
            <a:ext cx="425722" cy="199233"/>
          </a:xfrm>
          <a:custGeom>
            <a:avLst/>
            <a:gdLst/>
            <a:ahLst/>
            <a:cxnLst/>
            <a:rect l="l" t="t" r="r" b="b"/>
            <a:pathLst>
              <a:path w="704215" h="329564">
                <a:moveTo>
                  <a:pt x="189738" y="164591"/>
                </a:moveTo>
                <a:lnTo>
                  <a:pt x="0" y="164591"/>
                </a:lnTo>
                <a:lnTo>
                  <a:pt x="96011" y="329183"/>
                </a:lnTo>
                <a:lnTo>
                  <a:pt x="285750" y="0"/>
                </a:lnTo>
                <a:lnTo>
                  <a:pt x="7040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5708128" y="2591989"/>
            <a:ext cx="15815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90°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5363290" y="2663722"/>
            <a:ext cx="848757" cy="425338"/>
            <a:chOff x="8871775" y="4080802"/>
            <a:chExt cx="1403985" cy="703580"/>
          </a:xfrm>
        </p:grpSpPr>
        <p:pic>
          <p:nvPicPr>
            <p:cNvPr id="153" name="object 1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4261" y="4249165"/>
              <a:ext cx="86868" cy="8229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6406" y="4249165"/>
              <a:ext cx="86868" cy="8229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9026718" y="4085564"/>
              <a:ext cx="401955" cy="182245"/>
            </a:xfrm>
            <a:custGeom>
              <a:avLst/>
              <a:gdLst/>
              <a:ahLst/>
              <a:cxnLst/>
              <a:rect l="l" t="t" r="r" b="b"/>
              <a:pathLst>
                <a:path w="401954" h="182245">
                  <a:moveTo>
                    <a:pt x="401705" y="0"/>
                  </a:moveTo>
                  <a:lnTo>
                    <a:pt x="352949" y="9771"/>
                  </a:lnTo>
                  <a:lnTo>
                    <a:pt x="304968" y="22273"/>
                  </a:lnTo>
                  <a:lnTo>
                    <a:pt x="257870" y="37456"/>
                  </a:lnTo>
                  <a:lnTo>
                    <a:pt x="211766" y="55270"/>
                  </a:lnTo>
                  <a:lnTo>
                    <a:pt x="166766" y="75666"/>
                  </a:lnTo>
                  <a:lnTo>
                    <a:pt x="122980" y="98592"/>
                  </a:lnTo>
                  <a:lnTo>
                    <a:pt x="80517" y="124001"/>
                  </a:lnTo>
                  <a:lnTo>
                    <a:pt x="39487" y="151841"/>
                  </a:lnTo>
                  <a:lnTo>
                    <a:pt x="0" y="1820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object 156"/>
            <p:cNvSpPr/>
            <p:nvPr/>
          </p:nvSpPr>
          <p:spPr>
            <a:xfrm>
              <a:off x="9721562" y="4085600"/>
              <a:ext cx="401955" cy="182245"/>
            </a:xfrm>
            <a:custGeom>
              <a:avLst/>
              <a:gdLst/>
              <a:ahLst/>
              <a:cxnLst/>
              <a:rect l="l" t="t" r="r" b="b"/>
              <a:pathLst>
                <a:path w="401954" h="182245">
                  <a:moveTo>
                    <a:pt x="401667" y="182140"/>
                  </a:moveTo>
                  <a:lnTo>
                    <a:pt x="362186" y="151910"/>
                  </a:lnTo>
                  <a:lnTo>
                    <a:pt x="321161" y="124062"/>
                  </a:lnTo>
                  <a:lnTo>
                    <a:pt x="278704" y="98646"/>
                  </a:lnTo>
                  <a:lnTo>
                    <a:pt x="234922" y="75711"/>
                  </a:lnTo>
                  <a:lnTo>
                    <a:pt x="189926" y="55307"/>
                  </a:lnTo>
                  <a:lnTo>
                    <a:pt x="143826" y="37484"/>
                  </a:lnTo>
                  <a:lnTo>
                    <a:pt x="96732" y="22292"/>
                  </a:lnTo>
                  <a:lnTo>
                    <a:pt x="48753" y="9781"/>
                  </a:lnTo>
                  <a:lnTo>
                    <a:pt x="0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8876538" y="4246879"/>
              <a:ext cx="1394460" cy="532765"/>
            </a:xfrm>
            <a:custGeom>
              <a:avLst/>
              <a:gdLst/>
              <a:ahLst/>
              <a:cxnLst/>
              <a:rect l="l" t="t" r="r" b="b"/>
              <a:pathLst>
                <a:path w="1394459" h="532764">
                  <a:moveTo>
                    <a:pt x="534923" y="532638"/>
                  </a:moveTo>
                  <a:lnTo>
                    <a:pt x="0" y="0"/>
                  </a:lnTo>
                </a:path>
                <a:path w="1394459" h="532764">
                  <a:moveTo>
                    <a:pt x="859535" y="532638"/>
                  </a:moveTo>
                  <a:lnTo>
                    <a:pt x="139445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8" name="object 158"/>
          <p:cNvSpPr txBox="1"/>
          <p:nvPr/>
        </p:nvSpPr>
        <p:spPr>
          <a:xfrm rot="2700000">
            <a:off x="5614414" y="2905201"/>
            <a:ext cx="26933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 6.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5480872" y="2766885"/>
            <a:ext cx="400770" cy="229560"/>
          </a:xfrm>
          <a:custGeom>
            <a:avLst/>
            <a:gdLst/>
            <a:ahLst/>
            <a:cxnLst/>
            <a:rect l="l" t="t" r="r" b="b"/>
            <a:pathLst>
              <a:path w="662940" h="379729">
                <a:moveTo>
                  <a:pt x="182880" y="132587"/>
                </a:moveTo>
                <a:lnTo>
                  <a:pt x="48005" y="0"/>
                </a:lnTo>
                <a:lnTo>
                  <a:pt x="0" y="182879"/>
                </a:lnTo>
                <a:lnTo>
                  <a:pt x="368045" y="84581"/>
                </a:lnTo>
                <a:lnTo>
                  <a:pt x="662940" y="3794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 txBox="1"/>
          <p:nvPr/>
        </p:nvSpPr>
        <p:spPr>
          <a:xfrm rot="18900000">
            <a:off x="6055145" y="2541720"/>
            <a:ext cx="26933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4715148" y="1235553"/>
            <a:ext cx="1524768" cy="1622657"/>
            <a:chOff x="7799641" y="1718373"/>
            <a:chExt cx="2522220" cy="2684145"/>
          </a:xfrm>
        </p:grpSpPr>
        <p:sp>
          <p:nvSpPr>
            <p:cNvPr id="162" name="object 162"/>
            <p:cNvSpPr/>
            <p:nvPr/>
          </p:nvSpPr>
          <p:spPr>
            <a:xfrm>
              <a:off x="7822692" y="1723135"/>
              <a:ext cx="2494280" cy="2674620"/>
            </a:xfrm>
            <a:custGeom>
              <a:avLst/>
              <a:gdLst/>
              <a:ahLst/>
              <a:cxnLst/>
              <a:rect l="l" t="t" r="r" b="b"/>
              <a:pathLst>
                <a:path w="2494279" h="2674620">
                  <a:moveTo>
                    <a:pt x="2247138" y="2489454"/>
                  </a:moveTo>
                  <a:lnTo>
                    <a:pt x="2112264" y="2624328"/>
                  </a:lnTo>
                  <a:lnTo>
                    <a:pt x="2295143" y="2674620"/>
                  </a:lnTo>
                  <a:lnTo>
                    <a:pt x="2196845" y="2306574"/>
                  </a:lnTo>
                  <a:lnTo>
                    <a:pt x="2494026" y="2011680"/>
                  </a:lnTo>
                </a:path>
                <a:path w="2494279" h="2674620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7804404" y="1723135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18287" y="0"/>
                  </a:moveTo>
                  <a:lnTo>
                    <a:pt x="0" y="91440"/>
                  </a:lnTo>
                  <a:lnTo>
                    <a:pt x="36575" y="914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7804404" y="1723135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91440"/>
                  </a:moveTo>
                  <a:lnTo>
                    <a:pt x="18287" y="0"/>
                  </a:lnTo>
                  <a:lnTo>
                    <a:pt x="0" y="91440"/>
                  </a:lnTo>
                  <a:lnTo>
                    <a:pt x="36575" y="914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7804404" y="2904997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0"/>
                  </a:lnTo>
                  <a:lnTo>
                    <a:pt x="18287" y="91440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7804404" y="1814576"/>
              <a:ext cx="36830" cy="1182370"/>
            </a:xfrm>
            <a:custGeom>
              <a:avLst/>
              <a:gdLst/>
              <a:ahLst/>
              <a:cxnLst/>
              <a:rect l="l" t="t" r="r" b="b"/>
              <a:pathLst>
                <a:path w="36829" h="1182370">
                  <a:moveTo>
                    <a:pt x="0" y="1090421"/>
                  </a:moveTo>
                  <a:lnTo>
                    <a:pt x="18287" y="1181862"/>
                  </a:lnTo>
                  <a:lnTo>
                    <a:pt x="36575" y="1090421"/>
                  </a:lnTo>
                  <a:lnTo>
                    <a:pt x="0" y="1090421"/>
                  </a:lnTo>
                </a:path>
                <a:path w="36829" h="1182370">
                  <a:moveTo>
                    <a:pt x="18287" y="0"/>
                  </a:moveTo>
                  <a:lnTo>
                    <a:pt x="18287" y="43205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7" name="object 167"/>
          <p:cNvSpPr/>
          <p:nvPr/>
        </p:nvSpPr>
        <p:spPr>
          <a:xfrm>
            <a:off x="4729083" y="1831296"/>
            <a:ext cx="0" cy="176968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201167"/>
                </a:moveTo>
                <a:lnTo>
                  <a:pt x="0" y="292607"/>
                </a:lnTo>
              </a:path>
              <a:path h="29273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146851" y="1497388"/>
            <a:ext cx="106952" cy="18042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5198836" y="1322617"/>
            <a:ext cx="26488" cy="528218"/>
            <a:chOff x="8599741" y="1862391"/>
            <a:chExt cx="43815" cy="873760"/>
          </a:xfrm>
        </p:grpSpPr>
        <p:sp>
          <p:nvSpPr>
            <p:cNvPr id="170" name="object 170"/>
            <p:cNvSpPr/>
            <p:nvPr/>
          </p:nvSpPr>
          <p:spPr>
            <a:xfrm>
              <a:off x="8622792" y="186715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8604504" y="1867154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90" h="91439">
                  <a:moveTo>
                    <a:pt x="18287" y="0"/>
                  </a:moveTo>
                  <a:lnTo>
                    <a:pt x="0" y="91439"/>
                  </a:lnTo>
                  <a:lnTo>
                    <a:pt x="34289" y="914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object 172"/>
            <p:cNvSpPr/>
            <p:nvPr/>
          </p:nvSpPr>
          <p:spPr>
            <a:xfrm>
              <a:off x="8604504" y="1867154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90" h="91439">
                  <a:moveTo>
                    <a:pt x="34289" y="91439"/>
                  </a:moveTo>
                  <a:lnTo>
                    <a:pt x="18287" y="0"/>
                  </a:lnTo>
                  <a:lnTo>
                    <a:pt x="0" y="91439"/>
                  </a:lnTo>
                  <a:lnTo>
                    <a:pt x="34289" y="91439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8604504" y="2642107"/>
              <a:ext cx="34290" cy="89535"/>
            </a:xfrm>
            <a:custGeom>
              <a:avLst/>
              <a:gdLst/>
              <a:ahLst/>
              <a:cxnLst/>
              <a:rect l="l" t="t" r="r" b="b"/>
              <a:pathLst>
                <a:path w="34290" h="89535">
                  <a:moveTo>
                    <a:pt x="34289" y="0"/>
                  </a:moveTo>
                  <a:lnTo>
                    <a:pt x="0" y="0"/>
                  </a:lnTo>
                  <a:lnTo>
                    <a:pt x="18287" y="89154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8604504" y="1958593"/>
              <a:ext cx="34290" cy="772795"/>
            </a:xfrm>
            <a:custGeom>
              <a:avLst/>
              <a:gdLst/>
              <a:ahLst/>
              <a:cxnLst/>
              <a:rect l="l" t="t" r="r" b="b"/>
              <a:pathLst>
                <a:path w="34290" h="772794">
                  <a:moveTo>
                    <a:pt x="0" y="683514"/>
                  </a:moveTo>
                  <a:lnTo>
                    <a:pt x="18287" y="772668"/>
                  </a:lnTo>
                  <a:lnTo>
                    <a:pt x="34289" y="683514"/>
                  </a:lnTo>
                  <a:lnTo>
                    <a:pt x="0" y="683514"/>
                  </a:lnTo>
                </a:path>
                <a:path w="34290" h="772794">
                  <a:moveTo>
                    <a:pt x="18287" y="0"/>
                  </a:moveTo>
                  <a:lnTo>
                    <a:pt x="18287" y="17602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5" name="object 175"/>
          <p:cNvSpPr/>
          <p:nvPr/>
        </p:nvSpPr>
        <p:spPr>
          <a:xfrm>
            <a:off x="5212771" y="1686189"/>
            <a:ext cx="0" cy="161997"/>
          </a:xfrm>
          <a:custGeom>
            <a:avLst/>
            <a:gdLst/>
            <a:ahLst/>
            <a:cxnLst/>
            <a:rect l="l" t="t" r="r" b="b"/>
            <a:pathLst>
              <a:path h="267969">
                <a:moveTo>
                  <a:pt x="0" y="178307"/>
                </a:moveTo>
                <a:lnTo>
                  <a:pt x="0" y="267461"/>
                </a:lnTo>
              </a:path>
              <a:path h="267969">
                <a:moveTo>
                  <a:pt x="0" y="0"/>
                </a:moveTo>
                <a:lnTo>
                  <a:pt x="0" y="17830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4663163" y="1497388"/>
            <a:ext cx="290849" cy="323994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Ø19.6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51240" defTabSz="552755">
              <a:spcBef>
                <a:spcPts val="63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8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4901714" y="1235553"/>
            <a:ext cx="28023" cy="702499"/>
            <a:chOff x="8108251" y="1718373"/>
            <a:chExt cx="46355" cy="1162050"/>
          </a:xfrm>
        </p:grpSpPr>
        <p:sp>
          <p:nvSpPr>
            <p:cNvPr id="178" name="object 178"/>
            <p:cNvSpPr/>
            <p:nvPr/>
          </p:nvSpPr>
          <p:spPr>
            <a:xfrm>
              <a:off x="8131302" y="1723135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13014" y="1723135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18287" y="0"/>
                  </a:moveTo>
                  <a:lnTo>
                    <a:pt x="0" y="91440"/>
                  </a:lnTo>
                  <a:lnTo>
                    <a:pt x="36575" y="914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object 180"/>
            <p:cNvSpPr/>
            <p:nvPr/>
          </p:nvSpPr>
          <p:spPr>
            <a:xfrm>
              <a:off x="8113014" y="1723135"/>
              <a:ext cx="36830" cy="1152525"/>
            </a:xfrm>
            <a:custGeom>
              <a:avLst/>
              <a:gdLst/>
              <a:ahLst/>
              <a:cxnLst/>
              <a:rect l="l" t="t" r="r" b="b"/>
              <a:pathLst>
                <a:path w="36829" h="1152525">
                  <a:moveTo>
                    <a:pt x="36575" y="91440"/>
                  </a:moveTo>
                  <a:lnTo>
                    <a:pt x="18287" y="0"/>
                  </a:lnTo>
                  <a:lnTo>
                    <a:pt x="0" y="91440"/>
                  </a:lnTo>
                  <a:lnTo>
                    <a:pt x="36575" y="91440"/>
                  </a:lnTo>
                </a:path>
                <a:path w="36829" h="1152525">
                  <a:moveTo>
                    <a:pt x="18287" y="1062990"/>
                  </a:moveTo>
                  <a:lnTo>
                    <a:pt x="18287" y="1152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1" name="object 181"/>
            <p:cNvSpPr/>
            <p:nvPr/>
          </p:nvSpPr>
          <p:spPr>
            <a:xfrm>
              <a:off x="8113014" y="2786126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7" y="89154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8113014" y="1814576"/>
              <a:ext cx="36830" cy="1061085"/>
            </a:xfrm>
            <a:custGeom>
              <a:avLst/>
              <a:gdLst/>
              <a:ahLst/>
              <a:cxnLst/>
              <a:rect l="l" t="t" r="r" b="b"/>
              <a:pathLst>
                <a:path w="36829" h="1061085">
                  <a:moveTo>
                    <a:pt x="0" y="971550"/>
                  </a:moveTo>
                  <a:lnTo>
                    <a:pt x="18287" y="1060704"/>
                  </a:lnTo>
                  <a:lnTo>
                    <a:pt x="36575" y="971550"/>
                  </a:lnTo>
                  <a:lnTo>
                    <a:pt x="0" y="971550"/>
                  </a:lnTo>
                </a:path>
                <a:path w="36829" h="1061085">
                  <a:moveTo>
                    <a:pt x="18287" y="0"/>
                  </a:moveTo>
                  <a:lnTo>
                    <a:pt x="18287" y="320040"/>
                  </a:lnTo>
                </a:path>
                <a:path w="36829" h="1061085">
                  <a:moveTo>
                    <a:pt x="18287" y="649224"/>
                  </a:moveTo>
                  <a:lnTo>
                    <a:pt x="18287" y="9715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4106266" y="1529173"/>
            <a:ext cx="106952" cy="115164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84" name="object 184"/>
          <p:cNvGrpSpPr/>
          <p:nvPr/>
        </p:nvGrpSpPr>
        <p:grpSpPr>
          <a:xfrm>
            <a:off x="4098792" y="1061426"/>
            <a:ext cx="359695" cy="1050677"/>
            <a:chOff x="6780085" y="1430337"/>
            <a:chExt cx="594995" cy="1737995"/>
          </a:xfrm>
        </p:grpSpPr>
        <p:sp>
          <p:nvSpPr>
            <p:cNvPr id="185" name="object 185"/>
            <p:cNvSpPr/>
            <p:nvPr/>
          </p:nvSpPr>
          <p:spPr>
            <a:xfrm>
              <a:off x="6899147" y="1435100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40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object 186"/>
            <p:cNvSpPr/>
            <p:nvPr/>
          </p:nvSpPr>
          <p:spPr>
            <a:xfrm>
              <a:off x="6880859" y="1435100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40">
                  <a:moveTo>
                    <a:pt x="18288" y="0"/>
                  </a:moveTo>
                  <a:lnTo>
                    <a:pt x="0" y="91440"/>
                  </a:lnTo>
                  <a:lnTo>
                    <a:pt x="36575" y="91440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7" name="object 187"/>
            <p:cNvSpPr/>
            <p:nvPr/>
          </p:nvSpPr>
          <p:spPr>
            <a:xfrm>
              <a:off x="6880859" y="1435100"/>
              <a:ext cx="36830" cy="1728470"/>
            </a:xfrm>
            <a:custGeom>
              <a:avLst/>
              <a:gdLst/>
              <a:ahLst/>
              <a:cxnLst/>
              <a:rect l="l" t="t" r="r" b="b"/>
              <a:pathLst>
                <a:path w="36829" h="1728470">
                  <a:moveTo>
                    <a:pt x="36575" y="91440"/>
                  </a:moveTo>
                  <a:lnTo>
                    <a:pt x="18288" y="0"/>
                  </a:lnTo>
                  <a:lnTo>
                    <a:pt x="0" y="91440"/>
                  </a:lnTo>
                  <a:lnTo>
                    <a:pt x="36575" y="91440"/>
                  </a:lnTo>
                </a:path>
                <a:path w="36829" h="1728470">
                  <a:moveTo>
                    <a:pt x="18288" y="1639061"/>
                  </a:moveTo>
                  <a:lnTo>
                    <a:pt x="18288" y="1728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8" name="object 188"/>
            <p:cNvSpPr/>
            <p:nvPr/>
          </p:nvSpPr>
          <p:spPr>
            <a:xfrm>
              <a:off x="6880859" y="3074161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8" y="89154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9" name="object 189"/>
            <p:cNvSpPr/>
            <p:nvPr/>
          </p:nvSpPr>
          <p:spPr>
            <a:xfrm>
              <a:off x="6784847" y="1435100"/>
              <a:ext cx="585470" cy="1728470"/>
            </a:xfrm>
            <a:custGeom>
              <a:avLst/>
              <a:gdLst/>
              <a:ahLst/>
              <a:cxnLst/>
              <a:rect l="l" t="t" r="r" b="b"/>
              <a:pathLst>
                <a:path w="585470" h="1728470">
                  <a:moveTo>
                    <a:pt x="96011" y="1639061"/>
                  </a:moveTo>
                  <a:lnTo>
                    <a:pt x="114300" y="1728216"/>
                  </a:lnTo>
                  <a:lnTo>
                    <a:pt x="132587" y="1639061"/>
                  </a:lnTo>
                  <a:lnTo>
                    <a:pt x="96011" y="1639061"/>
                  </a:lnTo>
                </a:path>
                <a:path w="585470" h="1728470">
                  <a:moveTo>
                    <a:pt x="114300" y="91440"/>
                  </a:moveTo>
                  <a:lnTo>
                    <a:pt x="114300" y="754380"/>
                  </a:lnTo>
                </a:path>
                <a:path w="585470" h="1728470">
                  <a:moveTo>
                    <a:pt x="114300" y="976121"/>
                  </a:moveTo>
                  <a:lnTo>
                    <a:pt x="114300" y="1639061"/>
                  </a:lnTo>
                </a:path>
                <a:path w="585470" h="1728470">
                  <a:moveTo>
                    <a:pt x="585216" y="1728216"/>
                  </a:moveTo>
                  <a:lnTo>
                    <a:pt x="0" y="1728216"/>
                  </a:lnTo>
                </a:path>
                <a:path w="585470" h="1728470">
                  <a:moveTo>
                    <a:pt x="58521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3858895" y="1529173"/>
            <a:ext cx="106952" cy="115164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3852802" y="1039314"/>
            <a:ext cx="605761" cy="1094823"/>
            <a:chOff x="6373177" y="1393761"/>
            <a:chExt cx="1002030" cy="1811020"/>
          </a:xfrm>
        </p:grpSpPr>
        <p:sp>
          <p:nvSpPr>
            <p:cNvPr id="192" name="object 192"/>
            <p:cNvSpPr/>
            <p:nvPr/>
          </p:nvSpPr>
          <p:spPr>
            <a:xfrm>
              <a:off x="6492240" y="139852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40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6473952" y="1398524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40">
                  <a:moveTo>
                    <a:pt x="18287" y="0"/>
                  </a:moveTo>
                  <a:lnTo>
                    <a:pt x="0" y="91440"/>
                  </a:lnTo>
                  <a:lnTo>
                    <a:pt x="36575" y="914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6473952" y="1398524"/>
              <a:ext cx="36830" cy="1801495"/>
            </a:xfrm>
            <a:custGeom>
              <a:avLst/>
              <a:gdLst/>
              <a:ahLst/>
              <a:cxnLst/>
              <a:rect l="l" t="t" r="r" b="b"/>
              <a:pathLst>
                <a:path w="36829" h="1801495">
                  <a:moveTo>
                    <a:pt x="36575" y="91440"/>
                  </a:moveTo>
                  <a:lnTo>
                    <a:pt x="18287" y="0"/>
                  </a:lnTo>
                  <a:lnTo>
                    <a:pt x="0" y="91440"/>
                  </a:lnTo>
                  <a:lnTo>
                    <a:pt x="36575" y="91440"/>
                  </a:lnTo>
                </a:path>
                <a:path w="36829" h="1801495">
                  <a:moveTo>
                    <a:pt x="18287" y="1712214"/>
                  </a:moveTo>
                  <a:lnTo>
                    <a:pt x="18287" y="18013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6473952" y="3110738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7" y="89154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77940" y="1398524"/>
              <a:ext cx="992505" cy="1801495"/>
            </a:xfrm>
            <a:custGeom>
              <a:avLst/>
              <a:gdLst/>
              <a:ahLst/>
              <a:cxnLst/>
              <a:rect l="l" t="t" r="r" b="b"/>
              <a:pathLst>
                <a:path w="992504" h="1801495">
                  <a:moveTo>
                    <a:pt x="96012" y="1712214"/>
                  </a:moveTo>
                  <a:lnTo>
                    <a:pt x="114300" y="1801368"/>
                  </a:lnTo>
                  <a:lnTo>
                    <a:pt x="132587" y="1712214"/>
                  </a:lnTo>
                  <a:lnTo>
                    <a:pt x="96012" y="1712214"/>
                  </a:lnTo>
                </a:path>
                <a:path w="992504" h="1801495">
                  <a:moveTo>
                    <a:pt x="114300" y="91440"/>
                  </a:moveTo>
                  <a:lnTo>
                    <a:pt x="114300" y="790956"/>
                  </a:lnTo>
                </a:path>
                <a:path w="992504" h="1801495">
                  <a:moveTo>
                    <a:pt x="114300" y="1012697"/>
                  </a:moveTo>
                  <a:lnTo>
                    <a:pt x="114300" y="1712214"/>
                  </a:lnTo>
                </a:path>
                <a:path w="992504" h="1801495">
                  <a:moveTo>
                    <a:pt x="992124" y="0"/>
                  </a:moveTo>
                  <a:lnTo>
                    <a:pt x="0" y="0"/>
                  </a:lnTo>
                </a:path>
                <a:path w="992504" h="1801495">
                  <a:moveTo>
                    <a:pt x="992124" y="1801368"/>
                  </a:moveTo>
                  <a:lnTo>
                    <a:pt x="0" y="18013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7" name="object 197"/>
          <p:cNvSpPr txBox="1"/>
          <p:nvPr/>
        </p:nvSpPr>
        <p:spPr>
          <a:xfrm>
            <a:off x="3594940" y="1529173"/>
            <a:ext cx="106952" cy="115164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3588847" y="1018585"/>
            <a:ext cx="847605" cy="1137817"/>
            <a:chOff x="5936551" y="1359471"/>
            <a:chExt cx="1402080" cy="1882139"/>
          </a:xfrm>
        </p:grpSpPr>
        <p:sp>
          <p:nvSpPr>
            <p:cNvPr id="199" name="object 199"/>
            <p:cNvSpPr/>
            <p:nvPr/>
          </p:nvSpPr>
          <p:spPr>
            <a:xfrm>
              <a:off x="6055614" y="1364233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6037325" y="1364233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4">
                  <a:moveTo>
                    <a:pt x="18288" y="0"/>
                  </a:moveTo>
                  <a:lnTo>
                    <a:pt x="0" y="89154"/>
                  </a:lnTo>
                  <a:lnTo>
                    <a:pt x="36576" y="89154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6037325" y="1364233"/>
              <a:ext cx="36830" cy="1872614"/>
            </a:xfrm>
            <a:custGeom>
              <a:avLst/>
              <a:gdLst/>
              <a:ahLst/>
              <a:cxnLst/>
              <a:rect l="l" t="t" r="r" b="b"/>
              <a:pathLst>
                <a:path w="36829" h="1872614">
                  <a:moveTo>
                    <a:pt x="36576" y="89154"/>
                  </a:moveTo>
                  <a:lnTo>
                    <a:pt x="18288" y="0"/>
                  </a:lnTo>
                  <a:lnTo>
                    <a:pt x="0" y="89154"/>
                  </a:lnTo>
                  <a:lnTo>
                    <a:pt x="36576" y="89154"/>
                  </a:lnTo>
                </a:path>
                <a:path w="36829" h="1872614">
                  <a:moveTo>
                    <a:pt x="18288" y="1780794"/>
                  </a:moveTo>
                  <a:lnTo>
                    <a:pt x="18288" y="18722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6037325" y="3145028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6" y="0"/>
                  </a:moveTo>
                  <a:lnTo>
                    <a:pt x="0" y="0"/>
                  </a:lnTo>
                  <a:lnTo>
                    <a:pt x="18288" y="91440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5941314" y="1364233"/>
              <a:ext cx="1392555" cy="1872614"/>
            </a:xfrm>
            <a:custGeom>
              <a:avLst/>
              <a:gdLst/>
              <a:ahLst/>
              <a:cxnLst/>
              <a:rect l="l" t="t" r="r" b="b"/>
              <a:pathLst>
                <a:path w="1392554" h="1872614">
                  <a:moveTo>
                    <a:pt x="96011" y="1780794"/>
                  </a:moveTo>
                  <a:lnTo>
                    <a:pt x="114300" y="1872234"/>
                  </a:lnTo>
                  <a:lnTo>
                    <a:pt x="132587" y="1780794"/>
                  </a:lnTo>
                  <a:lnTo>
                    <a:pt x="96011" y="1780794"/>
                  </a:lnTo>
                </a:path>
                <a:path w="1392554" h="1872614">
                  <a:moveTo>
                    <a:pt x="114300" y="89154"/>
                  </a:moveTo>
                  <a:lnTo>
                    <a:pt x="114300" y="825246"/>
                  </a:lnTo>
                </a:path>
                <a:path w="1392554" h="1872614">
                  <a:moveTo>
                    <a:pt x="114300" y="1046988"/>
                  </a:moveTo>
                  <a:lnTo>
                    <a:pt x="114300" y="1780794"/>
                  </a:lnTo>
                </a:path>
                <a:path w="1392554" h="1872614">
                  <a:moveTo>
                    <a:pt x="1392173" y="0"/>
                  </a:moveTo>
                  <a:lnTo>
                    <a:pt x="0" y="0"/>
                  </a:lnTo>
                </a:path>
                <a:path w="1392554" h="1872614">
                  <a:moveTo>
                    <a:pt x="1392173" y="1872234"/>
                  </a:moveTo>
                  <a:lnTo>
                    <a:pt x="0" y="18722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4194877" y="829984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21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695" spc="-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4344782" y="823728"/>
            <a:ext cx="257582" cy="186949"/>
            <a:chOff x="7186993" y="1037145"/>
            <a:chExt cx="426084" cy="309245"/>
          </a:xfrm>
        </p:grpSpPr>
        <p:sp>
          <p:nvSpPr>
            <p:cNvPr id="206" name="object 206"/>
            <p:cNvSpPr/>
            <p:nvPr/>
          </p:nvSpPr>
          <p:spPr>
            <a:xfrm>
              <a:off x="7301483" y="115620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7301483" y="1137919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0" y="0"/>
                  </a:moveTo>
                  <a:lnTo>
                    <a:pt x="0" y="36575"/>
                  </a:lnTo>
                  <a:lnTo>
                    <a:pt x="91440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7301483" y="1137919"/>
              <a:ext cx="217170" cy="36830"/>
            </a:xfrm>
            <a:custGeom>
              <a:avLst/>
              <a:gdLst/>
              <a:ahLst/>
              <a:cxnLst/>
              <a:rect l="l" t="t" r="r" b="b"/>
              <a:pathLst>
                <a:path w="217170" h="36830">
                  <a:moveTo>
                    <a:pt x="0" y="36575"/>
                  </a:moveTo>
                  <a:lnTo>
                    <a:pt x="91440" y="18288"/>
                  </a:lnTo>
                  <a:lnTo>
                    <a:pt x="0" y="0"/>
                  </a:lnTo>
                  <a:lnTo>
                    <a:pt x="0" y="36575"/>
                  </a:lnTo>
                </a:path>
                <a:path w="217170" h="36830">
                  <a:moveTo>
                    <a:pt x="217170" y="18288"/>
                  </a:moveTo>
                  <a:lnTo>
                    <a:pt x="125730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7427214" y="1137919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91440" y="0"/>
                  </a:moveTo>
                  <a:lnTo>
                    <a:pt x="0" y="18288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0" name="object 210"/>
            <p:cNvSpPr/>
            <p:nvPr/>
          </p:nvSpPr>
          <p:spPr>
            <a:xfrm>
              <a:off x="7191756" y="1041907"/>
              <a:ext cx="416559" cy="299720"/>
            </a:xfrm>
            <a:custGeom>
              <a:avLst/>
              <a:gdLst/>
              <a:ahLst/>
              <a:cxnLst/>
              <a:rect l="l" t="t" r="r" b="b"/>
              <a:pathLst>
                <a:path w="416559" h="299719">
                  <a:moveTo>
                    <a:pt x="326897" y="96011"/>
                  </a:moveTo>
                  <a:lnTo>
                    <a:pt x="235457" y="114300"/>
                  </a:lnTo>
                  <a:lnTo>
                    <a:pt x="326897" y="132587"/>
                  </a:lnTo>
                  <a:lnTo>
                    <a:pt x="326897" y="96011"/>
                  </a:lnTo>
                </a:path>
                <a:path w="416559" h="299719">
                  <a:moveTo>
                    <a:pt x="109727" y="114300"/>
                  </a:moveTo>
                  <a:lnTo>
                    <a:pt x="20573" y="114300"/>
                  </a:lnTo>
                </a:path>
                <a:path w="416559" h="299719">
                  <a:moveTo>
                    <a:pt x="326897" y="114300"/>
                  </a:moveTo>
                  <a:lnTo>
                    <a:pt x="416051" y="114300"/>
                  </a:lnTo>
                </a:path>
                <a:path w="416559" h="299719">
                  <a:moveTo>
                    <a:pt x="235457" y="299466"/>
                  </a:moveTo>
                  <a:lnTo>
                    <a:pt x="235457" y="0"/>
                  </a:lnTo>
                </a:path>
                <a:path w="416559" h="299719">
                  <a:moveTo>
                    <a:pt x="0" y="114300"/>
                  </a:moveTo>
                  <a:lnTo>
                    <a:pt x="20573" y="114300"/>
                  </a:lnTo>
                </a:path>
                <a:path w="416559" h="299719">
                  <a:moveTo>
                    <a:pt x="201167" y="265175"/>
                  </a:moveTo>
                  <a:lnTo>
                    <a:pt x="201167" y="36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1" name="object 211"/>
          <p:cNvSpPr txBox="1"/>
          <p:nvPr/>
        </p:nvSpPr>
        <p:spPr>
          <a:xfrm>
            <a:off x="4713114" y="760886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2" name="object 212"/>
          <p:cNvGrpSpPr/>
          <p:nvPr/>
        </p:nvGrpSpPr>
        <p:grpSpPr>
          <a:xfrm>
            <a:off x="4379331" y="754630"/>
            <a:ext cx="326681" cy="278312"/>
            <a:chOff x="7244143" y="922845"/>
            <a:chExt cx="540385" cy="460375"/>
          </a:xfrm>
        </p:grpSpPr>
        <p:sp>
          <p:nvSpPr>
            <p:cNvPr id="213" name="object 213"/>
            <p:cNvSpPr/>
            <p:nvPr/>
          </p:nvSpPr>
          <p:spPr>
            <a:xfrm>
              <a:off x="7644383" y="1041907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7644383" y="1023619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5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7338059" y="1023619"/>
              <a:ext cx="395605" cy="36830"/>
            </a:xfrm>
            <a:custGeom>
              <a:avLst/>
              <a:gdLst/>
              <a:ahLst/>
              <a:cxnLst/>
              <a:rect l="l" t="t" r="r" b="b"/>
              <a:pathLst>
                <a:path w="395604" h="36830">
                  <a:moveTo>
                    <a:pt x="395478" y="0"/>
                  </a:moveTo>
                  <a:lnTo>
                    <a:pt x="306323" y="18288"/>
                  </a:lnTo>
                  <a:lnTo>
                    <a:pt x="395478" y="36575"/>
                  </a:lnTo>
                  <a:lnTo>
                    <a:pt x="395478" y="0"/>
                  </a:lnTo>
                </a:path>
                <a:path w="395604" h="36830">
                  <a:moveTo>
                    <a:pt x="0" y="18288"/>
                  </a:moveTo>
                  <a:lnTo>
                    <a:pt x="89154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object 216"/>
            <p:cNvSpPr/>
            <p:nvPr/>
          </p:nvSpPr>
          <p:spPr>
            <a:xfrm>
              <a:off x="7338059" y="1023619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0" y="0"/>
                  </a:moveTo>
                  <a:lnTo>
                    <a:pt x="0" y="36575"/>
                  </a:lnTo>
                  <a:lnTo>
                    <a:pt x="8915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object 217"/>
            <p:cNvSpPr/>
            <p:nvPr/>
          </p:nvSpPr>
          <p:spPr>
            <a:xfrm>
              <a:off x="7248906" y="927607"/>
              <a:ext cx="530860" cy="450850"/>
            </a:xfrm>
            <a:custGeom>
              <a:avLst/>
              <a:gdLst/>
              <a:ahLst/>
              <a:cxnLst/>
              <a:rect l="l" t="t" r="r" b="b"/>
              <a:pathLst>
                <a:path w="530859" h="450850">
                  <a:moveTo>
                    <a:pt x="89153" y="132587"/>
                  </a:moveTo>
                  <a:lnTo>
                    <a:pt x="178307" y="114300"/>
                  </a:lnTo>
                  <a:lnTo>
                    <a:pt x="89153" y="96011"/>
                  </a:lnTo>
                  <a:lnTo>
                    <a:pt x="89153" y="132587"/>
                  </a:lnTo>
                </a:path>
                <a:path w="530859" h="450850">
                  <a:moveTo>
                    <a:pt x="484631" y="114300"/>
                  </a:moveTo>
                  <a:lnTo>
                    <a:pt x="530351" y="114300"/>
                  </a:lnTo>
                </a:path>
                <a:path w="530859" h="450850">
                  <a:moveTo>
                    <a:pt x="89153" y="114300"/>
                  </a:moveTo>
                  <a:lnTo>
                    <a:pt x="0" y="114300"/>
                  </a:lnTo>
                </a:path>
                <a:path w="530859" h="450850">
                  <a:moveTo>
                    <a:pt x="178307" y="450342"/>
                  </a:moveTo>
                  <a:lnTo>
                    <a:pt x="178307" y="0"/>
                  </a:lnTo>
                </a:path>
                <a:path w="530859" h="450850">
                  <a:moveTo>
                    <a:pt x="395477" y="450342"/>
                  </a:moveTo>
                  <a:lnTo>
                    <a:pt x="39547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4410464" y="625453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4.5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4558986" y="619197"/>
            <a:ext cx="261421" cy="1284076"/>
            <a:chOff x="7541323" y="698817"/>
            <a:chExt cx="432434" cy="2124075"/>
          </a:xfrm>
        </p:grpSpPr>
        <p:sp>
          <p:nvSpPr>
            <p:cNvPr id="220" name="object 220"/>
            <p:cNvSpPr/>
            <p:nvPr/>
          </p:nvSpPr>
          <p:spPr>
            <a:xfrm>
              <a:off x="7644383" y="81788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7644383" y="799592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7644383" y="799592"/>
              <a:ext cx="325120" cy="36830"/>
            </a:xfrm>
            <a:custGeom>
              <a:avLst/>
              <a:gdLst/>
              <a:ahLst/>
              <a:cxnLst/>
              <a:rect l="l" t="t" r="r" b="b"/>
              <a:pathLst>
                <a:path w="325120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</a:path>
                <a:path w="325120" h="36830">
                  <a:moveTo>
                    <a:pt x="233172" y="18288"/>
                  </a:moveTo>
                  <a:lnTo>
                    <a:pt x="324611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7877556" y="799592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0" y="0"/>
                  </a:moveTo>
                  <a:lnTo>
                    <a:pt x="0" y="36576"/>
                  </a:lnTo>
                  <a:lnTo>
                    <a:pt x="91439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7546085" y="703580"/>
              <a:ext cx="422909" cy="2114550"/>
            </a:xfrm>
            <a:custGeom>
              <a:avLst/>
              <a:gdLst/>
              <a:ahLst/>
              <a:cxnLst/>
              <a:rect l="l" t="t" r="r" b="b"/>
              <a:pathLst>
                <a:path w="422909" h="2114550">
                  <a:moveTo>
                    <a:pt x="331470" y="132588"/>
                  </a:moveTo>
                  <a:lnTo>
                    <a:pt x="422909" y="114300"/>
                  </a:lnTo>
                  <a:lnTo>
                    <a:pt x="331470" y="96011"/>
                  </a:lnTo>
                  <a:lnTo>
                    <a:pt x="331470" y="132588"/>
                  </a:lnTo>
                </a:path>
                <a:path w="422909" h="2114550">
                  <a:moveTo>
                    <a:pt x="187452" y="114300"/>
                  </a:moveTo>
                  <a:lnTo>
                    <a:pt x="331470" y="114300"/>
                  </a:lnTo>
                </a:path>
                <a:path w="422909" h="2114550">
                  <a:moveTo>
                    <a:pt x="98297" y="1216151"/>
                  </a:moveTo>
                  <a:lnTo>
                    <a:pt x="98297" y="0"/>
                  </a:lnTo>
                </a:path>
                <a:path w="422909" h="2114550">
                  <a:moveTo>
                    <a:pt x="422909" y="2114550"/>
                  </a:moveTo>
                  <a:lnTo>
                    <a:pt x="422909" y="0"/>
                  </a:lnTo>
                </a:path>
                <a:path w="422909" h="2114550">
                  <a:moveTo>
                    <a:pt x="0" y="114300"/>
                  </a:moveTo>
                  <a:lnTo>
                    <a:pt x="98297" y="1143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5047550" y="625453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4814650" y="619197"/>
            <a:ext cx="226873" cy="1284076"/>
            <a:chOff x="7964233" y="698817"/>
            <a:chExt cx="375285" cy="2124075"/>
          </a:xfrm>
        </p:grpSpPr>
        <p:sp>
          <p:nvSpPr>
            <p:cNvPr id="227" name="object 227"/>
            <p:cNvSpPr/>
            <p:nvPr/>
          </p:nvSpPr>
          <p:spPr>
            <a:xfrm>
              <a:off x="8165592" y="817880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object 228"/>
            <p:cNvSpPr/>
            <p:nvPr/>
          </p:nvSpPr>
          <p:spPr>
            <a:xfrm>
              <a:off x="8165592" y="799592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0" y="0"/>
                  </a:moveTo>
                  <a:lnTo>
                    <a:pt x="0" y="36576"/>
                  </a:lnTo>
                  <a:lnTo>
                    <a:pt x="91439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68995" y="799592"/>
              <a:ext cx="288290" cy="36830"/>
            </a:xfrm>
            <a:custGeom>
              <a:avLst/>
              <a:gdLst/>
              <a:ahLst/>
              <a:cxnLst/>
              <a:rect l="l" t="t" r="r" b="b"/>
              <a:pathLst>
                <a:path w="288290" h="36830">
                  <a:moveTo>
                    <a:pt x="196596" y="36576"/>
                  </a:moveTo>
                  <a:lnTo>
                    <a:pt x="288035" y="18288"/>
                  </a:lnTo>
                  <a:lnTo>
                    <a:pt x="196596" y="0"/>
                  </a:lnTo>
                  <a:lnTo>
                    <a:pt x="196596" y="36576"/>
                  </a:lnTo>
                </a:path>
                <a:path w="288290" h="36830">
                  <a:moveTo>
                    <a:pt x="89154" y="18288"/>
                  </a:moveTo>
                  <a:lnTo>
                    <a:pt x="0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68995" y="799592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7968995" y="703580"/>
              <a:ext cx="365760" cy="2114550"/>
            </a:xfrm>
            <a:custGeom>
              <a:avLst/>
              <a:gdLst/>
              <a:ahLst/>
              <a:cxnLst/>
              <a:rect l="l" t="t" r="r" b="b"/>
              <a:pathLst>
                <a:path w="365759" h="2114550">
                  <a:moveTo>
                    <a:pt x="89154" y="96011"/>
                  </a:moveTo>
                  <a:lnTo>
                    <a:pt x="0" y="114300"/>
                  </a:lnTo>
                  <a:lnTo>
                    <a:pt x="89154" y="132588"/>
                  </a:lnTo>
                  <a:lnTo>
                    <a:pt x="89154" y="96011"/>
                  </a:lnTo>
                </a:path>
                <a:path w="365759" h="2114550">
                  <a:moveTo>
                    <a:pt x="196596" y="114300"/>
                  </a:moveTo>
                  <a:lnTo>
                    <a:pt x="89154" y="114300"/>
                  </a:lnTo>
                </a:path>
                <a:path w="365759" h="2114550">
                  <a:moveTo>
                    <a:pt x="0" y="2114550"/>
                  </a:moveTo>
                  <a:lnTo>
                    <a:pt x="0" y="0"/>
                  </a:lnTo>
                </a:path>
                <a:path w="365759" h="2114550">
                  <a:moveTo>
                    <a:pt x="288035" y="2114550"/>
                  </a:moveTo>
                  <a:lnTo>
                    <a:pt x="288035" y="0"/>
                  </a:lnTo>
                </a:path>
                <a:path w="365759" h="2114550">
                  <a:moveTo>
                    <a:pt x="365760" y="114300"/>
                  </a:moveTo>
                  <a:lnTo>
                    <a:pt x="288035" y="1143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5142904" y="767796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9.5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4988777" y="761539"/>
            <a:ext cx="419196" cy="532440"/>
            <a:chOff x="8252269" y="934275"/>
            <a:chExt cx="693420" cy="880744"/>
          </a:xfrm>
        </p:grpSpPr>
        <p:sp>
          <p:nvSpPr>
            <p:cNvPr id="234" name="object 234"/>
            <p:cNvSpPr/>
            <p:nvPr/>
          </p:nvSpPr>
          <p:spPr>
            <a:xfrm>
              <a:off x="8257031" y="1053338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" name="object 235"/>
            <p:cNvSpPr/>
            <p:nvPr/>
          </p:nvSpPr>
          <p:spPr>
            <a:xfrm>
              <a:off x="8257031" y="103505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5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object 236"/>
            <p:cNvSpPr/>
            <p:nvPr/>
          </p:nvSpPr>
          <p:spPr>
            <a:xfrm>
              <a:off x="8257031" y="1035050"/>
              <a:ext cx="683895" cy="36830"/>
            </a:xfrm>
            <a:custGeom>
              <a:avLst/>
              <a:gdLst/>
              <a:ahLst/>
              <a:cxnLst/>
              <a:rect l="l" t="t" r="r" b="b"/>
              <a:pathLst>
                <a:path w="683895" h="36830">
                  <a:moveTo>
                    <a:pt x="89154" y="0"/>
                  </a:moveTo>
                  <a:lnTo>
                    <a:pt x="0" y="18288"/>
                  </a:lnTo>
                  <a:lnTo>
                    <a:pt x="89154" y="36575"/>
                  </a:lnTo>
                  <a:lnTo>
                    <a:pt x="89154" y="0"/>
                  </a:lnTo>
                </a:path>
                <a:path w="683895" h="36830">
                  <a:moveTo>
                    <a:pt x="592074" y="18288"/>
                  </a:moveTo>
                  <a:lnTo>
                    <a:pt x="683514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8849106" y="103505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0" y="0"/>
                  </a:moveTo>
                  <a:lnTo>
                    <a:pt x="0" y="36575"/>
                  </a:lnTo>
                  <a:lnTo>
                    <a:pt x="91439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8257031" y="939038"/>
              <a:ext cx="683895" cy="871219"/>
            </a:xfrm>
            <a:custGeom>
              <a:avLst/>
              <a:gdLst/>
              <a:ahLst/>
              <a:cxnLst/>
              <a:rect l="l" t="t" r="r" b="b"/>
              <a:pathLst>
                <a:path w="683895" h="871219">
                  <a:moveTo>
                    <a:pt x="592074" y="132587"/>
                  </a:moveTo>
                  <a:lnTo>
                    <a:pt x="683514" y="114300"/>
                  </a:lnTo>
                  <a:lnTo>
                    <a:pt x="592074" y="96011"/>
                  </a:lnTo>
                  <a:lnTo>
                    <a:pt x="592074" y="132587"/>
                  </a:lnTo>
                </a:path>
                <a:path w="683895" h="871219">
                  <a:moveTo>
                    <a:pt x="89154" y="114300"/>
                  </a:moveTo>
                  <a:lnTo>
                    <a:pt x="233172" y="114300"/>
                  </a:lnTo>
                </a:path>
                <a:path w="683895" h="871219">
                  <a:moveTo>
                    <a:pt x="500634" y="114300"/>
                  </a:moveTo>
                  <a:lnTo>
                    <a:pt x="592074" y="114300"/>
                  </a:lnTo>
                </a:path>
                <a:path w="683895" h="871219">
                  <a:moveTo>
                    <a:pt x="683514" y="870966"/>
                  </a:moveTo>
                  <a:lnTo>
                    <a:pt x="683514" y="0"/>
                  </a:lnTo>
                </a:path>
                <a:path w="683895" h="871219">
                  <a:moveTo>
                    <a:pt x="0" y="72694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4840255" y="503841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21.5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910599" y="497584"/>
            <a:ext cx="4497144" cy="3786967"/>
            <a:chOff x="1506283" y="497649"/>
            <a:chExt cx="7439025" cy="6264275"/>
          </a:xfrm>
        </p:grpSpPr>
        <p:sp>
          <p:nvSpPr>
            <p:cNvPr id="241" name="object 241"/>
            <p:cNvSpPr/>
            <p:nvPr/>
          </p:nvSpPr>
          <p:spPr>
            <a:xfrm>
              <a:off x="8849106" y="61671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8849106" y="598424"/>
              <a:ext cx="91440" cy="34290"/>
            </a:xfrm>
            <a:custGeom>
              <a:avLst/>
              <a:gdLst/>
              <a:ahLst/>
              <a:cxnLst/>
              <a:rect l="l" t="t" r="r" b="b"/>
              <a:pathLst>
                <a:path w="91440" h="34290">
                  <a:moveTo>
                    <a:pt x="0" y="0"/>
                  </a:moveTo>
                  <a:lnTo>
                    <a:pt x="0" y="34290"/>
                  </a:lnTo>
                  <a:lnTo>
                    <a:pt x="91439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7392924" y="598424"/>
              <a:ext cx="1548130" cy="34290"/>
            </a:xfrm>
            <a:custGeom>
              <a:avLst/>
              <a:gdLst/>
              <a:ahLst/>
              <a:cxnLst/>
              <a:rect l="l" t="t" r="r" b="b"/>
              <a:pathLst>
                <a:path w="1548129" h="34290">
                  <a:moveTo>
                    <a:pt x="1456182" y="34290"/>
                  </a:moveTo>
                  <a:lnTo>
                    <a:pt x="1547621" y="18287"/>
                  </a:lnTo>
                  <a:lnTo>
                    <a:pt x="1456182" y="0"/>
                  </a:lnTo>
                  <a:lnTo>
                    <a:pt x="1456182" y="34290"/>
                  </a:lnTo>
                </a:path>
                <a:path w="1548129" h="34290">
                  <a:moveTo>
                    <a:pt x="89154" y="18287"/>
                  </a:moveTo>
                  <a:lnTo>
                    <a:pt x="0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7392924" y="598424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8287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7392924" y="502412"/>
              <a:ext cx="1548130" cy="1308100"/>
            </a:xfrm>
            <a:custGeom>
              <a:avLst/>
              <a:gdLst/>
              <a:ahLst/>
              <a:cxnLst/>
              <a:rect l="l" t="t" r="r" b="b"/>
              <a:pathLst>
                <a:path w="1548129" h="1308100">
                  <a:moveTo>
                    <a:pt x="89154" y="96012"/>
                  </a:moveTo>
                  <a:lnTo>
                    <a:pt x="0" y="114300"/>
                  </a:lnTo>
                  <a:lnTo>
                    <a:pt x="89154" y="130302"/>
                  </a:lnTo>
                  <a:lnTo>
                    <a:pt x="89154" y="96012"/>
                  </a:lnTo>
                </a:path>
                <a:path w="1548129" h="1308100">
                  <a:moveTo>
                    <a:pt x="1456182" y="114300"/>
                  </a:moveTo>
                  <a:lnTo>
                    <a:pt x="948690" y="114300"/>
                  </a:lnTo>
                </a:path>
                <a:path w="1548129" h="1308100">
                  <a:moveTo>
                    <a:pt x="598932" y="114300"/>
                  </a:moveTo>
                  <a:lnTo>
                    <a:pt x="89154" y="114300"/>
                  </a:lnTo>
                </a:path>
                <a:path w="1548129" h="1308100">
                  <a:moveTo>
                    <a:pt x="1547621" y="1307592"/>
                  </a:moveTo>
                  <a:lnTo>
                    <a:pt x="1547621" y="0"/>
                  </a:lnTo>
                </a:path>
                <a:path w="1548129" h="1308100">
                  <a:moveTo>
                    <a:pt x="0" y="804671"/>
                  </a:moveTo>
                  <a:lnTo>
                    <a:pt x="0" y="576071"/>
                  </a:lnTo>
                </a:path>
                <a:path w="1548129" h="1308100">
                  <a:moveTo>
                    <a:pt x="0" y="502919"/>
                  </a:moveTo>
                  <a:lnTo>
                    <a:pt x="0" y="400050"/>
                  </a:lnTo>
                </a:path>
                <a:path w="1548129" h="1308100">
                  <a:moveTo>
                    <a:pt x="0" y="230885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1549908" y="3428492"/>
              <a:ext cx="2188210" cy="2190115"/>
            </a:xfrm>
            <a:custGeom>
              <a:avLst/>
              <a:gdLst/>
              <a:ahLst/>
              <a:cxnLst/>
              <a:rect l="l" t="t" r="r" b="b"/>
              <a:pathLst>
                <a:path w="2188210" h="2190115">
                  <a:moveTo>
                    <a:pt x="2187701" y="1094993"/>
                  </a:moveTo>
                  <a:lnTo>
                    <a:pt x="2180844" y="969263"/>
                  </a:lnTo>
                  <a:lnTo>
                    <a:pt x="2173986" y="928115"/>
                  </a:lnTo>
                </a:path>
                <a:path w="2188210" h="2190115">
                  <a:moveTo>
                    <a:pt x="2167127" y="886967"/>
                  </a:moveTo>
                  <a:lnTo>
                    <a:pt x="2160270" y="845819"/>
                  </a:lnTo>
                  <a:lnTo>
                    <a:pt x="2148839" y="806957"/>
                  </a:lnTo>
                </a:path>
                <a:path w="2188210" h="2190115">
                  <a:moveTo>
                    <a:pt x="2137409" y="765809"/>
                  </a:moveTo>
                  <a:lnTo>
                    <a:pt x="2125979" y="726947"/>
                  </a:lnTo>
                  <a:lnTo>
                    <a:pt x="2107691" y="688085"/>
                  </a:lnTo>
                </a:path>
                <a:path w="2188210" h="2190115">
                  <a:moveTo>
                    <a:pt x="2091689" y="649224"/>
                  </a:moveTo>
                  <a:lnTo>
                    <a:pt x="2075688" y="610362"/>
                  </a:lnTo>
                  <a:lnTo>
                    <a:pt x="2013965" y="502919"/>
                  </a:lnTo>
                  <a:lnTo>
                    <a:pt x="1940813" y="402335"/>
                  </a:lnTo>
                  <a:lnTo>
                    <a:pt x="1913382" y="370331"/>
                  </a:lnTo>
                </a:path>
                <a:path w="2188210" h="2190115">
                  <a:moveTo>
                    <a:pt x="1885950" y="340614"/>
                  </a:moveTo>
                  <a:lnTo>
                    <a:pt x="1856232" y="308609"/>
                  </a:lnTo>
                  <a:lnTo>
                    <a:pt x="1824227" y="281177"/>
                  </a:lnTo>
                </a:path>
                <a:path w="2188210" h="2190115">
                  <a:moveTo>
                    <a:pt x="1794509" y="253745"/>
                  </a:moveTo>
                  <a:lnTo>
                    <a:pt x="1762506" y="226314"/>
                  </a:lnTo>
                  <a:lnTo>
                    <a:pt x="1728215" y="203453"/>
                  </a:lnTo>
                </a:path>
                <a:path w="2188210" h="2190115">
                  <a:moveTo>
                    <a:pt x="1693926" y="180593"/>
                  </a:moveTo>
                  <a:lnTo>
                    <a:pt x="1659636" y="157733"/>
                  </a:lnTo>
                  <a:lnTo>
                    <a:pt x="1547621" y="98297"/>
                  </a:lnTo>
                  <a:lnTo>
                    <a:pt x="1431036" y="52577"/>
                  </a:lnTo>
                  <a:lnTo>
                    <a:pt x="1392173" y="43433"/>
                  </a:lnTo>
                </a:path>
                <a:path w="2188210" h="2190115">
                  <a:moveTo>
                    <a:pt x="1351025" y="32003"/>
                  </a:moveTo>
                  <a:lnTo>
                    <a:pt x="1309877" y="20574"/>
                  </a:lnTo>
                  <a:lnTo>
                    <a:pt x="1268730" y="16001"/>
                  </a:lnTo>
                </a:path>
                <a:path w="2188210" h="2190115">
                  <a:moveTo>
                    <a:pt x="1227581" y="9143"/>
                  </a:moveTo>
                  <a:lnTo>
                    <a:pt x="1186434" y="2285"/>
                  </a:lnTo>
                  <a:lnTo>
                    <a:pt x="1145286" y="2285"/>
                  </a:lnTo>
                </a:path>
                <a:path w="2188210" h="2190115">
                  <a:moveTo>
                    <a:pt x="1104137" y="0"/>
                  </a:moveTo>
                  <a:lnTo>
                    <a:pt x="1062990" y="0"/>
                  </a:lnTo>
                  <a:lnTo>
                    <a:pt x="937260" y="11429"/>
                  </a:lnTo>
                  <a:lnTo>
                    <a:pt x="816102" y="34289"/>
                  </a:lnTo>
                  <a:lnTo>
                    <a:pt x="774954" y="48005"/>
                  </a:lnTo>
                </a:path>
                <a:path w="2188210" h="2190115">
                  <a:moveTo>
                    <a:pt x="736091" y="61721"/>
                  </a:moveTo>
                  <a:lnTo>
                    <a:pt x="697229" y="73151"/>
                  </a:lnTo>
                  <a:lnTo>
                    <a:pt x="658367" y="91439"/>
                  </a:lnTo>
                </a:path>
                <a:path w="2188210" h="2190115">
                  <a:moveTo>
                    <a:pt x="619506" y="107441"/>
                  </a:moveTo>
                  <a:lnTo>
                    <a:pt x="582929" y="125729"/>
                  </a:lnTo>
                  <a:lnTo>
                    <a:pt x="546354" y="146303"/>
                  </a:lnTo>
                </a:path>
                <a:path w="2188210" h="2190115">
                  <a:moveTo>
                    <a:pt x="512064" y="169164"/>
                  </a:moveTo>
                  <a:lnTo>
                    <a:pt x="475487" y="189738"/>
                  </a:lnTo>
                  <a:lnTo>
                    <a:pt x="377190" y="267462"/>
                  </a:lnTo>
                  <a:lnTo>
                    <a:pt x="285749" y="354329"/>
                  </a:lnTo>
                  <a:lnTo>
                    <a:pt x="260603" y="386333"/>
                  </a:lnTo>
                </a:path>
                <a:path w="2188210" h="2190115">
                  <a:moveTo>
                    <a:pt x="233171" y="418338"/>
                  </a:moveTo>
                  <a:lnTo>
                    <a:pt x="208025" y="450341"/>
                  </a:lnTo>
                  <a:lnTo>
                    <a:pt x="185165" y="486917"/>
                  </a:lnTo>
                </a:path>
                <a:path w="2188210" h="2190115">
                  <a:moveTo>
                    <a:pt x="162306" y="521207"/>
                  </a:moveTo>
                  <a:lnTo>
                    <a:pt x="139446" y="555497"/>
                  </a:lnTo>
                  <a:lnTo>
                    <a:pt x="121158" y="594359"/>
                  </a:lnTo>
                </a:path>
                <a:path w="2188210" h="2190115">
                  <a:moveTo>
                    <a:pt x="102869" y="630935"/>
                  </a:moveTo>
                  <a:lnTo>
                    <a:pt x="84581" y="667512"/>
                  </a:lnTo>
                  <a:lnTo>
                    <a:pt x="43433" y="786383"/>
                  </a:lnTo>
                  <a:lnTo>
                    <a:pt x="13715" y="907541"/>
                  </a:lnTo>
                  <a:lnTo>
                    <a:pt x="9143" y="948689"/>
                  </a:lnTo>
                </a:path>
                <a:path w="2188210" h="2190115">
                  <a:moveTo>
                    <a:pt x="4571" y="989837"/>
                  </a:moveTo>
                  <a:lnTo>
                    <a:pt x="0" y="1030985"/>
                  </a:lnTo>
                  <a:lnTo>
                    <a:pt x="0" y="1074419"/>
                  </a:lnTo>
                </a:path>
                <a:path w="2188210" h="2190115">
                  <a:moveTo>
                    <a:pt x="0" y="1115567"/>
                  </a:moveTo>
                  <a:lnTo>
                    <a:pt x="0" y="1156715"/>
                  </a:lnTo>
                  <a:lnTo>
                    <a:pt x="4571" y="1197863"/>
                  </a:lnTo>
                </a:path>
                <a:path w="2188210" h="2190115">
                  <a:moveTo>
                    <a:pt x="9143" y="1239011"/>
                  </a:moveTo>
                  <a:lnTo>
                    <a:pt x="13715" y="1280159"/>
                  </a:lnTo>
                  <a:lnTo>
                    <a:pt x="43433" y="1403603"/>
                  </a:lnTo>
                  <a:lnTo>
                    <a:pt x="84581" y="1520189"/>
                  </a:lnTo>
                  <a:lnTo>
                    <a:pt x="102869" y="1559051"/>
                  </a:lnTo>
                </a:path>
                <a:path w="2188210" h="2190115">
                  <a:moveTo>
                    <a:pt x="121158" y="1595627"/>
                  </a:moveTo>
                  <a:lnTo>
                    <a:pt x="139446" y="1632203"/>
                  </a:lnTo>
                  <a:lnTo>
                    <a:pt x="162306" y="1668779"/>
                  </a:lnTo>
                </a:path>
                <a:path w="2188210" h="2190115">
                  <a:moveTo>
                    <a:pt x="185165" y="1703069"/>
                  </a:moveTo>
                  <a:lnTo>
                    <a:pt x="208025" y="1737359"/>
                  </a:lnTo>
                  <a:lnTo>
                    <a:pt x="233171" y="1769363"/>
                  </a:lnTo>
                </a:path>
                <a:path w="2188210" h="2190115">
                  <a:moveTo>
                    <a:pt x="260603" y="1803653"/>
                  </a:moveTo>
                  <a:lnTo>
                    <a:pt x="285749" y="1835657"/>
                  </a:lnTo>
                  <a:lnTo>
                    <a:pt x="377190" y="1922525"/>
                  </a:lnTo>
                  <a:lnTo>
                    <a:pt x="475487" y="1997963"/>
                  </a:lnTo>
                  <a:lnTo>
                    <a:pt x="512064" y="2020823"/>
                  </a:lnTo>
                </a:path>
                <a:path w="2188210" h="2190115">
                  <a:moveTo>
                    <a:pt x="546354" y="2041397"/>
                  </a:moveTo>
                  <a:lnTo>
                    <a:pt x="582929" y="2061971"/>
                  </a:lnTo>
                  <a:lnTo>
                    <a:pt x="619506" y="2080259"/>
                  </a:lnTo>
                </a:path>
                <a:path w="2188210" h="2190115">
                  <a:moveTo>
                    <a:pt x="658367" y="2098547"/>
                  </a:moveTo>
                  <a:lnTo>
                    <a:pt x="697229" y="2114549"/>
                  </a:lnTo>
                  <a:lnTo>
                    <a:pt x="736091" y="2128265"/>
                  </a:lnTo>
                </a:path>
                <a:path w="2188210" h="2190115">
                  <a:moveTo>
                    <a:pt x="774954" y="2139695"/>
                  </a:moveTo>
                  <a:lnTo>
                    <a:pt x="816102" y="2153411"/>
                  </a:lnTo>
                  <a:lnTo>
                    <a:pt x="937260" y="2178557"/>
                  </a:lnTo>
                  <a:lnTo>
                    <a:pt x="1062990" y="2189987"/>
                  </a:lnTo>
                  <a:lnTo>
                    <a:pt x="1104137" y="2187701"/>
                  </a:lnTo>
                </a:path>
                <a:path w="2188210" h="2190115">
                  <a:moveTo>
                    <a:pt x="1145286" y="2187701"/>
                  </a:moveTo>
                  <a:lnTo>
                    <a:pt x="1186434" y="2185415"/>
                  </a:lnTo>
                  <a:lnTo>
                    <a:pt x="1227581" y="2178557"/>
                  </a:lnTo>
                </a:path>
                <a:path w="2188210" h="2190115">
                  <a:moveTo>
                    <a:pt x="1268730" y="2173985"/>
                  </a:moveTo>
                  <a:lnTo>
                    <a:pt x="1309877" y="2167127"/>
                  </a:lnTo>
                  <a:lnTo>
                    <a:pt x="1351025" y="2157983"/>
                  </a:lnTo>
                </a:path>
                <a:path w="2188210" h="2190115">
                  <a:moveTo>
                    <a:pt x="1392173" y="2146553"/>
                  </a:moveTo>
                  <a:lnTo>
                    <a:pt x="1431036" y="2135123"/>
                  </a:lnTo>
                  <a:lnTo>
                    <a:pt x="1547621" y="2091689"/>
                  </a:lnTo>
                  <a:lnTo>
                    <a:pt x="1659636" y="2032253"/>
                  </a:lnTo>
                  <a:lnTo>
                    <a:pt x="1693926" y="2009393"/>
                  </a:lnTo>
                </a:path>
                <a:path w="2188210" h="2190115">
                  <a:moveTo>
                    <a:pt x="1728215" y="1984247"/>
                  </a:moveTo>
                  <a:lnTo>
                    <a:pt x="1762506" y="1961387"/>
                  </a:lnTo>
                  <a:lnTo>
                    <a:pt x="1794509" y="1933955"/>
                  </a:lnTo>
                </a:path>
                <a:path w="2188210" h="2190115">
                  <a:moveTo>
                    <a:pt x="1824227" y="1906523"/>
                  </a:moveTo>
                  <a:lnTo>
                    <a:pt x="1856232" y="1879091"/>
                  </a:lnTo>
                  <a:lnTo>
                    <a:pt x="1885950" y="1849373"/>
                  </a:lnTo>
                </a:path>
                <a:path w="2188210" h="2190115">
                  <a:moveTo>
                    <a:pt x="1913382" y="1817369"/>
                  </a:moveTo>
                  <a:lnTo>
                    <a:pt x="1940813" y="1787651"/>
                  </a:lnTo>
                  <a:lnTo>
                    <a:pt x="2013965" y="1687067"/>
                  </a:lnTo>
                  <a:lnTo>
                    <a:pt x="2075688" y="1577339"/>
                  </a:lnTo>
                  <a:lnTo>
                    <a:pt x="2091689" y="1538477"/>
                  </a:lnTo>
                </a:path>
                <a:path w="2188210" h="2190115">
                  <a:moveTo>
                    <a:pt x="2107691" y="1501901"/>
                  </a:moveTo>
                  <a:lnTo>
                    <a:pt x="2125979" y="1463039"/>
                  </a:lnTo>
                  <a:lnTo>
                    <a:pt x="2137409" y="1421891"/>
                  </a:lnTo>
                </a:path>
                <a:path w="2188210" h="2190115">
                  <a:moveTo>
                    <a:pt x="2148839" y="1383029"/>
                  </a:moveTo>
                  <a:lnTo>
                    <a:pt x="2160270" y="1341881"/>
                  </a:lnTo>
                  <a:lnTo>
                    <a:pt x="2167127" y="1300733"/>
                  </a:lnTo>
                </a:path>
                <a:path w="2188210" h="2190115">
                  <a:moveTo>
                    <a:pt x="2173986" y="1259585"/>
                  </a:moveTo>
                  <a:lnTo>
                    <a:pt x="2180844" y="1218437"/>
                  </a:lnTo>
                  <a:lnTo>
                    <a:pt x="2187701" y="1094993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2400300" y="4400041"/>
              <a:ext cx="2857500" cy="2357120"/>
            </a:xfrm>
            <a:custGeom>
              <a:avLst/>
              <a:gdLst/>
              <a:ahLst/>
              <a:cxnLst/>
              <a:rect l="l" t="t" r="r" b="b"/>
              <a:pathLst>
                <a:path w="2857500" h="2357120">
                  <a:moveTo>
                    <a:pt x="1650491" y="1351026"/>
                  </a:moveTo>
                  <a:lnTo>
                    <a:pt x="1563624" y="1277874"/>
                  </a:lnTo>
                </a:path>
                <a:path w="2857500" h="2357120">
                  <a:moveTo>
                    <a:pt x="2768346" y="2272284"/>
                  </a:moveTo>
                  <a:lnTo>
                    <a:pt x="2857500" y="2345436"/>
                  </a:lnTo>
                </a:path>
                <a:path w="2857500" h="2357120">
                  <a:moveTo>
                    <a:pt x="1650491" y="1351026"/>
                  </a:moveTo>
                  <a:lnTo>
                    <a:pt x="1739646" y="1421892"/>
                  </a:lnTo>
                </a:path>
                <a:path w="2857500" h="2357120">
                  <a:moveTo>
                    <a:pt x="2768346" y="2272284"/>
                  </a:moveTo>
                  <a:lnTo>
                    <a:pt x="2681478" y="2199132"/>
                  </a:lnTo>
                </a:path>
                <a:path w="2857500" h="2357120">
                  <a:moveTo>
                    <a:pt x="1739646" y="1421892"/>
                  </a:moveTo>
                  <a:lnTo>
                    <a:pt x="2071115" y="1696212"/>
                  </a:lnTo>
                </a:path>
                <a:path w="2857500" h="2357120">
                  <a:moveTo>
                    <a:pt x="2155697" y="1764792"/>
                  </a:moveTo>
                  <a:lnTo>
                    <a:pt x="2265426" y="1856232"/>
                  </a:lnTo>
                </a:path>
                <a:path w="2857500" h="2357120">
                  <a:moveTo>
                    <a:pt x="2350008" y="1924812"/>
                  </a:moveTo>
                  <a:lnTo>
                    <a:pt x="2681478" y="2199132"/>
                  </a:lnTo>
                </a:path>
                <a:path w="2857500" h="2357120">
                  <a:moveTo>
                    <a:pt x="2210562" y="1810512"/>
                  </a:moveTo>
                  <a:lnTo>
                    <a:pt x="2324862" y="1810512"/>
                  </a:lnTo>
                </a:path>
                <a:path w="2857500" h="2357120">
                  <a:moveTo>
                    <a:pt x="2432303" y="1810512"/>
                  </a:moveTo>
                  <a:lnTo>
                    <a:pt x="2756915" y="1810512"/>
                  </a:lnTo>
                </a:path>
                <a:path w="2857500" h="2357120">
                  <a:moveTo>
                    <a:pt x="2210562" y="1810512"/>
                  </a:moveTo>
                  <a:lnTo>
                    <a:pt x="2096262" y="1810512"/>
                  </a:lnTo>
                </a:path>
                <a:path w="2857500" h="2357120">
                  <a:moveTo>
                    <a:pt x="1988820" y="1810512"/>
                  </a:moveTo>
                  <a:lnTo>
                    <a:pt x="1664208" y="1810512"/>
                  </a:lnTo>
                </a:path>
                <a:path w="2857500" h="2357120">
                  <a:moveTo>
                    <a:pt x="2210562" y="1810512"/>
                  </a:moveTo>
                  <a:lnTo>
                    <a:pt x="2210562" y="1696212"/>
                  </a:lnTo>
                </a:path>
                <a:path w="2857500" h="2357120">
                  <a:moveTo>
                    <a:pt x="2210562" y="1588770"/>
                  </a:moveTo>
                  <a:lnTo>
                    <a:pt x="2210562" y="1264158"/>
                  </a:lnTo>
                </a:path>
                <a:path w="2857500" h="2357120">
                  <a:moveTo>
                    <a:pt x="2210562" y="1810512"/>
                  </a:moveTo>
                  <a:lnTo>
                    <a:pt x="2210562" y="1924812"/>
                  </a:lnTo>
                </a:path>
                <a:path w="2857500" h="2357120">
                  <a:moveTo>
                    <a:pt x="2210562" y="2034540"/>
                  </a:moveTo>
                  <a:lnTo>
                    <a:pt x="2210562" y="2356866"/>
                  </a:lnTo>
                </a:path>
                <a:path w="2857500" h="2357120">
                  <a:moveTo>
                    <a:pt x="1650491" y="1351026"/>
                  </a:moveTo>
                  <a:lnTo>
                    <a:pt x="1739646" y="1421892"/>
                  </a:lnTo>
                </a:path>
                <a:path w="2857500" h="2357120">
                  <a:moveTo>
                    <a:pt x="86868" y="70866"/>
                  </a:moveTo>
                  <a:lnTo>
                    <a:pt x="0" y="0"/>
                  </a:lnTo>
                </a:path>
                <a:path w="2857500" h="2357120">
                  <a:moveTo>
                    <a:pt x="1650491" y="1351026"/>
                  </a:moveTo>
                  <a:lnTo>
                    <a:pt x="1563624" y="1277874"/>
                  </a:lnTo>
                </a:path>
                <a:path w="2857500" h="2357120">
                  <a:moveTo>
                    <a:pt x="86868" y="70866"/>
                  </a:moveTo>
                  <a:lnTo>
                    <a:pt x="176022" y="144017"/>
                  </a:lnTo>
                </a:path>
                <a:path w="2857500" h="2357120">
                  <a:moveTo>
                    <a:pt x="1563624" y="1277874"/>
                  </a:moveTo>
                  <a:lnTo>
                    <a:pt x="1008126" y="825246"/>
                  </a:lnTo>
                </a:path>
                <a:path w="2857500" h="2357120">
                  <a:moveTo>
                    <a:pt x="925829" y="756666"/>
                  </a:moveTo>
                  <a:lnTo>
                    <a:pt x="813816" y="665226"/>
                  </a:lnTo>
                </a:path>
                <a:path w="2857500" h="2357120">
                  <a:moveTo>
                    <a:pt x="731520" y="596646"/>
                  </a:moveTo>
                  <a:lnTo>
                    <a:pt x="176022" y="1440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48" name="object 2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2878" y="4123435"/>
              <a:ext cx="93726" cy="73152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1511046" y="3551935"/>
              <a:ext cx="958215" cy="589915"/>
            </a:xfrm>
            <a:custGeom>
              <a:avLst/>
              <a:gdLst/>
              <a:ahLst/>
              <a:cxnLst/>
              <a:rect l="l" t="t" r="r" b="b"/>
              <a:pathLst>
                <a:path w="958214" h="589914">
                  <a:moveTo>
                    <a:pt x="957833" y="589788"/>
                  </a:moveTo>
                  <a:lnTo>
                    <a:pt x="89153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0" name="object 250"/>
          <p:cNvSpPr txBox="1"/>
          <p:nvPr/>
        </p:nvSpPr>
        <p:spPr>
          <a:xfrm>
            <a:off x="579658" y="2278283"/>
            <a:ext cx="32361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r>
              <a:rPr sz="695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51" name="object 251"/>
          <p:cNvGrpSpPr/>
          <p:nvPr/>
        </p:nvGrpSpPr>
        <p:grpSpPr>
          <a:xfrm>
            <a:off x="620387" y="3101205"/>
            <a:ext cx="790791" cy="211901"/>
            <a:chOff x="1026223" y="4804473"/>
            <a:chExt cx="1308100" cy="350520"/>
          </a:xfrm>
        </p:grpSpPr>
        <p:sp>
          <p:nvSpPr>
            <p:cNvPr id="252" name="object 252"/>
            <p:cNvSpPr/>
            <p:nvPr/>
          </p:nvSpPr>
          <p:spPr>
            <a:xfrm>
              <a:off x="2242566" y="4809235"/>
              <a:ext cx="86995" cy="25400"/>
            </a:xfrm>
            <a:custGeom>
              <a:avLst/>
              <a:gdLst/>
              <a:ahLst/>
              <a:cxnLst/>
              <a:rect l="l" t="t" r="r" b="b"/>
              <a:pathLst>
                <a:path w="86994" h="25400">
                  <a:moveTo>
                    <a:pt x="0" y="25146"/>
                  </a:moveTo>
                  <a:lnTo>
                    <a:pt x="868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3" name="object 253"/>
            <p:cNvSpPr/>
            <p:nvPr/>
          </p:nvSpPr>
          <p:spPr>
            <a:xfrm>
              <a:off x="2237994" y="4809235"/>
              <a:ext cx="91440" cy="41275"/>
            </a:xfrm>
            <a:custGeom>
              <a:avLst/>
              <a:gdLst/>
              <a:ahLst/>
              <a:cxnLst/>
              <a:rect l="l" t="t" r="r" b="b"/>
              <a:pathLst>
                <a:path w="91439" h="41275">
                  <a:moveTo>
                    <a:pt x="91439" y="0"/>
                  </a:moveTo>
                  <a:lnTo>
                    <a:pt x="0" y="6858"/>
                  </a:lnTo>
                  <a:lnTo>
                    <a:pt x="11430" y="41148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30986" y="4809235"/>
              <a:ext cx="1298575" cy="340995"/>
            </a:xfrm>
            <a:custGeom>
              <a:avLst/>
              <a:gdLst/>
              <a:ahLst/>
              <a:cxnLst/>
              <a:rect l="l" t="t" r="r" b="b"/>
              <a:pathLst>
                <a:path w="1298575" h="340995">
                  <a:moveTo>
                    <a:pt x="1218438" y="41148"/>
                  </a:moveTo>
                  <a:lnTo>
                    <a:pt x="1298447" y="0"/>
                  </a:lnTo>
                  <a:lnTo>
                    <a:pt x="1207008" y="6858"/>
                  </a:lnTo>
                  <a:lnTo>
                    <a:pt x="1218438" y="41148"/>
                  </a:lnTo>
                </a:path>
                <a:path w="1298575" h="340995">
                  <a:moveTo>
                    <a:pt x="1211580" y="25146"/>
                  </a:moveTo>
                  <a:lnTo>
                    <a:pt x="91439" y="340614"/>
                  </a:lnTo>
                  <a:lnTo>
                    <a:pt x="0" y="34061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5" name="object 255"/>
          <p:cNvSpPr txBox="1"/>
          <p:nvPr/>
        </p:nvSpPr>
        <p:spPr>
          <a:xfrm>
            <a:off x="289445" y="3245659"/>
            <a:ext cx="32476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7</a:t>
            </a:r>
            <a:r>
              <a:rPr sz="695" spc="-3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56" name="object 256"/>
          <p:cNvGrpSpPr/>
          <p:nvPr/>
        </p:nvGrpSpPr>
        <p:grpSpPr>
          <a:xfrm>
            <a:off x="941118" y="3405353"/>
            <a:ext cx="469868" cy="425722"/>
            <a:chOff x="1556766" y="5307584"/>
            <a:chExt cx="777240" cy="704215"/>
          </a:xfrm>
        </p:grpSpPr>
        <p:pic>
          <p:nvPicPr>
            <p:cNvPr id="257" name="object 2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9424" y="5307584"/>
              <a:ext cx="84582" cy="84582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1561338" y="5376164"/>
              <a:ext cx="704215" cy="631190"/>
            </a:xfrm>
            <a:custGeom>
              <a:avLst/>
              <a:gdLst/>
              <a:ahLst/>
              <a:cxnLst/>
              <a:rect l="l" t="t" r="r" b="b"/>
              <a:pathLst>
                <a:path w="704214" h="631189">
                  <a:moveTo>
                    <a:pt x="704088" y="0"/>
                  </a:moveTo>
                  <a:lnTo>
                    <a:pt x="89154" y="630935"/>
                  </a:lnTo>
                  <a:lnTo>
                    <a:pt x="0" y="6309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9" name="object 259"/>
          <p:cNvSpPr txBox="1"/>
          <p:nvPr/>
        </p:nvSpPr>
        <p:spPr>
          <a:xfrm>
            <a:off x="560310" y="3762513"/>
            <a:ext cx="37466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32</a:t>
            </a:r>
            <a:r>
              <a:rPr sz="695" spc="-3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60" name="Arrow: Left 259">
            <a:hlinkClick r:id="rId11" action="ppaction://hlinksldjump"/>
            <a:extLst>
              <a:ext uri="{FF2B5EF4-FFF2-40B4-BE49-F238E27FC236}">
                <a16:creationId xmlns:a16="http://schemas.microsoft.com/office/drawing/2014/main" id="{2E6CB0C8-306E-5D30-2C67-D71F8BBE112E}"/>
              </a:ext>
            </a:extLst>
          </p:cNvPr>
          <p:cNvSpPr/>
          <p:nvPr/>
        </p:nvSpPr>
        <p:spPr>
          <a:xfrm>
            <a:off x="506503" y="586481"/>
            <a:ext cx="639209" cy="323813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</a:t>
            </a:r>
          </a:p>
        </p:txBody>
      </p:sp>
      <p:sp>
        <p:nvSpPr>
          <p:cNvPr id="261" name="object 78">
            <a:extLst>
              <a:ext uri="{FF2B5EF4-FFF2-40B4-BE49-F238E27FC236}">
                <a16:creationId xmlns:a16="http://schemas.microsoft.com/office/drawing/2014/main" id="{8724A5BC-D41D-F26F-BA87-B8CB5F180164}"/>
              </a:ext>
            </a:extLst>
          </p:cNvPr>
          <p:cNvSpPr txBox="1"/>
          <p:nvPr/>
        </p:nvSpPr>
        <p:spPr>
          <a:xfrm>
            <a:off x="3844091" y="5707517"/>
            <a:ext cx="257580" cy="108290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lang="en-US" sz="695" spc="12" dirty="0" err="1">
                <a:solidFill>
                  <a:prstClr val="black"/>
                </a:solidFill>
                <a:latin typeface="Tahoma"/>
                <a:cs typeface="Tahoma"/>
              </a:rPr>
              <a:t>Jarwo</a:t>
            </a:r>
            <a:endParaRPr sz="695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62" name="object 78">
            <a:extLst>
              <a:ext uri="{FF2B5EF4-FFF2-40B4-BE49-F238E27FC236}">
                <a16:creationId xmlns:a16="http://schemas.microsoft.com/office/drawing/2014/main" id="{BA0364C6-8CC6-4D03-94D8-40C4E26CBB3B}"/>
              </a:ext>
            </a:extLst>
          </p:cNvPr>
          <p:cNvSpPr txBox="1"/>
          <p:nvPr/>
        </p:nvSpPr>
        <p:spPr>
          <a:xfrm>
            <a:off x="3533828" y="5709772"/>
            <a:ext cx="229176" cy="108290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lang="en-US" sz="695" spc="12" dirty="0">
                <a:solidFill>
                  <a:prstClr val="black"/>
                </a:solidFill>
                <a:latin typeface="Tahoma"/>
                <a:cs typeface="Tahoma"/>
              </a:rPr>
              <a:t>Supri</a:t>
            </a:r>
            <a:endParaRPr sz="695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63" name="object 78">
            <a:extLst>
              <a:ext uri="{FF2B5EF4-FFF2-40B4-BE49-F238E27FC236}">
                <a16:creationId xmlns:a16="http://schemas.microsoft.com/office/drawing/2014/main" id="{79DEFB91-B7BD-8C87-A429-C920F80FA393}"/>
              </a:ext>
            </a:extLst>
          </p:cNvPr>
          <p:cNvSpPr txBox="1"/>
          <p:nvPr/>
        </p:nvSpPr>
        <p:spPr>
          <a:xfrm>
            <a:off x="3076441" y="5709772"/>
            <a:ext cx="291373" cy="108290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lang="en-US" sz="695" spc="12" dirty="0" err="1">
                <a:solidFill>
                  <a:prstClr val="black"/>
                </a:solidFill>
                <a:latin typeface="Tahoma"/>
                <a:cs typeface="Tahoma"/>
              </a:rPr>
              <a:t>Mahdy</a:t>
            </a:r>
            <a:endParaRPr sz="695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499" y="365831"/>
            <a:ext cx="8427136" cy="59902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176" y="475894"/>
            <a:ext cx="8443037" cy="5885634"/>
            <a:chOff x="577595" y="461771"/>
            <a:chExt cx="13966190" cy="9735820"/>
          </a:xfrm>
        </p:grpSpPr>
        <p:sp>
          <p:nvSpPr>
            <p:cNvPr id="3" name="object 3"/>
            <p:cNvSpPr/>
            <p:nvPr/>
          </p:nvSpPr>
          <p:spPr>
            <a:xfrm>
              <a:off x="9241536" y="9924287"/>
              <a:ext cx="88900" cy="64135"/>
            </a:xfrm>
            <a:custGeom>
              <a:avLst/>
              <a:gdLst/>
              <a:ahLst/>
              <a:cxnLst/>
              <a:rect l="l" t="t" r="r" b="b"/>
              <a:pathLst>
                <a:path w="88900" h="64134">
                  <a:moveTo>
                    <a:pt x="3048" y="60960"/>
                  </a:moveTo>
                  <a:lnTo>
                    <a:pt x="6096" y="64008"/>
                  </a:lnTo>
                  <a:lnTo>
                    <a:pt x="12192" y="64008"/>
                  </a:lnTo>
                  <a:lnTo>
                    <a:pt x="15240" y="60960"/>
                  </a:lnTo>
                  <a:lnTo>
                    <a:pt x="18288" y="60960"/>
                  </a:lnTo>
                  <a:lnTo>
                    <a:pt x="18288" y="57912"/>
                  </a:lnTo>
                  <a:lnTo>
                    <a:pt x="21336" y="54864"/>
                  </a:lnTo>
                  <a:lnTo>
                    <a:pt x="21336" y="0"/>
                  </a:lnTo>
                </a:path>
                <a:path w="88900" h="64134">
                  <a:moveTo>
                    <a:pt x="12192" y="0"/>
                  </a:moveTo>
                  <a:lnTo>
                    <a:pt x="27432" y="0"/>
                  </a:lnTo>
                </a:path>
                <a:path w="88900" h="64134">
                  <a:moveTo>
                    <a:pt x="0" y="48768"/>
                  </a:moveTo>
                  <a:lnTo>
                    <a:pt x="0" y="54864"/>
                  </a:lnTo>
                  <a:lnTo>
                    <a:pt x="0" y="57912"/>
                  </a:lnTo>
                  <a:lnTo>
                    <a:pt x="3048" y="60960"/>
                  </a:lnTo>
                </a:path>
                <a:path w="88900" h="64134">
                  <a:moveTo>
                    <a:pt x="51816" y="60960"/>
                  </a:moveTo>
                  <a:lnTo>
                    <a:pt x="70104" y="60960"/>
                  </a:lnTo>
                </a:path>
                <a:path w="88900" h="64134">
                  <a:moveTo>
                    <a:pt x="60960" y="60960"/>
                  </a:moveTo>
                  <a:lnTo>
                    <a:pt x="60960" y="0"/>
                  </a:lnTo>
                </a:path>
                <a:path w="88900" h="64134">
                  <a:moveTo>
                    <a:pt x="51816" y="0"/>
                  </a:moveTo>
                  <a:lnTo>
                    <a:pt x="79248" y="0"/>
                  </a:lnTo>
                  <a:lnTo>
                    <a:pt x="82296" y="3048"/>
                  </a:lnTo>
                  <a:lnTo>
                    <a:pt x="88392" y="6096"/>
                  </a:lnTo>
                  <a:lnTo>
                    <a:pt x="88392" y="12192"/>
                  </a:lnTo>
                  <a:lnTo>
                    <a:pt x="88392" y="18288"/>
                  </a:lnTo>
                  <a:lnTo>
                    <a:pt x="88392" y="24384"/>
                  </a:lnTo>
                  <a:lnTo>
                    <a:pt x="82296" y="27432"/>
                  </a:lnTo>
                  <a:lnTo>
                    <a:pt x="79248" y="30480"/>
                  </a:lnTo>
                  <a:lnTo>
                    <a:pt x="60960" y="304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" name="object 4"/>
            <p:cNvSpPr/>
            <p:nvPr/>
          </p:nvSpPr>
          <p:spPr>
            <a:xfrm>
              <a:off x="585215" y="469391"/>
              <a:ext cx="13950950" cy="9720580"/>
            </a:xfrm>
            <a:custGeom>
              <a:avLst/>
              <a:gdLst/>
              <a:ahLst/>
              <a:cxnLst/>
              <a:rect l="l" t="t" r="r" b="b"/>
              <a:pathLst>
                <a:path w="13950950" h="9720580">
                  <a:moveTo>
                    <a:pt x="0" y="9720072"/>
                  </a:moveTo>
                  <a:lnTo>
                    <a:pt x="13950696" y="9720072"/>
                  </a:lnTo>
                  <a:lnTo>
                    <a:pt x="13950696" y="0"/>
                  </a:lnTo>
                </a:path>
                <a:path w="13950950" h="9720580">
                  <a:moveTo>
                    <a:pt x="0" y="0"/>
                  </a:moveTo>
                  <a:lnTo>
                    <a:pt x="13950696" y="0"/>
                  </a:lnTo>
                </a:path>
                <a:path w="13950950" h="9720580">
                  <a:moveTo>
                    <a:pt x="0" y="9720072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5" name="object 5"/>
            <p:cNvSpPr/>
            <p:nvPr/>
          </p:nvSpPr>
          <p:spPr>
            <a:xfrm>
              <a:off x="7623048" y="9323831"/>
              <a:ext cx="6913245" cy="576580"/>
            </a:xfrm>
            <a:custGeom>
              <a:avLst/>
              <a:gdLst/>
              <a:ahLst/>
              <a:cxnLst/>
              <a:rect l="l" t="t" r="r" b="b"/>
              <a:pathLst>
                <a:path w="6913244" h="576579">
                  <a:moveTo>
                    <a:pt x="0" y="0"/>
                  </a:moveTo>
                  <a:lnTo>
                    <a:pt x="6912863" y="0"/>
                  </a:lnTo>
                </a:path>
                <a:path w="6913244" h="576579">
                  <a:moveTo>
                    <a:pt x="1728216" y="289559"/>
                  </a:moveTo>
                  <a:lnTo>
                    <a:pt x="6912863" y="289559"/>
                  </a:lnTo>
                </a:path>
                <a:path w="6913244" h="576579">
                  <a:moveTo>
                    <a:pt x="0" y="576071"/>
                  </a:moveTo>
                  <a:lnTo>
                    <a:pt x="6912863" y="57607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6" name="object 6"/>
            <p:cNvSpPr/>
            <p:nvPr/>
          </p:nvSpPr>
          <p:spPr>
            <a:xfrm>
              <a:off x="4852416" y="9323831"/>
              <a:ext cx="7343140" cy="866140"/>
            </a:xfrm>
            <a:custGeom>
              <a:avLst/>
              <a:gdLst/>
              <a:ahLst/>
              <a:cxnLst/>
              <a:rect l="l" t="t" r="r" b="b"/>
              <a:pathLst>
                <a:path w="7343140" h="866140">
                  <a:moveTo>
                    <a:pt x="7342632" y="0"/>
                  </a:moveTo>
                  <a:lnTo>
                    <a:pt x="7342632" y="865632"/>
                  </a:lnTo>
                </a:path>
                <a:path w="7343140" h="866140">
                  <a:moveTo>
                    <a:pt x="0" y="576071"/>
                  </a:moveTo>
                  <a:lnTo>
                    <a:pt x="2770632" y="576071"/>
                  </a:lnTo>
                </a:path>
                <a:path w="7343140" h="866140">
                  <a:moveTo>
                    <a:pt x="755904" y="0"/>
                  </a:moveTo>
                  <a:lnTo>
                    <a:pt x="755904" y="865632"/>
                  </a:lnTo>
                </a:path>
                <a:path w="7343140" h="866140">
                  <a:moveTo>
                    <a:pt x="2770632" y="719327"/>
                  </a:moveTo>
                  <a:lnTo>
                    <a:pt x="0" y="719327"/>
                  </a:lnTo>
                </a:path>
                <a:path w="7343140" h="866140">
                  <a:moveTo>
                    <a:pt x="2770632" y="0"/>
                  </a:moveTo>
                  <a:lnTo>
                    <a:pt x="0" y="0"/>
                  </a:lnTo>
                </a:path>
                <a:path w="7343140" h="866140">
                  <a:moveTo>
                    <a:pt x="2770632" y="143255"/>
                  </a:moveTo>
                  <a:lnTo>
                    <a:pt x="0" y="143255"/>
                  </a:lnTo>
                </a:path>
                <a:path w="7343140" h="866140">
                  <a:moveTo>
                    <a:pt x="2410967" y="0"/>
                  </a:moveTo>
                  <a:lnTo>
                    <a:pt x="2410967" y="8656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7" name="object 7"/>
            <p:cNvSpPr/>
            <p:nvPr/>
          </p:nvSpPr>
          <p:spPr>
            <a:xfrm>
              <a:off x="4852416" y="9323831"/>
              <a:ext cx="2771140" cy="866140"/>
            </a:xfrm>
            <a:custGeom>
              <a:avLst/>
              <a:gdLst/>
              <a:ahLst/>
              <a:cxnLst/>
              <a:rect l="l" t="t" r="r" b="b"/>
              <a:pathLst>
                <a:path w="2771140" h="866140">
                  <a:moveTo>
                    <a:pt x="2770632" y="0"/>
                  </a:moveTo>
                  <a:lnTo>
                    <a:pt x="2770632" y="865632"/>
                  </a:lnTo>
                </a:path>
                <a:path w="2771140" h="866140">
                  <a:moveTo>
                    <a:pt x="0" y="86563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8" name="object 8"/>
            <p:cNvSpPr/>
            <p:nvPr/>
          </p:nvSpPr>
          <p:spPr>
            <a:xfrm>
              <a:off x="4852416" y="9323831"/>
              <a:ext cx="2771140" cy="866140"/>
            </a:xfrm>
            <a:custGeom>
              <a:avLst/>
              <a:gdLst/>
              <a:ahLst/>
              <a:cxnLst/>
              <a:rect l="l" t="t" r="r" b="b"/>
              <a:pathLst>
                <a:path w="2771140" h="866140">
                  <a:moveTo>
                    <a:pt x="213360" y="865632"/>
                  </a:moveTo>
                  <a:lnTo>
                    <a:pt x="213360" y="0"/>
                  </a:lnTo>
                </a:path>
                <a:path w="2771140" h="866140">
                  <a:moveTo>
                    <a:pt x="0" y="432815"/>
                  </a:moveTo>
                  <a:lnTo>
                    <a:pt x="2770632" y="432815"/>
                  </a:lnTo>
                </a:path>
                <a:path w="2771140" h="866140">
                  <a:moveTo>
                    <a:pt x="0" y="289559"/>
                  </a:moveTo>
                  <a:lnTo>
                    <a:pt x="2770632" y="289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9" name="object 9"/>
            <p:cNvSpPr/>
            <p:nvPr/>
          </p:nvSpPr>
          <p:spPr>
            <a:xfrm>
              <a:off x="13996415" y="9613391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20">
                  <a:moveTo>
                    <a:pt x="0" y="28651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09776" y="9613391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20">
                  <a:moveTo>
                    <a:pt x="0" y="28651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62231" y="9323831"/>
              <a:ext cx="2447925" cy="866140"/>
            </a:xfrm>
            <a:custGeom>
              <a:avLst/>
              <a:gdLst/>
              <a:ahLst/>
              <a:cxnLst/>
              <a:rect l="l" t="t" r="r" b="b"/>
              <a:pathLst>
                <a:path w="2447925" h="866140">
                  <a:moveTo>
                    <a:pt x="0" y="0"/>
                  </a:moveTo>
                  <a:lnTo>
                    <a:pt x="0" y="865632"/>
                  </a:lnTo>
                </a:path>
                <a:path w="2447925" h="866140">
                  <a:moveTo>
                    <a:pt x="2447544" y="289559"/>
                  </a:moveTo>
                  <a:lnTo>
                    <a:pt x="2447544" y="0"/>
                  </a:lnTo>
                </a:path>
                <a:path w="2447925" h="866140">
                  <a:moveTo>
                    <a:pt x="1548383" y="289559"/>
                  </a:moveTo>
                  <a:lnTo>
                    <a:pt x="154838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77800" y="936040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4">
                  <a:moveTo>
                    <a:pt x="0" y="0"/>
                  </a:moveTo>
                  <a:lnTo>
                    <a:pt x="0" y="42671"/>
                  </a:lnTo>
                </a:path>
                <a:path h="216534">
                  <a:moveTo>
                    <a:pt x="0" y="85343"/>
                  </a:moveTo>
                  <a:lnTo>
                    <a:pt x="0" y="131063"/>
                  </a:lnTo>
                </a:path>
                <a:path h="216534">
                  <a:moveTo>
                    <a:pt x="0" y="173735"/>
                  </a:moveTo>
                  <a:lnTo>
                    <a:pt x="0" y="2164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734543" y="9323831"/>
              <a:ext cx="506095" cy="289560"/>
            </a:xfrm>
            <a:custGeom>
              <a:avLst/>
              <a:gdLst/>
              <a:ahLst/>
              <a:cxnLst/>
              <a:rect l="l" t="t" r="r" b="b"/>
              <a:pathLst>
                <a:path w="506094" h="289559">
                  <a:moveTo>
                    <a:pt x="323088" y="198119"/>
                  </a:moveTo>
                  <a:lnTo>
                    <a:pt x="505967" y="234695"/>
                  </a:lnTo>
                  <a:lnTo>
                    <a:pt x="505967" y="54863"/>
                  </a:lnTo>
                </a:path>
                <a:path w="506094" h="289559">
                  <a:moveTo>
                    <a:pt x="0" y="2895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33704" y="9323831"/>
              <a:ext cx="0" cy="289560"/>
            </a:xfrm>
            <a:custGeom>
              <a:avLst/>
              <a:gdLst/>
              <a:ahLst/>
              <a:cxnLst/>
              <a:rect l="l" t="t" r="r" b="b"/>
              <a:pathLst>
                <a:path h="289559">
                  <a:moveTo>
                    <a:pt x="0" y="28955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57631" y="9378695"/>
              <a:ext cx="182880" cy="143510"/>
            </a:xfrm>
            <a:custGeom>
              <a:avLst/>
              <a:gdLst/>
              <a:ahLst/>
              <a:cxnLst/>
              <a:rect l="l" t="t" r="r" b="b"/>
              <a:pathLst>
                <a:path w="182880" h="143509">
                  <a:moveTo>
                    <a:pt x="0" y="143256"/>
                  </a:moveTo>
                  <a:lnTo>
                    <a:pt x="0" y="36576"/>
                  </a:lnTo>
                  <a:lnTo>
                    <a:pt x="18287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71119" y="9467087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19">
                  <a:moveTo>
                    <a:pt x="515112" y="0"/>
                  </a:moveTo>
                  <a:lnTo>
                    <a:pt x="365760" y="0"/>
                  </a:lnTo>
                </a:path>
                <a:path w="515619">
                  <a:moveTo>
                    <a:pt x="292608" y="0"/>
                  </a:moveTo>
                  <a:lnTo>
                    <a:pt x="222503" y="0"/>
                  </a:lnTo>
                </a:path>
                <a:path w="515619">
                  <a:moveTo>
                    <a:pt x="14935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3048" y="9323831"/>
              <a:ext cx="1728470" cy="866140"/>
            </a:xfrm>
            <a:custGeom>
              <a:avLst/>
              <a:gdLst/>
              <a:ahLst/>
              <a:cxnLst/>
              <a:rect l="l" t="t" r="r" b="b"/>
              <a:pathLst>
                <a:path w="1728470" h="866140">
                  <a:moveTo>
                    <a:pt x="0" y="865632"/>
                  </a:moveTo>
                  <a:lnTo>
                    <a:pt x="0" y="0"/>
                  </a:lnTo>
                </a:path>
                <a:path w="1728470" h="866140">
                  <a:moveTo>
                    <a:pt x="1728216" y="865632"/>
                  </a:moveTo>
                  <a:lnTo>
                    <a:pt x="1728216" y="0"/>
                  </a:lnTo>
                </a:path>
                <a:path w="1728470" h="866140">
                  <a:moveTo>
                    <a:pt x="1728216" y="432815"/>
                  </a:moveTo>
                  <a:lnTo>
                    <a:pt x="0" y="4328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8918448" y="9467087"/>
              <a:ext cx="0" cy="289560"/>
            </a:xfrm>
            <a:custGeom>
              <a:avLst/>
              <a:gdLst/>
              <a:ahLst/>
              <a:cxnLst/>
              <a:rect l="l" t="t" r="r" b="b"/>
              <a:pathLst>
                <a:path h="289559">
                  <a:moveTo>
                    <a:pt x="0" y="0"/>
                  </a:moveTo>
                  <a:lnTo>
                    <a:pt x="0" y="28956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8485631" y="9323831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70">
                  <a:moveTo>
                    <a:pt x="0" y="0"/>
                  </a:moveTo>
                  <a:lnTo>
                    <a:pt x="0" y="4328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7623048" y="9467087"/>
              <a:ext cx="1728470" cy="433070"/>
            </a:xfrm>
            <a:custGeom>
              <a:avLst/>
              <a:gdLst/>
              <a:ahLst/>
              <a:cxnLst/>
              <a:rect l="l" t="t" r="r" b="b"/>
              <a:pathLst>
                <a:path w="1728470" h="433070">
                  <a:moveTo>
                    <a:pt x="1728216" y="0"/>
                  </a:moveTo>
                  <a:lnTo>
                    <a:pt x="0" y="0"/>
                  </a:lnTo>
                </a:path>
                <a:path w="1728470" h="433070">
                  <a:moveTo>
                    <a:pt x="432816" y="0"/>
                  </a:moveTo>
                  <a:lnTo>
                    <a:pt x="432816" y="43281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9351264" y="9323831"/>
              <a:ext cx="2411095" cy="866140"/>
            </a:xfrm>
            <a:custGeom>
              <a:avLst/>
              <a:gdLst/>
              <a:ahLst/>
              <a:cxnLst/>
              <a:rect l="l" t="t" r="r" b="b"/>
              <a:pathLst>
                <a:path w="2411095" h="866140">
                  <a:moveTo>
                    <a:pt x="2410967" y="0"/>
                  </a:moveTo>
                  <a:lnTo>
                    <a:pt x="2410967" y="865632"/>
                  </a:lnTo>
                </a:path>
                <a:path w="2411095" h="866140">
                  <a:moveTo>
                    <a:pt x="0" y="86563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4079" y="9323831"/>
              <a:ext cx="0" cy="866140"/>
            </a:xfrm>
            <a:custGeom>
              <a:avLst/>
              <a:gdLst/>
              <a:ahLst/>
              <a:cxnLst/>
              <a:rect l="l" t="t" r="r" b="b"/>
              <a:pathLst>
                <a:path h="866140">
                  <a:moveTo>
                    <a:pt x="0" y="86563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7884" y="9374123"/>
              <a:ext cx="185928" cy="1889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82895" y="10076687"/>
              <a:ext cx="344805" cy="76200"/>
            </a:xfrm>
            <a:custGeom>
              <a:avLst/>
              <a:gdLst/>
              <a:ahLst/>
              <a:cxnLst/>
              <a:rect l="l" t="t" r="r" b="b"/>
              <a:pathLst>
                <a:path w="344804" h="76200">
                  <a:moveTo>
                    <a:pt x="0" y="73152"/>
                  </a:moveTo>
                  <a:lnTo>
                    <a:pt x="15239" y="73152"/>
                  </a:lnTo>
                </a:path>
                <a:path w="344804" h="76200">
                  <a:moveTo>
                    <a:pt x="6095" y="73152"/>
                  </a:moveTo>
                  <a:lnTo>
                    <a:pt x="6095" y="0"/>
                  </a:lnTo>
                </a:path>
                <a:path w="344804" h="76200">
                  <a:moveTo>
                    <a:pt x="9143" y="0"/>
                  </a:moveTo>
                  <a:lnTo>
                    <a:pt x="0" y="0"/>
                  </a:lnTo>
                </a:path>
                <a:path w="344804" h="76200">
                  <a:moveTo>
                    <a:pt x="9143" y="0"/>
                  </a:moveTo>
                  <a:lnTo>
                    <a:pt x="42671" y="76200"/>
                  </a:lnTo>
                  <a:lnTo>
                    <a:pt x="42671" y="0"/>
                  </a:lnTo>
                </a:path>
                <a:path w="344804" h="76200">
                  <a:moveTo>
                    <a:pt x="36575" y="0"/>
                  </a:moveTo>
                  <a:lnTo>
                    <a:pt x="51815" y="0"/>
                  </a:lnTo>
                </a:path>
                <a:path w="344804" h="76200">
                  <a:moveTo>
                    <a:pt x="82295" y="60960"/>
                  </a:moveTo>
                  <a:lnTo>
                    <a:pt x="91439" y="70104"/>
                  </a:lnTo>
                  <a:lnTo>
                    <a:pt x="97536" y="70104"/>
                  </a:lnTo>
                  <a:lnTo>
                    <a:pt x="106679" y="64008"/>
                  </a:lnTo>
                  <a:lnTo>
                    <a:pt x="109727" y="51816"/>
                  </a:lnTo>
                  <a:lnTo>
                    <a:pt x="109727" y="42672"/>
                  </a:lnTo>
                  <a:lnTo>
                    <a:pt x="106679" y="30480"/>
                  </a:lnTo>
                  <a:lnTo>
                    <a:pt x="97536" y="24384"/>
                  </a:lnTo>
                  <a:lnTo>
                    <a:pt x="91439" y="24384"/>
                  </a:lnTo>
                  <a:lnTo>
                    <a:pt x="82295" y="33528"/>
                  </a:lnTo>
                  <a:lnTo>
                    <a:pt x="79248" y="42672"/>
                  </a:lnTo>
                  <a:lnTo>
                    <a:pt x="79248" y="51816"/>
                  </a:lnTo>
                  <a:lnTo>
                    <a:pt x="82295" y="60960"/>
                  </a:lnTo>
                </a:path>
                <a:path w="344804" h="76200">
                  <a:moveTo>
                    <a:pt x="134112" y="76200"/>
                  </a:moveTo>
                  <a:lnTo>
                    <a:pt x="137159" y="76200"/>
                  </a:lnTo>
                  <a:lnTo>
                    <a:pt x="140207" y="73152"/>
                  </a:lnTo>
                  <a:lnTo>
                    <a:pt x="140207" y="70104"/>
                  </a:lnTo>
                  <a:lnTo>
                    <a:pt x="137159" y="67056"/>
                  </a:lnTo>
                  <a:lnTo>
                    <a:pt x="134112" y="67056"/>
                  </a:lnTo>
                  <a:lnTo>
                    <a:pt x="134112" y="70104"/>
                  </a:lnTo>
                  <a:lnTo>
                    <a:pt x="134112" y="73152"/>
                  </a:lnTo>
                  <a:lnTo>
                    <a:pt x="134112" y="76200"/>
                  </a:lnTo>
                </a:path>
                <a:path w="344804" h="76200">
                  <a:moveTo>
                    <a:pt x="134112" y="73152"/>
                  </a:moveTo>
                  <a:lnTo>
                    <a:pt x="137159" y="67056"/>
                  </a:lnTo>
                </a:path>
                <a:path w="344804" h="76200">
                  <a:moveTo>
                    <a:pt x="134112" y="67056"/>
                  </a:moveTo>
                  <a:lnTo>
                    <a:pt x="137159" y="73152"/>
                  </a:lnTo>
                </a:path>
                <a:path w="344804" h="76200">
                  <a:moveTo>
                    <a:pt x="283463" y="76200"/>
                  </a:moveTo>
                  <a:lnTo>
                    <a:pt x="320039" y="76200"/>
                  </a:lnTo>
                  <a:lnTo>
                    <a:pt x="326136" y="73152"/>
                  </a:lnTo>
                  <a:lnTo>
                    <a:pt x="329183" y="70104"/>
                  </a:lnTo>
                  <a:lnTo>
                    <a:pt x="335279" y="67056"/>
                  </a:lnTo>
                  <a:lnTo>
                    <a:pt x="341375" y="60960"/>
                  </a:lnTo>
                  <a:lnTo>
                    <a:pt x="344424" y="54864"/>
                  </a:lnTo>
                  <a:lnTo>
                    <a:pt x="344424" y="45720"/>
                  </a:lnTo>
                  <a:lnTo>
                    <a:pt x="344424" y="30480"/>
                  </a:lnTo>
                  <a:lnTo>
                    <a:pt x="344424" y="24384"/>
                  </a:lnTo>
                  <a:lnTo>
                    <a:pt x="341375" y="15240"/>
                  </a:lnTo>
                  <a:lnTo>
                    <a:pt x="335279" y="9144"/>
                  </a:lnTo>
                  <a:lnTo>
                    <a:pt x="332231" y="6096"/>
                  </a:lnTo>
                  <a:lnTo>
                    <a:pt x="326136" y="3048"/>
                  </a:lnTo>
                  <a:lnTo>
                    <a:pt x="320039" y="0"/>
                  </a:lnTo>
                  <a:lnTo>
                    <a:pt x="283463" y="0"/>
                  </a:lnTo>
                </a:path>
                <a:path w="344804" h="76200">
                  <a:moveTo>
                    <a:pt x="295655" y="0"/>
                  </a:moveTo>
                  <a:lnTo>
                    <a:pt x="295655" y="762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4751" y="10072115"/>
              <a:ext cx="254508" cy="822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40551" y="10076687"/>
              <a:ext cx="243840" cy="79375"/>
            </a:xfrm>
            <a:custGeom>
              <a:avLst/>
              <a:gdLst/>
              <a:ahLst/>
              <a:cxnLst/>
              <a:rect l="l" t="t" r="r" b="b"/>
              <a:pathLst>
                <a:path w="243839" h="79375">
                  <a:moveTo>
                    <a:pt x="0" y="76200"/>
                  </a:moveTo>
                  <a:lnTo>
                    <a:pt x="36575" y="76200"/>
                  </a:lnTo>
                  <a:lnTo>
                    <a:pt x="42672" y="73152"/>
                  </a:lnTo>
                  <a:lnTo>
                    <a:pt x="48768" y="70104"/>
                  </a:lnTo>
                  <a:lnTo>
                    <a:pt x="51815" y="67056"/>
                  </a:lnTo>
                  <a:lnTo>
                    <a:pt x="57912" y="60960"/>
                  </a:lnTo>
                  <a:lnTo>
                    <a:pt x="60960" y="54864"/>
                  </a:lnTo>
                  <a:lnTo>
                    <a:pt x="60960" y="45720"/>
                  </a:lnTo>
                  <a:lnTo>
                    <a:pt x="60960" y="30480"/>
                  </a:lnTo>
                  <a:lnTo>
                    <a:pt x="60960" y="24384"/>
                  </a:lnTo>
                  <a:lnTo>
                    <a:pt x="57912" y="15240"/>
                  </a:lnTo>
                  <a:lnTo>
                    <a:pt x="51815" y="9144"/>
                  </a:lnTo>
                  <a:lnTo>
                    <a:pt x="48768" y="6096"/>
                  </a:lnTo>
                  <a:lnTo>
                    <a:pt x="42672" y="3048"/>
                  </a:lnTo>
                  <a:lnTo>
                    <a:pt x="36575" y="0"/>
                  </a:lnTo>
                  <a:lnTo>
                    <a:pt x="0" y="0"/>
                  </a:lnTo>
                </a:path>
                <a:path w="243839" h="79375">
                  <a:moveTo>
                    <a:pt x="12192" y="0"/>
                  </a:moveTo>
                  <a:lnTo>
                    <a:pt x="12192" y="76200"/>
                  </a:lnTo>
                </a:path>
                <a:path w="243839" h="79375">
                  <a:moveTo>
                    <a:pt x="97536" y="73152"/>
                  </a:moveTo>
                  <a:lnTo>
                    <a:pt x="149351" y="73152"/>
                  </a:lnTo>
                  <a:lnTo>
                    <a:pt x="155448" y="57912"/>
                  </a:lnTo>
                </a:path>
                <a:path w="243839" h="79375">
                  <a:moveTo>
                    <a:pt x="137160" y="51816"/>
                  </a:moveTo>
                  <a:lnTo>
                    <a:pt x="137160" y="24384"/>
                  </a:lnTo>
                </a:path>
                <a:path w="243839" h="79375">
                  <a:moveTo>
                    <a:pt x="137160" y="36576"/>
                  </a:moveTo>
                  <a:lnTo>
                    <a:pt x="106680" y="36576"/>
                  </a:lnTo>
                </a:path>
                <a:path w="243839" h="79375">
                  <a:moveTo>
                    <a:pt x="106680" y="0"/>
                  </a:moveTo>
                  <a:lnTo>
                    <a:pt x="106680" y="73152"/>
                  </a:lnTo>
                </a:path>
                <a:path w="243839" h="79375">
                  <a:moveTo>
                    <a:pt x="97536" y="0"/>
                  </a:moveTo>
                  <a:lnTo>
                    <a:pt x="146303" y="0"/>
                  </a:lnTo>
                  <a:lnTo>
                    <a:pt x="152400" y="15240"/>
                  </a:lnTo>
                </a:path>
                <a:path w="243839" h="79375">
                  <a:moveTo>
                    <a:pt x="201168" y="76200"/>
                  </a:moveTo>
                  <a:lnTo>
                    <a:pt x="198120" y="67056"/>
                  </a:lnTo>
                  <a:lnTo>
                    <a:pt x="195072" y="60960"/>
                  </a:lnTo>
                  <a:lnTo>
                    <a:pt x="192024" y="57912"/>
                  </a:lnTo>
                  <a:lnTo>
                    <a:pt x="198120" y="64008"/>
                  </a:lnTo>
                  <a:lnTo>
                    <a:pt x="201168" y="67056"/>
                  </a:lnTo>
                  <a:lnTo>
                    <a:pt x="207263" y="73152"/>
                  </a:lnTo>
                  <a:lnTo>
                    <a:pt x="213360" y="76200"/>
                  </a:lnTo>
                  <a:lnTo>
                    <a:pt x="216408" y="79248"/>
                  </a:lnTo>
                  <a:lnTo>
                    <a:pt x="225551" y="79248"/>
                  </a:lnTo>
                  <a:lnTo>
                    <a:pt x="231648" y="76200"/>
                  </a:lnTo>
                  <a:lnTo>
                    <a:pt x="234696" y="73152"/>
                  </a:lnTo>
                  <a:lnTo>
                    <a:pt x="237744" y="70104"/>
                  </a:lnTo>
                  <a:lnTo>
                    <a:pt x="243839" y="67056"/>
                  </a:lnTo>
                  <a:lnTo>
                    <a:pt x="243839" y="60960"/>
                  </a:lnTo>
                  <a:lnTo>
                    <a:pt x="243839" y="54864"/>
                  </a:lnTo>
                  <a:lnTo>
                    <a:pt x="237744" y="48768"/>
                  </a:lnTo>
                  <a:lnTo>
                    <a:pt x="231648" y="42672"/>
                  </a:lnTo>
                  <a:lnTo>
                    <a:pt x="219456" y="39624"/>
                  </a:lnTo>
                  <a:lnTo>
                    <a:pt x="207263" y="33528"/>
                  </a:lnTo>
                  <a:lnTo>
                    <a:pt x="201168" y="27432"/>
                  </a:lnTo>
                  <a:lnTo>
                    <a:pt x="195072" y="24384"/>
                  </a:lnTo>
                  <a:lnTo>
                    <a:pt x="195072" y="18288"/>
                  </a:lnTo>
                  <a:lnTo>
                    <a:pt x="195072" y="12192"/>
                  </a:lnTo>
                  <a:lnTo>
                    <a:pt x="198120" y="6096"/>
                  </a:lnTo>
                  <a:lnTo>
                    <a:pt x="204215" y="3048"/>
                  </a:lnTo>
                  <a:lnTo>
                    <a:pt x="210312" y="0"/>
                  </a:lnTo>
                  <a:lnTo>
                    <a:pt x="216408" y="0"/>
                  </a:lnTo>
                  <a:lnTo>
                    <a:pt x="219456" y="0"/>
                  </a:lnTo>
                  <a:lnTo>
                    <a:pt x="225551" y="3048"/>
                  </a:lnTo>
                  <a:lnTo>
                    <a:pt x="231648" y="6096"/>
                  </a:lnTo>
                  <a:lnTo>
                    <a:pt x="234696" y="12192"/>
                  </a:lnTo>
                  <a:lnTo>
                    <a:pt x="237744" y="15240"/>
                  </a:lnTo>
                  <a:lnTo>
                    <a:pt x="237744" y="9144"/>
                  </a:lnTo>
                  <a:lnTo>
                    <a:pt x="2316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9443" y="10072115"/>
              <a:ext cx="64008" cy="853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7836" y="10072115"/>
              <a:ext cx="68579" cy="8229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422136" y="10076687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152"/>
                  </a:moveTo>
                  <a:lnTo>
                    <a:pt x="27431" y="73152"/>
                  </a:lnTo>
                </a:path>
                <a:path w="27939" h="73659">
                  <a:moveTo>
                    <a:pt x="15239" y="73152"/>
                  </a:moveTo>
                  <a:lnTo>
                    <a:pt x="15239" y="0"/>
                  </a:lnTo>
                </a:path>
                <a:path w="27939" h="73659">
                  <a:moveTo>
                    <a:pt x="0" y="0"/>
                  </a:moveTo>
                  <a:lnTo>
                    <a:pt x="2743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3763" y="10072115"/>
              <a:ext cx="67056" cy="853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86728" y="10076687"/>
              <a:ext cx="140335" cy="73660"/>
            </a:xfrm>
            <a:custGeom>
              <a:avLst/>
              <a:gdLst/>
              <a:ahLst/>
              <a:cxnLst/>
              <a:rect l="l" t="t" r="r" b="b"/>
              <a:pathLst>
                <a:path w="140334" h="73659">
                  <a:moveTo>
                    <a:pt x="21336" y="73152"/>
                  </a:moveTo>
                  <a:lnTo>
                    <a:pt x="48768" y="73152"/>
                  </a:lnTo>
                </a:path>
                <a:path w="140334" h="73659">
                  <a:moveTo>
                    <a:pt x="33527" y="73152"/>
                  </a:moveTo>
                  <a:lnTo>
                    <a:pt x="33527" y="0"/>
                  </a:lnTo>
                </a:path>
                <a:path w="140334" h="73659">
                  <a:moveTo>
                    <a:pt x="6096" y="0"/>
                  </a:moveTo>
                  <a:lnTo>
                    <a:pt x="0" y="18288"/>
                  </a:lnTo>
                </a:path>
                <a:path w="140334" h="73659">
                  <a:moveTo>
                    <a:pt x="6096" y="0"/>
                  </a:moveTo>
                  <a:lnTo>
                    <a:pt x="60960" y="0"/>
                  </a:lnTo>
                  <a:lnTo>
                    <a:pt x="67055" y="18288"/>
                  </a:lnTo>
                </a:path>
                <a:path w="140334" h="73659">
                  <a:moveTo>
                    <a:pt x="112775" y="73152"/>
                  </a:moveTo>
                  <a:lnTo>
                    <a:pt x="140207" y="73152"/>
                  </a:lnTo>
                </a:path>
                <a:path w="140334" h="73659">
                  <a:moveTo>
                    <a:pt x="128016" y="73152"/>
                  </a:moveTo>
                  <a:lnTo>
                    <a:pt x="128016" y="0"/>
                  </a:lnTo>
                </a:path>
                <a:path w="140334" h="73659">
                  <a:moveTo>
                    <a:pt x="112775" y="0"/>
                  </a:moveTo>
                  <a:lnTo>
                    <a:pt x="14020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8084" y="10069067"/>
              <a:ext cx="73152" cy="914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64095" y="10072115"/>
              <a:ext cx="67055" cy="853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4052" y="10075164"/>
              <a:ext cx="234696" cy="8229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552943" y="10079735"/>
              <a:ext cx="55244" cy="70485"/>
            </a:xfrm>
            <a:custGeom>
              <a:avLst/>
              <a:gdLst/>
              <a:ahLst/>
              <a:cxnLst/>
              <a:rect l="l" t="t" r="r" b="b"/>
              <a:pathLst>
                <a:path w="55245" h="70484">
                  <a:moveTo>
                    <a:pt x="0" y="70104"/>
                  </a:moveTo>
                  <a:lnTo>
                    <a:pt x="12191" y="70104"/>
                  </a:lnTo>
                  <a:lnTo>
                    <a:pt x="15239" y="70104"/>
                  </a:lnTo>
                  <a:lnTo>
                    <a:pt x="15239" y="67056"/>
                  </a:lnTo>
                  <a:lnTo>
                    <a:pt x="18287" y="64008"/>
                  </a:lnTo>
                  <a:lnTo>
                    <a:pt x="18287" y="60960"/>
                  </a:lnTo>
                  <a:lnTo>
                    <a:pt x="18287" y="54864"/>
                  </a:lnTo>
                  <a:lnTo>
                    <a:pt x="18287" y="45720"/>
                  </a:lnTo>
                  <a:lnTo>
                    <a:pt x="18287" y="42672"/>
                  </a:lnTo>
                  <a:lnTo>
                    <a:pt x="15239" y="36576"/>
                  </a:lnTo>
                  <a:lnTo>
                    <a:pt x="15239" y="33528"/>
                  </a:lnTo>
                  <a:lnTo>
                    <a:pt x="12191" y="33528"/>
                  </a:lnTo>
                  <a:lnTo>
                    <a:pt x="15239" y="30480"/>
                  </a:lnTo>
                  <a:lnTo>
                    <a:pt x="15239" y="24384"/>
                  </a:lnTo>
                  <a:lnTo>
                    <a:pt x="18287" y="21336"/>
                  </a:lnTo>
                  <a:lnTo>
                    <a:pt x="18287" y="12192"/>
                  </a:lnTo>
                  <a:lnTo>
                    <a:pt x="15239" y="9144"/>
                  </a:lnTo>
                  <a:lnTo>
                    <a:pt x="15239" y="6096"/>
                  </a:lnTo>
                  <a:lnTo>
                    <a:pt x="15239" y="3048"/>
                  </a:lnTo>
                  <a:lnTo>
                    <a:pt x="12191" y="0"/>
                  </a:lnTo>
                  <a:lnTo>
                    <a:pt x="0" y="0"/>
                  </a:lnTo>
                </a:path>
                <a:path w="55245" h="70484">
                  <a:moveTo>
                    <a:pt x="3048" y="0"/>
                  </a:moveTo>
                  <a:lnTo>
                    <a:pt x="3048" y="70104"/>
                  </a:lnTo>
                </a:path>
                <a:path w="55245" h="70484">
                  <a:moveTo>
                    <a:pt x="3048" y="33528"/>
                  </a:moveTo>
                  <a:lnTo>
                    <a:pt x="12191" y="33528"/>
                  </a:lnTo>
                </a:path>
                <a:path w="55245" h="70484">
                  <a:moveTo>
                    <a:pt x="39624" y="70104"/>
                  </a:moveTo>
                  <a:lnTo>
                    <a:pt x="48767" y="70104"/>
                  </a:lnTo>
                </a:path>
                <a:path w="55245" h="70484">
                  <a:moveTo>
                    <a:pt x="45720" y="70104"/>
                  </a:moveTo>
                  <a:lnTo>
                    <a:pt x="45720" y="42672"/>
                  </a:lnTo>
                  <a:lnTo>
                    <a:pt x="51815" y="0"/>
                  </a:lnTo>
                </a:path>
                <a:path w="55245" h="70484">
                  <a:moveTo>
                    <a:pt x="54863" y="0"/>
                  </a:moveTo>
                  <a:lnTo>
                    <a:pt x="48767" y="0"/>
                  </a:lnTo>
                </a:path>
                <a:path w="55245" h="70484">
                  <a:moveTo>
                    <a:pt x="39624" y="0"/>
                  </a:moveTo>
                  <a:lnTo>
                    <a:pt x="33527" y="0"/>
                  </a:lnTo>
                </a:path>
                <a:path w="55245" h="70484">
                  <a:moveTo>
                    <a:pt x="36575" y="0"/>
                  </a:moveTo>
                  <a:lnTo>
                    <a:pt x="45720" y="426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4715" y="9651491"/>
              <a:ext cx="91439" cy="9753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8076" y="9645395"/>
              <a:ext cx="88392" cy="1036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24715" y="9938003"/>
              <a:ext cx="91439" cy="1005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5027" y="9934955"/>
              <a:ext cx="103632" cy="10363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823191" y="9793223"/>
              <a:ext cx="100965" cy="67310"/>
            </a:xfrm>
            <a:custGeom>
              <a:avLst/>
              <a:gdLst/>
              <a:ahLst/>
              <a:cxnLst/>
              <a:rect l="l" t="t" r="r" b="b"/>
              <a:pathLst>
                <a:path w="100965" h="67309">
                  <a:moveTo>
                    <a:pt x="15239" y="67055"/>
                  </a:moveTo>
                  <a:lnTo>
                    <a:pt x="33527" y="67055"/>
                  </a:lnTo>
                </a:path>
                <a:path w="100965" h="67309">
                  <a:moveTo>
                    <a:pt x="24383" y="67055"/>
                  </a:moveTo>
                  <a:lnTo>
                    <a:pt x="24383" y="0"/>
                  </a:lnTo>
                </a:path>
                <a:path w="100965" h="67309">
                  <a:moveTo>
                    <a:pt x="6096" y="0"/>
                  </a:moveTo>
                  <a:lnTo>
                    <a:pt x="0" y="15239"/>
                  </a:lnTo>
                </a:path>
                <a:path w="100965" h="67309">
                  <a:moveTo>
                    <a:pt x="6096" y="0"/>
                  </a:moveTo>
                  <a:lnTo>
                    <a:pt x="45719" y="0"/>
                  </a:lnTo>
                  <a:lnTo>
                    <a:pt x="48767" y="15239"/>
                  </a:lnTo>
                </a:path>
                <a:path w="100965" h="67309">
                  <a:moveTo>
                    <a:pt x="82296" y="67055"/>
                  </a:moveTo>
                  <a:lnTo>
                    <a:pt x="100583" y="67055"/>
                  </a:lnTo>
                </a:path>
                <a:path w="100965" h="67309">
                  <a:moveTo>
                    <a:pt x="91439" y="67055"/>
                  </a:moveTo>
                  <a:lnTo>
                    <a:pt x="91439" y="0"/>
                  </a:lnTo>
                </a:path>
                <a:path w="100965" h="67309">
                  <a:moveTo>
                    <a:pt x="82296" y="0"/>
                  </a:moveTo>
                  <a:lnTo>
                    <a:pt x="10058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49684" y="9788652"/>
              <a:ext cx="185928" cy="762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91188" y="10075164"/>
              <a:ext cx="256032" cy="822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95988" y="10075164"/>
              <a:ext cx="85344" cy="792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16228" y="9645395"/>
              <a:ext cx="170687" cy="9144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19276" y="9785603"/>
              <a:ext cx="167639" cy="822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00331" y="9499091"/>
              <a:ext cx="109728" cy="8229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1942064" y="9503664"/>
              <a:ext cx="88900" cy="73660"/>
            </a:xfrm>
            <a:custGeom>
              <a:avLst/>
              <a:gdLst/>
              <a:ahLst/>
              <a:cxnLst/>
              <a:rect l="l" t="t" r="r" b="b"/>
              <a:pathLst>
                <a:path w="88900" h="73659">
                  <a:moveTo>
                    <a:pt x="0" y="70104"/>
                  </a:moveTo>
                  <a:lnTo>
                    <a:pt x="15239" y="70104"/>
                  </a:lnTo>
                </a:path>
                <a:path w="88900" h="73659">
                  <a:moveTo>
                    <a:pt x="6095" y="70104"/>
                  </a:moveTo>
                  <a:lnTo>
                    <a:pt x="6095" y="0"/>
                  </a:lnTo>
                </a:path>
                <a:path w="88900" h="73659">
                  <a:moveTo>
                    <a:pt x="0" y="0"/>
                  </a:moveTo>
                  <a:lnTo>
                    <a:pt x="15239" y="0"/>
                  </a:lnTo>
                </a:path>
                <a:path w="88900" h="73659">
                  <a:moveTo>
                    <a:pt x="54863" y="60960"/>
                  </a:moveTo>
                  <a:lnTo>
                    <a:pt x="51815" y="51816"/>
                  </a:lnTo>
                  <a:lnTo>
                    <a:pt x="48767" y="42672"/>
                  </a:lnTo>
                  <a:lnTo>
                    <a:pt x="48767" y="30480"/>
                  </a:lnTo>
                  <a:lnTo>
                    <a:pt x="51815" y="21336"/>
                  </a:lnTo>
                  <a:lnTo>
                    <a:pt x="54863" y="12192"/>
                  </a:lnTo>
                  <a:lnTo>
                    <a:pt x="57911" y="6096"/>
                  </a:lnTo>
                  <a:lnTo>
                    <a:pt x="64007" y="0"/>
                  </a:lnTo>
                  <a:lnTo>
                    <a:pt x="73151" y="0"/>
                  </a:lnTo>
                  <a:lnTo>
                    <a:pt x="76200" y="3048"/>
                  </a:lnTo>
                  <a:lnTo>
                    <a:pt x="82295" y="12192"/>
                  </a:lnTo>
                  <a:lnTo>
                    <a:pt x="82295" y="3048"/>
                  </a:lnTo>
                </a:path>
                <a:path w="88900" h="73659">
                  <a:moveTo>
                    <a:pt x="82295" y="39624"/>
                  </a:moveTo>
                  <a:lnTo>
                    <a:pt x="82295" y="67056"/>
                  </a:lnTo>
                </a:path>
                <a:path w="88900" h="73659">
                  <a:moveTo>
                    <a:pt x="82295" y="60960"/>
                  </a:moveTo>
                  <a:lnTo>
                    <a:pt x="76200" y="70104"/>
                  </a:lnTo>
                  <a:lnTo>
                    <a:pt x="73151" y="73152"/>
                  </a:lnTo>
                  <a:lnTo>
                    <a:pt x="64007" y="73152"/>
                  </a:lnTo>
                  <a:lnTo>
                    <a:pt x="57911" y="67056"/>
                  </a:lnTo>
                  <a:lnTo>
                    <a:pt x="54863" y="60960"/>
                  </a:lnTo>
                </a:path>
                <a:path w="88900" h="73659">
                  <a:moveTo>
                    <a:pt x="73151" y="39624"/>
                  </a:moveTo>
                  <a:lnTo>
                    <a:pt x="88391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51791" y="9499091"/>
              <a:ext cx="105155" cy="7924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23191" y="9358883"/>
              <a:ext cx="94487" cy="10363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042648" y="9366503"/>
              <a:ext cx="94615" cy="91440"/>
            </a:xfrm>
            <a:custGeom>
              <a:avLst/>
              <a:gdLst/>
              <a:ahLst/>
              <a:cxnLst/>
              <a:rect l="l" t="t" r="r" b="b"/>
              <a:pathLst>
                <a:path w="94615" h="91440">
                  <a:moveTo>
                    <a:pt x="0" y="91439"/>
                  </a:moveTo>
                  <a:lnTo>
                    <a:pt x="91440" y="91439"/>
                  </a:lnTo>
                </a:path>
                <a:path w="94615" h="91440">
                  <a:moveTo>
                    <a:pt x="79248" y="79247"/>
                  </a:moveTo>
                  <a:lnTo>
                    <a:pt x="12192" y="79247"/>
                  </a:lnTo>
                </a:path>
                <a:path w="94615" h="91440">
                  <a:moveTo>
                    <a:pt x="15240" y="67055"/>
                  </a:moveTo>
                  <a:lnTo>
                    <a:pt x="76200" y="67055"/>
                  </a:lnTo>
                  <a:lnTo>
                    <a:pt x="76200" y="45719"/>
                  </a:lnTo>
                  <a:lnTo>
                    <a:pt x="15240" y="45719"/>
                  </a:lnTo>
                  <a:lnTo>
                    <a:pt x="15240" y="67055"/>
                  </a:lnTo>
                </a:path>
                <a:path w="94615" h="91440">
                  <a:moveTo>
                    <a:pt x="15240" y="57911"/>
                  </a:moveTo>
                  <a:lnTo>
                    <a:pt x="76200" y="57911"/>
                  </a:lnTo>
                </a:path>
                <a:path w="94615" h="91440">
                  <a:moveTo>
                    <a:pt x="94487" y="33527"/>
                  </a:moveTo>
                  <a:lnTo>
                    <a:pt x="0" y="33527"/>
                  </a:lnTo>
                </a:path>
                <a:path w="94615" h="91440">
                  <a:moveTo>
                    <a:pt x="18287" y="24383"/>
                  </a:moveTo>
                  <a:lnTo>
                    <a:pt x="76200" y="24383"/>
                  </a:lnTo>
                  <a:lnTo>
                    <a:pt x="76200" y="0"/>
                  </a:lnTo>
                  <a:lnTo>
                    <a:pt x="18287" y="0"/>
                  </a:lnTo>
                  <a:lnTo>
                    <a:pt x="18287" y="24383"/>
                  </a:lnTo>
                </a:path>
                <a:path w="94615" h="91440">
                  <a:moveTo>
                    <a:pt x="18287" y="12191"/>
                  </a:moveTo>
                  <a:lnTo>
                    <a:pt x="76200" y="12191"/>
                  </a:lnTo>
                </a:path>
                <a:path w="94615" h="91440">
                  <a:moveTo>
                    <a:pt x="45720" y="45719"/>
                  </a:moveTo>
                  <a:lnTo>
                    <a:pt x="45720" y="914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70052" y="9360407"/>
              <a:ext cx="210311" cy="10820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51764" y="9499091"/>
              <a:ext cx="246887" cy="8229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65719" y="9790176"/>
              <a:ext cx="64135" cy="73660"/>
            </a:xfrm>
            <a:custGeom>
              <a:avLst/>
              <a:gdLst/>
              <a:ahLst/>
              <a:cxnLst/>
              <a:rect l="l" t="t" r="r" b="b"/>
              <a:pathLst>
                <a:path w="64134" h="73659">
                  <a:moveTo>
                    <a:pt x="0" y="73151"/>
                  </a:moveTo>
                  <a:lnTo>
                    <a:pt x="39624" y="73151"/>
                  </a:lnTo>
                  <a:lnTo>
                    <a:pt x="45720" y="73151"/>
                  </a:lnTo>
                  <a:lnTo>
                    <a:pt x="48768" y="70103"/>
                  </a:lnTo>
                  <a:lnTo>
                    <a:pt x="54863" y="64007"/>
                  </a:lnTo>
                  <a:lnTo>
                    <a:pt x="60959" y="60959"/>
                  </a:lnTo>
                  <a:lnTo>
                    <a:pt x="60959" y="54863"/>
                  </a:lnTo>
                  <a:lnTo>
                    <a:pt x="64007" y="45719"/>
                  </a:lnTo>
                  <a:lnTo>
                    <a:pt x="64007" y="30479"/>
                  </a:lnTo>
                  <a:lnTo>
                    <a:pt x="60959" y="21335"/>
                  </a:lnTo>
                  <a:lnTo>
                    <a:pt x="60959" y="15239"/>
                  </a:lnTo>
                  <a:lnTo>
                    <a:pt x="54863" y="9143"/>
                  </a:lnTo>
                  <a:lnTo>
                    <a:pt x="51815" y="3047"/>
                  </a:lnTo>
                  <a:lnTo>
                    <a:pt x="45720" y="0"/>
                  </a:lnTo>
                  <a:lnTo>
                    <a:pt x="39624" y="0"/>
                  </a:lnTo>
                  <a:lnTo>
                    <a:pt x="0" y="0"/>
                  </a:lnTo>
                </a:path>
                <a:path w="64134" h="73659">
                  <a:moveTo>
                    <a:pt x="15239" y="0"/>
                  </a:moveTo>
                  <a:lnTo>
                    <a:pt x="15239" y="731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57160" y="9782555"/>
              <a:ext cx="254508" cy="853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75676" y="9355835"/>
              <a:ext cx="138683" cy="762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238743" y="9360407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40" h="67309">
                  <a:moveTo>
                    <a:pt x="0" y="67056"/>
                  </a:moveTo>
                  <a:lnTo>
                    <a:pt x="15239" y="67056"/>
                  </a:lnTo>
                </a:path>
                <a:path w="15240" h="67309">
                  <a:moveTo>
                    <a:pt x="9144" y="67056"/>
                  </a:moveTo>
                  <a:lnTo>
                    <a:pt x="9144" y="0"/>
                  </a:lnTo>
                </a:path>
                <a:path w="15240" h="67309">
                  <a:moveTo>
                    <a:pt x="0" y="0"/>
                  </a:moveTo>
                  <a:lnTo>
                    <a:pt x="152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76843" y="9349740"/>
              <a:ext cx="109727" cy="8534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430767" y="9360407"/>
              <a:ext cx="30480" cy="70485"/>
            </a:xfrm>
            <a:custGeom>
              <a:avLst/>
              <a:gdLst/>
              <a:ahLst/>
              <a:cxnLst/>
              <a:rect l="l" t="t" r="r" b="b"/>
              <a:pathLst>
                <a:path w="30479" h="70484">
                  <a:moveTo>
                    <a:pt x="0" y="70103"/>
                  </a:moveTo>
                  <a:lnTo>
                    <a:pt x="18287" y="70103"/>
                  </a:lnTo>
                  <a:lnTo>
                    <a:pt x="21335" y="67056"/>
                  </a:lnTo>
                  <a:lnTo>
                    <a:pt x="24383" y="64007"/>
                  </a:lnTo>
                  <a:lnTo>
                    <a:pt x="27431" y="60959"/>
                  </a:lnTo>
                  <a:lnTo>
                    <a:pt x="30479" y="57912"/>
                  </a:lnTo>
                  <a:lnTo>
                    <a:pt x="30479" y="51815"/>
                  </a:lnTo>
                  <a:lnTo>
                    <a:pt x="30479" y="42671"/>
                  </a:lnTo>
                  <a:lnTo>
                    <a:pt x="30479" y="27431"/>
                  </a:lnTo>
                  <a:lnTo>
                    <a:pt x="30479" y="21335"/>
                  </a:lnTo>
                  <a:lnTo>
                    <a:pt x="30479" y="15239"/>
                  </a:lnTo>
                  <a:lnTo>
                    <a:pt x="27431" y="9143"/>
                  </a:lnTo>
                  <a:lnTo>
                    <a:pt x="24383" y="3047"/>
                  </a:lnTo>
                  <a:lnTo>
                    <a:pt x="21335" y="3047"/>
                  </a:lnTo>
                  <a:lnTo>
                    <a:pt x="18287" y="0"/>
                  </a:lnTo>
                  <a:lnTo>
                    <a:pt x="0" y="0"/>
                  </a:lnTo>
                </a:path>
                <a:path w="30479" h="70484">
                  <a:moveTo>
                    <a:pt x="6096" y="0"/>
                  </a:moveTo>
                  <a:lnTo>
                    <a:pt x="6096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04731" y="9355835"/>
              <a:ext cx="118872" cy="822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046464" y="9360407"/>
              <a:ext cx="12700" cy="67310"/>
            </a:xfrm>
            <a:custGeom>
              <a:avLst/>
              <a:gdLst/>
              <a:ahLst/>
              <a:cxnLst/>
              <a:rect l="l" t="t" r="r" b="b"/>
              <a:pathLst>
                <a:path w="12700" h="67309">
                  <a:moveTo>
                    <a:pt x="0" y="67056"/>
                  </a:moveTo>
                  <a:lnTo>
                    <a:pt x="12191" y="67056"/>
                  </a:lnTo>
                </a:path>
                <a:path w="12700" h="67309">
                  <a:moveTo>
                    <a:pt x="6095" y="67056"/>
                  </a:moveTo>
                  <a:lnTo>
                    <a:pt x="6095" y="0"/>
                  </a:lnTo>
                </a:path>
                <a:path w="12700" h="67309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78467" y="9355835"/>
              <a:ext cx="118872" cy="7924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52203" y="9355835"/>
              <a:ext cx="73151" cy="7924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03819" y="9349740"/>
              <a:ext cx="85344" cy="9144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92795" y="9352787"/>
              <a:ext cx="79248" cy="8534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69452" y="9352787"/>
              <a:ext cx="85344" cy="8839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753855" y="9354311"/>
              <a:ext cx="82550" cy="85725"/>
            </a:xfrm>
            <a:custGeom>
              <a:avLst/>
              <a:gdLst/>
              <a:ahLst/>
              <a:cxnLst/>
              <a:rect l="l" t="t" r="r" b="b"/>
              <a:pathLst>
                <a:path w="82550" h="85725">
                  <a:moveTo>
                    <a:pt x="9144" y="73152"/>
                  </a:moveTo>
                  <a:lnTo>
                    <a:pt x="30479" y="73152"/>
                  </a:lnTo>
                  <a:lnTo>
                    <a:pt x="30479" y="51816"/>
                  </a:lnTo>
                  <a:lnTo>
                    <a:pt x="9144" y="51816"/>
                  </a:lnTo>
                  <a:lnTo>
                    <a:pt x="9144" y="73152"/>
                  </a:lnTo>
                </a:path>
                <a:path w="82550" h="85725">
                  <a:moveTo>
                    <a:pt x="6096" y="39624"/>
                  </a:moveTo>
                  <a:lnTo>
                    <a:pt x="33527" y="39624"/>
                  </a:lnTo>
                </a:path>
                <a:path w="82550" h="85725">
                  <a:moveTo>
                    <a:pt x="39624" y="30480"/>
                  </a:moveTo>
                  <a:lnTo>
                    <a:pt x="82296" y="30480"/>
                  </a:lnTo>
                </a:path>
                <a:path w="82550" h="85725">
                  <a:moveTo>
                    <a:pt x="60960" y="0"/>
                  </a:moveTo>
                  <a:lnTo>
                    <a:pt x="60960" y="85344"/>
                  </a:lnTo>
                </a:path>
                <a:path w="82550" h="85725">
                  <a:moveTo>
                    <a:pt x="33527" y="27432"/>
                  </a:moveTo>
                  <a:lnTo>
                    <a:pt x="6096" y="27432"/>
                  </a:lnTo>
                </a:path>
                <a:path w="82550" h="85725">
                  <a:moveTo>
                    <a:pt x="0" y="15240"/>
                  </a:moveTo>
                  <a:lnTo>
                    <a:pt x="39624" y="15240"/>
                  </a:lnTo>
                </a:path>
                <a:path w="82550" h="85725">
                  <a:moveTo>
                    <a:pt x="33527" y="3048"/>
                  </a:moveTo>
                  <a:lnTo>
                    <a:pt x="6096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62515" y="9355835"/>
              <a:ext cx="210311" cy="11277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387839" y="9649967"/>
              <a:ext cx="1896110" cy="387350"/>
            </a:xfrm>
            <a:custGeom>
              <a:avLst/>
              <a:gdLst/>
              <a:ahLst/>
              <a:cxnLst/>
              <a:rect l="l" t="t" r="r" b="b"/>
              <a:pathLst>
                <a:path w="1896109" h="387350">
                  <a:moveTo>
                    <a:pt x="9143" y="97536"/>
                  </a:moveTo>
                  <a:lnTo>
                    <a:pt x="51815" y="85344"/>
                  </a:lnTo>
                </a:path>
                <a:path w="1896109" h="387350">
                  <a:moveTo>
                    <a:pt x="51815" y="76200"/>
                  </a:moveTo>
                  <a:lnTo>
                    <a:pt x="70103" y="57912"/>
                  </a:lnTo>
                </a:path>
                <a:path w="1896109" h="387350">
                  <a:moveTo>
                    <a:pt x="79248" y="45720"/>
                  </a:moveTo>
                  <a:lnTo>
                    <a:pt x="0" y="45720"/>
                  </a:lnTo>
                </a:path>
                <a:path w="1896109" h="387350">
                  <a:moveTo>
                    <a:pt x="9143" y="30480"/>
                  </a:moveTo>
                  <a:lnTo>
                    <a:pt x="70103" y="30480"/>
                  </a:lnTo>
                </a:path>
                <a:path w="1896109" h="387350">
                  <a:moveTo>
                    <a:pt x="73151" y="15240"/>
                  </a:moveTo>
                  <a:lnTo>
                    <a:pt x="6095" y="15240"/>
                  </a:lnTo>
                </a:path>
                <a:path w="1896109" h="387350">
                  <a:moveTo>
                    <a:pt x="39624" y="0"/>
                  </a:moveTo>
                  <a:lnTo>
                    <a:pt x="39624" y="45720"/>
                  </a:lnTo>
                  <a:lnTo>
                    <a:pt x="48767" y="73152"/>
                  </a:lnTo>
                  <a:lnTo>
                    <a:pt x="67055" y="91440"/>
                  </a:lnTo>
                  <a:lnTo>
                    <a:pt x="79248" y="97536"/>
                  </a:lnTo>
                </a:path>
                <a:path w="1896109" h="387350">
                  <a:moveTo>
                    <a:pt x="24383" y="94488"/>
                  </a:moveTo>
                  <a:lnTo>
                    <a:pt x="24383" y="64008"/>
                  </a:lnTo>
                </a:path>
                <a:path w="1896109" h="387350">
                  <a:moveTo>
                    <a:pt x="21335" y="73152"/>
                  </a:moveTo>
                  <a:lnTo>
                    <a:pt x="36575" y="45720"/>
                  </a:lnTo>
                </a:path>
                <a:path w="1896109" h="387350">
                  <a:moveTo>
                    <a:pt x="21335" y="73152"/>
                  </a:moveTo>
                  <a:lnTo>
                    <a:pt x="0" y="85344"/>
                  </a:lnTo>
                </a:path>
                <a:path w="1896109" h="387350">
                  <a:moveTo>
                    <a:pt x="100583" y="91440"/>
                  </a:moveTo>
                  <a:lnTo>
                    <a:pt x="100583" y="33528"/>
                  </a:lnTo>
                  <a:lnTo>
                    <a:pt x="164591" y="33528"/>
                  </a:lnTo>
                  <a:lnTo>
                    <a:pt x="164591" y="91440"/>
                  </a:lnTo>
                  <a:lnTo>
                    <a:pt x="100583" y="91440"/>
                  </a:lnTo>
                </a:path>
                <a:path w="1896109" h="387350">
                  <a:moveTo>
                    <a:pt x="121919" y="91440"/>
                  </a:moveTo>
                  <a:lnTo>
                    <a:pt x="121919" y="33528"/>
                  </a:lnTo>
                  <a:lnTo>
                    <a:pt x="131063" y="6096"/>
                  </a:lnTo>
                </a:path>
                <a:path w="1896109" h="387350">
                  <a:moveTo>
                    <a:pt x="143255" y="33528"/>
                  </a:moveTo>
                  <a:lnTo>
                    <a:pt x="143255" y="91440"/>
                  </a:lnTo>
                </a:path>
                <a:path w="1896109" h="387350">
                  <a:moveTo>
                    <a:pt x="143255" y="70104"/>
                  </a:moveTo>
                  <a:lnTo>
                    <a:pt x="121919" y="70104"/>
                  </a:lnTo>
                </a:path>
                <a:path w="1896109" h="387350">
                  <a:moveTo>
                    <a:pt x="121919" y="51816"/>
                  </a:moveTo>
                  <a:lnTo>
                    <a:pt x="143255" y="51816"/>
                  </a:lnTo>
                </a:path>
                <a:path w="1896109" h="387350">
                  <a:moveTo>
                    <a:pt x="173735" y="6096"/>
                  </a:moveTo>
                  <a:lnTo>
                    <a:pt x="94487" y="6096"/>
                  </a:lnTo>
                </a:path>
                <a:path w="1896109" h="387350">
                  <a:moveTo>
                    <a:pt x="185927" y="100584"/>
                  </a:moveTo>
                  <a:lnTo>
                    <a:pt x="204215" y="79248"/>
                  </a:lnTo>
                  <a:lnTo>
                    <a:pt x="213359" y="57912"/>
                  </a:lnTo>
                  <a:lnTo>
                    <a:pt x="219455" y="21336"/>
                  </a:lnTo>
                  <a:lnTo>
                    <a:pt x="201167" y="21336"/>
                  </a:lnTo>
                </a:path>
                <a:path w="1896109" h="387350">
                  <a:moveTo>
                    <a:pt x="198119" y="36576"/>
                  </a:moveTo>
                  <a:lnTo>
                    <a:pt x="204215" y="64008"/>
                  </a:lnTo>
                  <a:lnTo>
                    <a:pt x="213359" y="82296"/>
                  </a:lnTo>
                  <a:lnTo>
                    <a:pt x="228600" y="94488"/>
                  </a:lnTo>
                  <a:lnTo>
                    <a:pt x="262127" y="94488"/>
                  </a:lnTo>
                </a:path>
                <a:path w="1896109" h="387350">
                  <a:moveTo>
                    <a:pt x="265175" y="73152"/>
                  </a:moveTo>
                  <a:lnTo>
                    <a:pt x="249935" y="73152"/>
                  </a:lnTo>
                  <a:lnTo>
                    <a:pt x="249935" y="15240"/>
                  </a:lnTo>
                  <a:lnTo>
                    <a:pt x="231648" y="15240"/>
                  </a:lnTo>
                  <a:lnTo>
                    <a:pt x="231648" y="45720"/>
                  </a:lnTo>
                  <a:lnTo>
                    <a:pt x="228600" y="64008"/>
                  </a:lnTo>
                  <a:lnTo>
                    <a:pt x="219455" y="76200"/>
                  </a:lnTo>
                </a:path>
                <a:path w="1896109" h="387350">
                  <a:moveTo>
                    <a:pt x="182879" y="73152"/>
                  </a:moveTo>
                  <a:lnTo>
                    <a:pt x="195071" y="39624"/>
                  </a:lnTo>
                  <a:lnTo>
                    <a:pt x="204215" y="0"/>
                  </a:lnTo>
                </a:path>
                <a:path w="1896109" h="387350">
                  <a:moveTo>
                    <a:pt x="265175" y="57912"/>
                  </a:moveTo>
                  <a:lnTo>
                    <a:pt x="265175" y="73152"/>
                  </a:lnTo>
                </a:path>
                <a:path w="1896109" h="387350">
                  <a:moveTo>
                    <a:pt x="280415" y="85344"/>
                  </a:moveTo>
                  <a:lnTo>
                    <a:pt x="310895" y="73152"/>
                  </a:lnTo>
                </a:path>
                <a:path w="1896109" h="387350">
                  <a:moveTo>
                    <a:pt x="313943" y="73152"/>
                  </a:moveTo>
                  <a:lnTo>
                    <a:pt x="356615" y="73152"/>
                  </a:lnTo>
                </a:path>
                <a:path w="1896109" h="387350">
                  <a:moveTo>
                    <a:pt x="356615" y="48768"/>
                  </a:moveTo>
                  <a:lnTo>
                    <a:pt x="356615" y="6096"/>
                  </a:lnTo>
                  <a:lnTo>
                    <a:pt x="313943" y="6096"/>
                  </a:lnTo>
                  <a:lnTo>
                    <a:pt x="313943" y="48768"/>
                  </a:lnTo>
                  <a:lnTo>
                    <a:pt x="356615" y="48768"/>
                  </a:lnTo>
                </a:path>
                <a:path w="1896109" h="387350">
                  <a:moveTo>
                    <a:pt x="356615" y="27432"/>
                  </a:moveTo>
                  <a:lnTo>
                    <a:pt x="313943" y="27432"/>
                  </a:lnTo>
                </a:path>
                <a:path w="1896109" h="387350">
                  <a:moveTo>
                    <a:pt x="307848" y="42672"/>
                  </a:moveTo>
                  <a:lnTo>
                    <a:pt x="280415" y="42672"/>
                  </a:lnTo>
                </a:path>
                <a:path w="1896109" h="387350">
                  <a:moveTo>
                    <a:pt x="277367" y="9144"/>
                  </a:moveTo>
                  <a:lnTo>
                    <a:pt x="307848" y="9144"/>
                  </a:lnTo>
                </a:path>
                <a:path w="1896109" h="387350">
                  <a:moveTo>
                    <a:pt x="292607" y="9144"/>
                  </a:moveTo>
                  <a:lnTo>
                    <a:pt x="292607" y="82296"/>
                  </a:lnTo>
                </a:path>
                <a:path w="1896109" h="387350">
                  <a:moveTo>
                    <a:pt x="301751" y="94488"/>
                  </a:moveTo>
                  <a:lnTo>
                    <a:pt x="362711" y="94488"/>
                  </a:lnTo>
                </a:path>
                <a:path w="1896109" h="387350">
                  <a:moveTo>
                    <a:pt x="335279" y="94488"/>
                  </a:moveTo>
                  <a:lnTo>
                    <a:pt x="335279" y="6096"/>
                  </a:lnTo>
                </a:path>
                <a:path w="1896109" h="387350">
                  <a:moveTo>
                    <a:pt x="24383" y="387096"/>
                  </a:moveTo>
                  <a:lnTo>
                    <a:pt x="36575" y="368808"/>
                  </a:lnTo>
                </a:path>
                <a:path w="1896109" h="387350">
                  <a:moveTo>
                    <a:pt x="27431" y="362712"/>
                  </a:moveTo>
                  <a:lnTo>
                    <a:pt x="70103" y="350520"/>
                  </a:lnTo>
                </a:path>
                <a:path w="1896109" h="387350">
                  <a:moveTo>
                    <a:pt x="79248" y="350520"/>
                  </a:moveTo>
                  <a:lnTo>
                    <a:pt x="88391" y="332232"/>
                  </a:lnTo>
                  <a:lnTo>
                    <a:pt x="88391" y="286512"/>
                  </a:lnTo>
                </a:path>
                <a:path w="1896109" h="387350">
                  <a:moveTo>
                    <a:pt x="70103" y="298704"/>
                  </a:moveTo>
                  <a:lnTo>
                    <a:pt x="27431" y="298704"/>
                  </a:lnTo>
                </a:path>
                <a:path w="1896109" h="387350">
                  <a:moveTo>
                    <a:pt x="24383" y="313944"/>
                  </a:moveTo>
                  <a:lnTo>
                    <a:pt x="70103" y="313944"/>
                  </a:lnTo>
                </a:path>
                <a:path w="1896109" h="387350">
                  <a:moveTo>
                    <a:pt x="73151" y="313944"/>
                  </a:moveTo>
                  <a:lnTo>
                    <a:pt x="103631" y="307848"/>
                  </a:lnTo>
                  <a:lnTo>
                    <a:pt x="103631" y="335280"/>
                  </a:lnTo>
                  <a:lnTo>
                    <a:pt x="106679" y="350520"/>
                  </a:lnTo>
                  <a:lnTo>
                    <a:pt x="118871" y="365760"/>
                  </a:lnTo>
                  <a:lnTo>
                    <a:pt x="118871" y="344424"/>
                  </a:lnTo>
                </a:path>
                <a:path w="1896109" h="387350">
                  <a:moveTo>
                    <a:pt x="97535" y="353568"/>
                  </a:moveTo>
                  <a:lnTo>
                    <a:pt x="88391" y="341376"/>
                  </a:lnTo>
                  <a:lnTo>
                    <a:pt x="76200" y="332232"/>
                  </a:lnTo>
                </a:path>
                <a:path w="1896109" h="387350">
                  <a:moveTo>
                    <a:pt x="70103" y="329184"/>
                  </a:moveTo>
                  <a:lnTo>
                    <a:pt x="54863" y="329184"/>
                  </a:lnTo>
                  <a:lnTo>
                    <a:pt x="54863" y="313944"/>
                  </a:lnTo>
                </a:path>
                <a:path w="1896109" h="387350">
                  <a:moveTo>
                    <a:pt x="48767" y="313944"/>
                  </a:moveTo>
                  <a:lnTo>
                    <a:pt x="48767" y="286512"/>
                  </a:lnTo>
                </a:path>
                <a:path w="1896109" h="387350">
                  <a:moveTo>
                    <a:pt x="42671" y="313944"/>
                  </a:moveTo>
                  <a:lnTo>
                    <a:pt x="36575" y="326136"/>
                  </a:lnTo>
                  <a:lnTo>
                    <a:pt x="24383" y="335280"/>
                  </a:lnTo>
                </a:path>
                <a:path w="1896109" h="387350">
                  <a:moveTo>
                    <a:pt x="30479" y="341376"/>
                  </a:moveTo>
                  <a:lnTo>
                    <a:pt x="67055" y="341376"/>
                  </a:lnTo>
                </a:path>
                <a:path w="1896109" h="387350">
                  <a:moveTo>
                    <a:pt x="70103" y="329184"/>
                  </a:moveTo>
                  <a:lnTo>
                    <a:pt x="70103" y="320040"/>
                  </a:lnTo>
                </a:path>
                <a:path w="1896109" h="387350">
                  <a:moveTo>
                    <a:pt x="48767" y="332232"/>
                  </a:moveTo>
                  <a:lnTo>
                    <a:pt x="48767" y="356616"/>
                  </a:lnTo>
                </a:path>
                <a:path w="1896109" h="387350">
                  <a:moveTo>
                    <a:pt x="54863" y="365760"/>
                  </a:moveTo>
                  <a:lnTo>
                    <a:pt x="60959" y="384048"/>
                  </a:lnTo>
                </a:path>
                <a:path w="1896109" h="387350">
                  <a:moveTo>
                    <a:pt x="64007" y="362712"/>
                  </a:moveTo>
                  <a:lnTo>
                    <a:pt x="79248" y="350520"/>
                  </a:lnTo>
                </a:path>
                <a:path w="1896109" h="387350">
                  <a:moveTo>
                    <a:pt x="76200" y="365760"/>
                  </a:moveTo>
                  <a:lnTo>
                    <a:pt x="88391" y="384048"/>
                  </a:lnTo>
                </a:path>
                <a:path w="1896109" h="387350">
                  <a:moveTo>
                    <a:pt x="100583" y="365760"/>
                  </a:moveTo>
                  <a:lnTo>
                    <a:pt x="118871" y="384048"/>
                  </a:lnTo>
                </a:path>
                <a:path w="1896109" h="387350">
                  <a:moveTo>
                    <a:pt x="131063" y="387096"/>
                  </a:moveTo>
                  <a:lnTo>
                    <a:pt x="152400" y="365760"/>
                  </a:lnTo>
                  <a:lnTo>
                    <a:pt x="164591" y="347472"/>
                  </a:lnTo>
                  <a:lnTo>
                    <a:pt x="173735" y="307848"/>
                  </a:lnTo>
                  <a:lnTo>
                    <a:pt x="149351" y="307848"/>
                  </a:lnTo>
                </a:path>
                <a:path w="1896109" h="387350">
                  <a:moveTo>
                    <a:pt x="146303" y="323088"/>
                  </a:moveTo>
                  <a:lnTo>
                    <a:pt x="152400" y="350520"/>
                  </a:lnTo>
                  <a:lnTo>
                    <a:pt x="164591" y="371856"/>
                  </a:lnTo>
                  <a:lnTo>
                    <a:pt x="182879" y="384048"/>
                  </a:lnTo>
                  <a:lnTo>
                    <a:pt x="222503" y="384048"/>
                  </a:lnTo>
                </a:path>
                <a:path w="1896109" h="387350">
                  <a:moveTo>
                    <a:pt x="225551" y="362712"/>
                  </a:moveTo>
                  <a:lnTo>
                    <a:pt x="207263" y="362712"/>
                  </a:lnTo>
                  <a:lnTo>
                    <a:pt x="207263" y="301752"/>
                  </a:lnTo>
                  <a:lnTo>
                    <a:pt x="188975" y="301752"/>
                  </a:lnTo>
                  <a:lnTo>
                    <a:pt x="188975" y="335280"/>
                  </a:lnTo>
                  <a:lnTo>
                    <a:pt x="182879" y="350520"/>
                  </a:lnTo>
                  <a:lnTo>
                    <a:pt x="170687" y="365760"/>
                  </a:lnTo>
                </a:path>
                <a:path w="1896109" h="387350">
                  <a:moveTo>
                    <a:pt x="131063" y="362712"/>
                  </a:moveTo>
                  <a:lnTo>
                    <a:pt x="143255" y="326136"/>
                  </a:lnTo>
                  <a:lnTo>
                    <a:pt x="152400" y="289560"/>
                  </a:lnTo>
                </a:path>
                <a:path w="1896109" h="387350">
                  <a:moveTo>
                    <a:pt x="225551" y="344424"/>
                  </a:moveTo>
                  <a:lnTo>
                    <a:pt x="225551" y="362712"/>
                  </a:lnTo>
                </a:path>
                <a:path w="1896109" h="387350">
                  <a:moveTo>
                    <a:pt x="240791" y="374904"/>
                  </a:moveTo>
                  <a:lnTo>
                    <a:pt x="277367" y="362712"/>
                  </a:lnTo>
                </a:path>
                <a:path w="1896109" h="387350">
                  <a:moveTo>
                    <a:pt x="283463" y="359664"/>
                  </a:moveTo>
                  <a:lnTo>
                    <a:pt x="332231" y="359664"/>
                  </a:lnTo>
                </a:path>
                <a:path w="1896109" h="387350">
                  <a:moveTo>
                    <a:pt x="332231" y="338328"/>
                  </a:moveTo>
                  <a:lnTo>
                    <a:pt x="332231" y="295656"/>
                  </a:lnTo>
                  <a:lnTo>
                    <a:pt x="283463" y="295656"/>
                  </a:lnTo>
                  <a:lnTo>
                    <a:pt x="283463" y="338328"/>
                  </a:lnTo>
                  <a:lnTo>
                    <a:pt x="332231" y="338328"/>
                  </a:lnTo>
                </a:path>
                <a:path w="1896109" h="387350">
                  <a:moveTo>
                    <a:pt x="332231" y="316992"/>
                  </a:moveTo>
                  <a:lnTo>
                    <a:pt x="283463" y="316992"/>
                  </a:lnTo>
                </a:path>
                <a:path w="1896109" h="387350">
                  <a:moveTo>
                    <a:pt x="274319" y="332232"/>
                  </a:moveTo>
                  <a:lnTo>
                    <a:pt x="240791" y="332232"/>
                  </a:lnTo>
                </a:path>
                <a:path w="1896109" h="387350">
                  <a:moveTo>
                    <a:pt x="240791" y="298704"/>
                  </a:moveTo>
                  <a:lnTo>
                    <a:pt x="277367" y="298704"/>
                  </a:lnTo>
                </a:path>
                <a:path w="1896109" h="387350">
                  <a:moveTo>
                    <a:pt x="259079" y="298704"/>
                  </a:moveTo>
                  <a:lnTo>
                    <a:pt x="259079" y="368808"/>
                  </a:lnTo>
                </a:path>
                <a:path w="1896109" h="387350">
                  <a:moveTo>
                    <a:pt x="271271" y="384048"/>
                  </a:moveTo>
                  <a:lnTo>
                    <a:pt x="341375" y="384048"/>
                  </a:lnTo>
                </a:path>
                <a:path w="1896109" h="387350">
                  <a:moveTo>
                    <a:pt x="307848" y="384048"/>
                  </a:moveTo>
                  <a:lnTo>
                    <a:pt x="307848" y="295656"/>
                  </a:lnTo>
                </a:path>
                <a:path w="1896109" h="387350">
                  <a:moveTo>
                    <a:pt x="1688591" y="332232"/>
                  </a:moveTo>
                  <a:lnTo>
                    <a:pt x="1703831" y="332232"/>
                  </a:lnTo>
                </a:path>
                <a:path w="1896109" h="387350">
                  <a:moveTo>
                    <a:pt x="1694687" y="332232"/>
                  </a:moveTo>
                  <a:lnTo>
                    <a:pt x="1694687" y="274320"/>
                  </a:lnTo>
                </a:path>
                <a:path w="1896109" h="387350">
                  <a:moveTo>
                    <a:pt x="1688591" y="274320"/>
                  </a:moveTo>
                  <a:lnTo>
                    <a:pt x="1703831" y="274320"/>
                  </a:lnTo>
                </a:path>
                <a:path w="1896109" h="387350">
                  <a:moveTo>
                    <a:pt x="1716024" y="274320"/>
                  </a:moveTo>
                  <a:lnTo>
                    <a:pt x="1731263" y="274320"/>
                  </a:lnTo>
                </a:path>
                <a:path w="1896109" h="387350">
                  <a:moveTo>
                    <a:pt x="1725167" y="274320"/>
                  </a:moveTo>
                  <a:lnTo>
                    <a:pt x="1725167" y="332232"/>
                  </a:lnTo>
                </a:path>
                <a:path w="1896109" h="387350">
                  <a:moveTo>
                    <a:pt x="1716024" y="332232"/>
                  </a:moveTo>
                  <a:lnTo>
                    <a:pt x="1731263" y="332232"/>
                  </a:lnTo>
                </a:path>
                <a:path w="1896109" h="387350">
                  <a:moveTo>
                    <a:pt x="1725167" y="301752"/>
                  </a:moveTo>
                  <a:lnTo>
                    <a:pt x="1694687" y="301752"/>
                  </a:lnTo>
                </a:path>
                <a:path w="1896109" h="387350">
                  <a:moveTo>
                    <a:pt x="1773935" y="329184"/>
                  </a:moveTo>
                  <a:lnTo>
                    <a:pt x="1789176" y="329184"/>
                  </a:lnTo>
                </a:path>
                <a:path w="1896109" h="387350">
                  <a:moveTo>
                    <a:pt x="1780031" y="329184"/>
                  </a:moveTo>
                  <a:lnTo>
                    <a:pt x="1780031" y="274320"/>
                  </a:lnTo>
                </a:path>
                <a:path w="1896109" h="387350">
                  <a:moveTo>
                    <a:pt x="1773935" y="274320"/>
                  </a:moveTo>
                  <a:lnTo>
                    <a:pt x="1798319" y="274320"/>
                  </a:lnTo>
                  <a:lnTo>
                    <a:pt x="1801367" y="277368"/>
                  </a:lnTo>
                  <a:lnTo>
                    <a:pt x="1804415" y="280416"/>
                  </a:lnTo>
                  <a:lnTo>
                    <a:pt x="1807463" y="283464"/>
                  </a:lnTo>
                  <a:lnTo>
                    <a:pt x="1807463" y="289560"/>
                  </a:lnTo>
                  <a:lnTo>
                    <a:pt x="1807463" y="292608"/>
                  </a:lnTo>
                  <a:lnTo>
                    <a:pt x="1807463" y="298704"/>
                  </a:lnTo>
                  <a:lnTo>
                    <a:pt x="1804415" y="298704"/>
                  </a:lnTo>
                  <a:lnTo>
                    <a:pt x="1798319" y="301752"/>
                  </a:lnTo>
                  <a:lnTo>
                    <a:pt x="1795271" y="301752"/>
                  </a:lnTo>
                  <a:lnTo>
                    <a:pt x="1780031" y="301752"/>
                  </a:lnTo>
                </a:path>
                <a:path w="1896109" h="387350">
                  <a:moveTo>
                    <a:pt x="1795271" y="301752"/>
                  </a:moveTo>
                  <a:lnTo>
                    <a:pt x="1798319" y="307848"/>
                  </a:lnTo>
                  <a:lnTo>
                    <a:pt x="1804415" y="323088"/>
                  </a:lnTo>
                  <a:lnTo>
                    <a:pt x="1807463" y="329184"/>
                  </a:lnTo>
                </a:path>
                <a:path w="1896109" h="387350">
                  <a:moveTo>
                    <a:pt x="1804415" y="329184"/>
                  </a:moveTo>
                  <a:lnTo>
                    <a:pt x="1816607" y="329184"/>
                  </a:lnTo>
                </a:path>
                <a:path w="1896109" h="387350">
                  <a:moveTo>
                    <a:pt x="1865376" y="323088"/>
                  </a:moveTo>
                  <a:lnTo>
                    <a:pt x="1862327" y="320040"/>
                  </a:lnTo>
                  <a:lnTo>
                    <a:pt x="1862327" y="316992"/>
                  </a:lnTo>
                  <a:lnTo>
                    <a:pt x="1859279" y="310896"/>
                  </a:lnTo>
                  <a:lnTo>
                    <a:pt x="1859279" y="298704"/>
                  </a:lnTo>
                  <a:lnTo>
                    <a:pt x="1862327" y="292608"/>
                  </a:lnTo>
                  <a:lnTo>
                    <a:pt x="1862327" y="289560"/>
                  </a:lnTo>
                  <a:lnTo>
                    <a:pt x="1865376" y="283464"/>
                  </a:lnTo>
                  <a:lnTo>
                    <a:pt x="1865376" y="280416"/>
                  </a:lnTo>
                  <a:lnTo>
                    <a:pt x="1868424" y="277368"/>
                  </a:lnTo>
                  <a:lnTo>
                    <a:pt x="1871471" y="274320"/>
                  </a:lnTo>
                  <a:lnTo>
                    <a:pt x="1877567" y="274320"/>
                  </a:lnTo>
                  <a:lnTo>
                    <a:pt x="1880615" y="274320"/>
                  </a:lnTo>
                  <a:lnTo>
                    <a:pt x="1883663" y="274320"/>
                  </a:lnTo>
                  <a:lnTo>
                    <a:pt x="1886711" y="277368"/>
                  </a:lnTo>
                  <a:lnTo>
                    <a:pt x="1889759" y="280416"/>
                  </a:lnTo>
                  <a:lnTo>
                    <a:pt x="1892807" y="283464"/>
                  </a:lnTo>
                </a:path>
                <a:path w="1896109" h="387350">
                  <a:moveTo>
                    <a:pt x="1895855" y="289560"/>
                  </a:moveTo>
                  <a:lnTo>
                    <a:pt x="1892807" y="274320"/>
                  </a:lnTo>
                </a:path>
                <a:path w="1896109" h="387350">
                  <a:moveTo>
                    <a:pt x="1895855" y="316992"/>
                  </a:moveTo>
                  <a:lnTo>
                    <a:pt x="1895855" y="320040"/>
                  </a:lnTo>
                  <a:lnTo>
                    <a:pt x="1892807" y="326136"/>
                  </a:lnTo>
                  <a:lnTo>
                    <a:pt x="1889759" y="329184"/>
                  </a:lnTo>
                  <a:lnTo>
                    <a:pt x="1886711" y="332232"/>
                  </a:lnTo>
                  <a:lnTo>
                    <a:pt x="1883663" y="332232"/>
                  </a:lnTo>
                  <a:lnTo>
                    <a:pt x="1877567" y="332232"/>
                  </a:lnTo>
                  <a:lnTo>
                    <a:pt x="1871471" y="329184"/>
                  </a:lnTo>
                  <a:lnTo>
                    <a:pt x="1868424" y="329184"/>
                  </a:lnTo>
                  <a:lnTo>
                    <a:pt x="1865376" y="3230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80219" y="9499091"/>
              <a:ext cx="231648" cy="792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631679" y="9503664"/>
              <a:ext cx="12700" cy="70485"/>
            </a:xfrm>
            <a:custGeom>
              <a:avLst/>
              <a:gdLst/>
              <a:ahLst/>
              <a:cxnLst/>
              <a:rect l="l" t="t" r="r" b="b"/>
              <a:pathLst>
                <a:path w="12700" h="70484">
                  <a:moveTo>
                    <a:pt x="0" y="70104"/>
                  </a:moveTo>
                  <a:lnTo>
                    <a:pt x="12192" y="70104"/>
                  </a:lnTo>
                </a:path>
                <a:path w="12700" h="70484">
                  <a:moveTo>
                    <a:pt x="6096" y="70104"/>
                  </a:moveTo>
                  <a:lnTo>
                    <a:pt x="6096" y="0"/>
                  </a:lnTo>
                </a:path>
                <a:path w="12700" h="70484">
                  <a:moveTo>
                    <a:pt x="0" y="0"/>
                  </a:moveTo>
                  <a:lnTo>
                    <a:pt x="121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68255" y="9499091"/>
              <a:ext cx="83820" cy="7924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372600" y="9488423"/>
              <a:ext cx="3337560" cy="683260"/>
            </a:xfrm>
            <a:custGeom>
              <a:avLst/>
              <a:gdLst/>
              <a:ahLst/>
              <a:cxnLst/>
              <a:rect l="l" t="t" r="r" b="b"/>
              <a:pathLst>
                <a:path w="3337559" h="683259">
                  <a:moveTo>
                    <a:pt x="9144" y="329183"/>
                  </a:moveTo>
                  <a:lnTo>
                    <a:pt x="6096" y="326135"/>
                  </a:lnTo>
                  <a:lnTo>
                    <a:pt x="3048" y="320039"/>
                  </a:lnTo>
                  <a:lnTo>
                    <a:pt x="6096" y="323087"/>
                  </a:lnTo>
                  <a:lnTo>
                    <a:pt x="9144" y="326135"/>
                  </a:lnTo>
                  <a:lnTo>
                    <a:pt x="9144" y="329183"/>
                  </a:lnTo>
                  <a:lnTo>
                    <a:pt x="12192" y="329183"/>
                  </a:lnTo>
                  <a:lnTo>
                    <a:pt x="15240" y="332231"/>
                  </a:lnTo>
                  <a:lnTo>
                    <a:pt x="18288" y="332231"/>
                  </a:lnTo>
                  <a:lnTo>
                    <a:pt x="21335" y="332231"/>
                  </a:lnTo>
                  <a:lnTo>
                    <a:pt x="21335" y="329183"/>
                  </a:lnTo>
                  <a:lnTo>
                    <a:pt x="24383" y="326135"/>
                  </a:lnTo>
                  <a:lnTo>
                    <a:pt x="24383" y="320039"/>
                  </a:lnTo>
                  <a:lnTo>
                    <a:pt x="24383" y="316991"/>
                  </a:lnTo>
                  <a:lnTo>
                    <a:pt x="24383" y="313943"/>
                  </a:lnTo>
                  <a:lnTo>
                    <a:pt x="21335" y="310895"/>
                  </a:lnTo>
                  <a:lnTo>
                    <a:pt x="15240" y="307847"/>
                  </a:lnTo>
                  <a:lnTo>
                    <a:pt x="9144" y="304799"/>
                  </a:lnTo>
                  <a:lnTo>
                    <a:pt x="6096" y="301751"/>
                  </a:lnTo>
                  <a:lnTo>
                    <a:pt x="6096" y="298703"/>
                  </a:lnTo>
                  <a:lnTo>
                    <a:pt x="3048" y="292607"/>
                  </a:lnTo>
                  <a:lnTo>
                    <a:pt x="6096" y="289559"/>
                  </a:lnTo>
                  <a:lnTo>
                    <a:pt x="6096" y="286511"/>
                  </a:lnTo>
                  <a:lnTo>
                    <a:pt x="9144" y="283463"/>
                  </a:lnTo>
                  <a:lnTo>
                    <a:pt x="12192" y="283463"/>
                  </a:lnTo>
                  <a:lnTo>
                    <a:pt x="15240" y="283463"/>
                  </a:lnTo>
                  <a:lnTo>
                    <a:pt x="18288" y="286511"/>
                  </a:lnTo>
                  <a:lnTo>
                    <a:pt x="21335" y="286511"/>
                  </a:lnTo>
                  <a:lnTo>
                    <a:pt x="21335" y="289559"/>
                  </a:lnTo>
                  <a:lnTo>
                    <a:pt x="24383" y="292607"/>
                  </a:lnTo>
                  <a:lnTo>
                    <a:pt x="21335" y="289559"/>
                  </a:lnTo>
                  <a:lnTo>
                    <a:pt x="21335" y="283463"/>
                  </a:lnTo>
                </a:path>
                <a:path w="3337559" h="683259">
                  <a:moveTo>
                    <a:pt x="51816" y="326135"/>
                  </a:moveTo>
                  <a:lnTo>
                    <a:pt x="54864" y="329183"/>
                  </a:lnTo>
                  <a:lnTo>
                    <a:pt x="57911" y="332231"/>
                  </a:lnTo>
                  <a:lnTo>
                    <a:pt x="64007" y="332231"/>
                  </a:lnTo>
                  <a:lnTo>
                    <a:pt x="67055" y="329183"/>
                  </a:lnTo>
                  <a:lnTo>
                    <a:pt x="67055" y="326135"/>
                  </a:lnTo>
                  <a:lnTo>
                    <a:pt x="70103" y="323087"/>
                  </a:lnTo>
                  <a:lnTo>
                    <a:pt x="70103" y="320039"/>
                  </a:lnTo>
                  <a:lnTo>
                    <a:pt x="70103" y="283463"/>
                  </a:lnTo>
                </a:path>
                <a:path w="3337559" h="683259">
                  <a:moveTo>
                    <a:pt x="67055" y="283463"/>
                  </a:moveTo>
                  <a:lnTo>
                    <a:pt x="76200" y="283463"/>
                  </a:lnTo>
                </a:path>
                <a:path w="3337559" h="683259">
                  <a:moveTo>
                    <a:pt x="54864" y="283463"/>
                  </a:moveTo>
                  <a:lnTo>
                    <a:pt x="45720" y="283463"/>
                  </a:lnTo>
                </a:path>
                <a:path w="3337559" h="683259">
                  <a:moveTo>
                    <a:pt x="51816" y="283463"/>
                  </a:moveTo>
                  <a:lnTo>
                    <a:pt x="51816" y="320039"/>
                  </a:lnTo>
                  <a:lnTo>
                    <a:pt x="51816" y="326135"/>
                  </a:lnTo>
                </a:path>
                <a:path w="3337559" h="683259">
                  <a:moveTo>
                    <a:pt x="91440" y="329183"/>
                  </a:moveTo>
                  <a:lnTo>
                    <a:pt x="100583" y="329183"/>
                  </a:lnTo>
                </a:path>
                <a:path w="3337559" h="683259">
                  <a:moveTo>
                    <a:pt x="97535" y="329183"/>
                  </a:moveTo>
                  <a:lnTo>
                    <a:pt x="97535" y="283463"/>
                  </a:lnTo>
                </a:path>
                <a:path w="3337559" h="683259">
                  <a:moveTo>
                    <a:pt x="91440" y="283463"/>
                  </a:moveTo>
                  <a:lnTo>
                    <a:pt x="106679" y="283463"/>
                  </a:lnTo>
                  <a:lnTo>
                    <a:pt x="109727" y="283463"/>
                  </a:lnTo>
                  <a:lnTo>
                    <a:pt x="112775" y="286511"/>
                  </a:lnTo>
                  <a:lnTo>
                    <a:pt x="112775" y="289559"/>
                  </a:lnTo>
                  <a:lnTo>
                    <a:pt x="115824" y="292607"/>
                  </a:lnTo>
                  <a:lnTo>
                    <a:pt x="115824" y="298703"/>
                  </a:lnTo>
                  <a:lnTo>
                    <a:pt x="112775" y="301751"/>
                  </a:lnTo>
                  <a:lnTo>
                    <a:pt x="109727" y="304799"/>
                  </a:lnTo>
                  <a:lnTo>
                    <a:pt x="106679" y="307847"/>
                  </a:lnTo>
                  <a:lnTo>
                    <a:pt x="97535" y="307847"/>
                  </a:lnTo>
                </a:path>
                <a:path w="3337559" h="683259">
                  <a:moveTo>
                    <a:pt x="103631" y="307847"/>
                  </a:moveTo>
                  <a:lnTo>
                    <a:pt x="106679" y="310895"/>
                  </a:lnTo>
                  <a:lnTo>
                    <a:pt x="109727" y="323087"/>
                  </a:lnTo>
                  <a:lnTo>
                    <a:pt x="112775" y="329183"/>
                  </a:lnTo>
                  <a:lnTo>
                    <a:pt x="118872" y="329183"/>
                  </a:lnTo>
                </a:path>
                <a:path w="3337559" h="683259">
                  <a:moveTo>
                    <a:pt x="137159" y="329183"/>
                  </a:moveTo>
                  <a:lnTo>
                    <a:pt x="149351" y="329183"/>
                  </a:lnTo>
                </a:path>
                <a:path w="3337559" h="683259">
                  <a:moveTo>
                    <a:pt x="143255" y="329183"/>
                  </a:moveTo>
                  <a:lnTo>
                    <a:pt x="143255" y="283463"/>
                  </a:lnTo>
                </a:path>
                <a:path w="3337559" h="683259">
                  <a:moveTo>
                    <a:pt x="137159" y="283463"/>
                  </a:moveTo>
                  <a:lnTo>
                    <a:pt x="158496" y="283463"/>
                  </a:lnTo>
                  <a:lnTo>
                    <a:pt x="161544" y="292607"/>
                  </a:lnTo>
                </a:path>
                <a:path w="3337559" h="683259">
                  <a:moveTo>
                    <a:pt x="155448" y="298703"/>
                  </a:moveTo>
                  <a:lnTo>
                    <a:pt x="155448" y="313943"/>
                  </a:lnTo>
                </a:path>
                <a:path w="3337559" h="683259">
                  <a:moveTo>
                    <a:pt x="155448" y="304799"/>
                  </a:moveTo>
                  <a:lnTo>
                    <a:pt x="143255" y="304799"/>
                  </a:lnTo>
                </a:path>
                <a:path w="3337559" h="683259">
                  <a:moveTo>
                    <a:pt x="179831" y="329183"/>
                  </a:moveTo>
                  <a:lnTo>
                    <a:pt x="188975" y="329183"/>
                  </a:lnTo>
                </a:path>
                <a:path w="3337559" h="683259">
                  <a:moveTo>
                    <a:pt x="182879" y="329183"/>
                  </a:moveTo>
                  <a:lnTo>
                    <a:pt x="195072" y="283463"/>
                  </a:lnTo>
                  <a:lnTo>
                    <a:pt x="207264" y="329183"/>
                  </a:lnTo>
                </a:path>
                <a:path w="3337559" h="683259">
                  <a:moveTo>
                    <a:pt x="210311" y="329183"/>
                  </a:moveTo>
                  <a:lnTo>
                    <a:pt x="201168" y="329183"/>
                  </a:lnTo>
                </a:path>
                <a:path w="3337559" h="683259">
                  <a:moveTo>
                    <a:pt x="201168" y="310895"/>
                  </a:moveTo>
                  <a:lnTo>
                    <a:pt x="188975" y="310895"/>
                  </a:lnTo>
                </a:path>
                <a:path w="3337559" h="683259">
                  <a:moveTo>
                    <a:pt x="231648" y="326135"/>
                  </a:moveTo>
                  <a:lnTo>
                    <a:pt x="231648" y="320039"/>
                  </a:lnTo>
                  <a:lnTo>
                    <a:pt x="228600" y="316991"/>
                  </a:lnTo>
                  <a:lnTo>
                    <a:pt x="228600" y="310895"/>
                  </a:lnTo>
                  <a:lnTo>
                    <a:pt x="228600" y="304799"/>
                  </a:lnTo>
                  <a:lnTo>
                    <a:pt x="228600" y="298703"/>
                  </a:lnTo>
                  <a:lnTo>
                    <a:pt x="228600" y="295655"/>
                  </a:lnTo>
                  <a:lnTo>
                    <a:pt x="231648" y="289559"/>
                  </a:lnTo>
                  <a:lnTo>
                    <a:pt x="234696" y="286511"/>
                  </a:lnTo>
                  <a:lnTo>
                    <a:pt x="237744" y="283463"/>
                  </a:lnTo>
                  <a:lnTo>
                    <a:pt x="240792" y="283463"/>
                  </a:lnTo>
                  <a:lnTo>
                    <a:pt x="243840" y="283463"/>
                  </a:lnTo>
                  <a:lnTo>
                    <a:pt x="246888" y="283463"/>
                  </a:lnTo>
                  <a:lnTo>
                    <a:pt x="246888" y="286511"/>
                  </a:lnTo>
                  <a:lnTo>
                    <a:pt x="249935" y="289559"/>
                  </a:lnTo>
                </a:path>
                <a:path w="3337559" h="683259">
                  <a:moveTo>
                    <a:pt x="249935" y="292607"/>
                  </a:moveTo>
                  <a:lnTo>
                    <a:pt x="249935" y="283463"/>
                  </a:lnTo>
                </a:path>
                <a:path w="3337559" h="683259">
                  <a:moveTo>
                    <a:pt x="252983" y="316991"/>
                  </a:moveTo>
                  <a:lnTo>
                    <a:pt x="249935" y="323087"/>
                  </a:lnTo>
                  <a:lnTo>
                    <a:pt x="249935" y="326135"/>
                  </a:lnTo>
                  <a:lnTo>
                    <a:pt x="246888" y="329183"/>
                  </a:lnTo>
                  <a:lnTo>
                    <a:pt x="243840" y="329183"/>
                  </a:lnTo>
                  <a:lnTo>
                    <a:pt x="243840" y="332231"/>
                  </a:lnTo>
                  <a:lnTo>
                    <a:pt x="237744" y="332231"/>
                  </a:lnTo>
                  <a:lnTo>
                    <a:pt x="234696" y="329183"/>
                  </a:lnTo>
                  <a:lnTo>
                    <a:pt x="234696" y="326135"/>
                  </a:lnTo>
                  <a:lnTo>
                    <a:pt x="231648" y="326135"/>
                  </a:lnTo>
                </a:path>
                <a:path w="3337559" h="683259">
                  <a:moveTo>
                    <a:pt x="271272" y="329183"/>
                  </a:moveTo>
                  <a:lnTo>
                    <a:pt x="295655" y="329183"/>
                  </a:lnTo>
                  <a:lnTo>
                    <a:pt x="298703" y="320039"/>
                  </a:lnTo>
                </a:path>
                <a:path w="3337559" h="683259">
                  <a:moveTo>
                    <a:pt x="289559" y="313943"/>
                  </a:moveTo>
                  <a:lnTo>
                    <a:pt x="289559" y="298703"/>
                  </a:lnTo>
                </a:path>
                <a:path w="3337559" h="683259">
                  <a:moveTo>
                    <a:pt x="289559" y="304799"/>
                  </a:moveTo>
                  <a:lnTo>
                    <a:pt x="277368" y="304799"/>
                  </a:lnTo>
                </a:path>
                <a:path w="3337559" h="683259">
                  <a:moveTo>
                    <a:pt x="277368" y="283463"/>
                  </a:moveTo>
                  <a:lnTo>
                    <a:pt x="277368" y="329183"/>
                  </a:lnTo>
                </a:path>
                <a:path w="3337559" h="683259">
                  <a:moveTo>
                    <a:pt x="271272" y="283463"/>
                  </a:moveTo>
                  <a:lnTo>
                    <a:pt x="292607" y="283463"/>
                  </a:lnTo>
                  <a:lnTo>
                    <a:pt x="295655" y="292607"/>
                  </a:lnTo>
                </a:path>
                <a:path w="3337559" h="683259">
                  <a:moveTo>
                    <a:pt x="9144" y="393191"/>
                  </a:moveTo>
                  <a:lnTo>
                    <a:pt x="21335" y="393191"/>
                  </a:lnTo>
                </a:path>
                <a:path w="3337559" h="683259">
                  <a:moveTo>
                    <a:pt x="15240" y="393191"/>
                  </a:moveTo>
                  <a:lnTo>
                    <a:pt x="15240" y="347471"/>
                  </a:lnTo>
                </a:path>
                <a:path w="3337559" h="683259">
                  <a:moveTo>
                    <a:pt x="3048" y="347471"/>
                  </a:moveTo>
                  <a:lnTo>
                    <a:pt x="0" y="359663"/>
                  </a:lnTo>
                </a:path>
                <a:path w="3337559" h="683259">
                  <a:moveTo>
                    <a:pt x="3048" y="347471"/>
                  </a:moveTo>
                  <a:lnTo>
                    <a:pt x="27431" y="347471"/>
                  </a:lnTo>
                  <a:lnTo>
                    <a:pt x="30479" y="359663"/>
                  </a:lnTo>
                </a:path>
                <a:path w="3337559" h="683259">
                  <a:moveTo>
                    <a:pt x="45720" y="393191"/>
                  </a:moveTo>
                  <a:lnTo>
                    <a:pt x="57911" y="393191"/>
                  </a:lnTo>
                </a:path>
                <a:path w="3337559" h="683259">
                  <a:moveTo>
                    <a:pt x="51816" y="393191"/>
                  </a:moveTo>
                  <a:lnTo>
                    <a:pt x="51816" y="347471"/>
                  </a:lnTo>
                </a:path>
                <a:path w="3337559" h="683259">
                  <a:moveTo>
                    <a:pt x="45720" y="347471"/>
                  </a:moveTo>
                  <a:lnTo>
                    <a:pt x="64007" y="347471"/>
                  </a:lnTo>
                  <a:lnTo>
                    <a:pt x="67055" y="350519"/>
                  </a:lnTo>
                  <a:lnTo>
                    <a:pt x="70103" y="353567"/>
                  </a:lnTo>
                  <a:lnTo>
                    <a:pt x="70103" y="359663"/>
                  </a:lnTo>
                  <a:lnTo>
                    <a:pt x="70103" y="362711"/>
                  </a:lnTo>
                  <a:lnTo>
                    <a:pt x="67055" y="365759"/>
                  </a:lnTo>
                  <a:lnTo>
                    <a:pt x="67055" y="368807"/>
                  </a:lnTo>
                  <a:lnTo>
                    <a:pt x="64007" y="368807"/>
                  </a:lnTo>
                  <a:lnTo>
                    <a:pt x="60959" y="371855"/>
                  </a:lnTo>
                  <a:lnTo>
                    <a:pt x="51816" y="371855"/>
                  </a:lnTo>
                </a:path>
                <a:path w="3337559" h="683259">
                  <a:moveTo>
                    <a:pt x="60959" y="371855"/>
                  </a:moveTo>
                  <a:lnTo>
                    <a:pt x="60959" y="374903"/>
                  </a:lnTo>
                  <a:lnTo>
                    <a:pt x="67055" y="387095"/>
                  </a:lnTo>
                  <a:lnTo>
                    <a:pt x="70103" y="393191"/>
                  </a:lnTo>
                </a:path>
                <a:path w="3337559" h="683259">
                  <a:moveTo>
                    <a:pt x="67055" y="393191"/>
                  </a:moveTo>
                  <a:lnTo>
                    <a:pt x="73151" y="393191"/>
                  </a:lnTo>
                </a:path>
                <a:path w="3337559" h="683259">
                  <a:moveTo>
                    <a:pt x="91440" y="393191"/>
                  </a:moveTo>
                  <a:lnTo>
                    <a:pt x="115824" y="393191"/>
                  </a:lnTo>
                  <a:lnTo>
                    <a:pt x="115824" y="384047"/>
                  </a:lnTo>
                </a:path>
                <a:path w="3337559" h="683259">
                  <a:moveTo>
                    <a:pt x="109727" y="380999"/>
                  </a:moveTo>
                  <a:lnTo>
                    <a:pt x="109727" y="362711"/>
                  </a:lnTo>
                </a:path>
                <a:path w="3337559" h="683259">
                  <a:moveTo>
                    <a:pt x="109727" y="368807"/>
                  </a:moveTo>
                  <a:lnTo>
                    <a:pt x="97535" y="368807"/>
                  </a:lnTo>
                </a:path>
                <a:path w="3337559" h="683259">
                  <a:moveTo>
                    <a:pt x="97535" y="347471"/>
                  </a:moveTo>
                  <a:lnTo>
                    <a:pt x="97535" y="393191"/>
                  </a:lnTo>
                </a:path>
                <a:path w="3337559" h="683259">
                  <a:moveTo>
                    <a:pt x="91440" y="347471"/>
                  </a:moveTo>
                  <a:lnTo>
                    <a:pt x="112775" y="347471"/>
                  </a:lnTo>
                  <a:lnTo>
                    <a:pt x="115824" y="356615"/>
                  </a:lnTo>
                </a:path>
                <a:path w="3337559" h="683259">
                  <a:moveTo>
                    <a:pt x="134111" y="393191"/>
                  </a:moveTo>
                  <a:lnTo>
                    <a:pt x="143255" y="393191"/>
                  </a:lnTo>
                </a:path>
                <a:path w="3337559" h="683259">
                  <a:moveTo>
                    <a:pt x="137159" y="393191"/>
                  </a:moveTo>
                  <a:lnTo>
                    <a:pt x="149351" y="347471"/>
                  </a:lnTo>
                  <a:lnTo>
                    <a:pt x="161544" y="393191"/>
                  </a:lnTo>
                </a:path>
                <a:path w="3337559" h="683259">
                  <a:moveTo>
                    <a:pt x="164592" y="393191"/>
                  </a:moveTo>
                  <a:lnTo>
                    <a:pt x="155448" y="393191"/>
                  </a:lnTo>
                </a:path>
                <a:path w="3337559" h="683259">
                  <a:moveTo>
                    <a:pt x="155448" y="377951"/>
                  </a:moveTo>
                  <a:lnTo>
                    <a:pt x="143255" y="377951"/>
                  </a:lnTo>
                </a:path>
                <a:path w="3337559" h="683259">
                  <a:moveTo>
                    <a:pt x="188975" y="393191"/>
                  </a:moveTo>
                  <a:lnTo>
                    <a:pt x="201168" y="393191"/>
                  </a:lnTo>
                </a:path>
                <a:path w="3337559" h="683259">
                  <a:moveTo>
                    <a:pt x="195072" y="393191"/>
                  </a:moveTo>
                  <a:lnTo>
                    <a:pt x="195072" y="347471"/>
                  </a:lnTo>
                </a:path>
                <a:path w="3337559" h="683259">
                  <a:moveTo>
                    <a:pt x="182879" y="347471"/>
                  </a:moveTo>
                  <a:lnTo>
                    <a:pt x="179831" y="359663"/>
                  </a:lnTo>
                </a:path>
                <a:path w="3337559" h="683259">
                  <a:moveTo>
                    <a:pt x="182879" y="347471"/>
                  </a:moveTo>
                  <a:lnTo>
                    <a:pt x="207264" y="347471"/>
                  </a:lnTo>
                  <a:lnTo>
                    <a:pt x="210311" y="359663"/>
                  </a:lnTo>
                </a:path>
                <a:path w="3337559" h="683259">
                  <a:moveTo>
                    <a:pt x="222503" y="393191"/>
                  </a:moveTo>
                  <a:lnTo>
                    <a:pt x="231648" y="393191"/>
                  </a:lnTo>
                </a:path>
                <a:path w="3337559" h="683259">
                  <a:moveTo>
                    <a:pt x="225551" y="393191"/>
                  </a:moveTo>
                  <a:lnTo>
                    <a:pt x="225551" y="347471"/>
                  </a:lnTo>
                </a:path>
                <a:path w="3337559" h="683259">
                  <a:moveTo>
                    <a:pt x="228600" y="347471"/>
                  </a:moveTo>
                  <a:lnTo>
                    <a:pt x="222503" y="347471"/>
                  </a:lnTo>
                </a:path>
                <a:path w="3337559" h="683259">
                  <a:moveTo>
                    <a:pt x="228600" y="347471"/>
                  </a:moveTo>
                  <a:lnTo>
                    <a:pt x="237744" y="393191"/>
                  </a:lnTo>
                  <a:lnTo>
                    <a:pt x="249935" y="347471"/>
                  </a:lnTo>
                  <a:lnTo>
                    <a:pt x="256031" y="347471"/>
                  </a:lnTo>
                </a:path>
                <a:path w="3337559" h="683259">
                  <a:moveTo>
                    <a:pt x="252983" y="347471"/>
                  </a:moveTo>
                  <a:lnTo>
                    <a:pt x="252983" y="393191"/>
                  </a:lnTo>
                </a:path>
                <a:path w="3337559" h="683259">
                  <a:moveTo>
                    <a:pt x="256031" y="393191"/>
                  </a:moveTo>
                  <a:lnTo>
                    <a:pt x="246888" y="393191"/>
                  </a:lnTo>
                </a:path>
                <a:path w="3337559" h="683259">
                  <a:moveTo>
                    <a:pt x="271272" y="393191"/>
                  </a:moveTo>
                  <a:lnTo>
                    <a:pt x="295655" y="393191"/>
                  </a:lnTo>
                  <a:lnTo>
                    <a:pt x="298703" y="384047"/>
                  </a:lnTo>
                </a:path>
                <a:path w="3337559" h="683259">
                  <a:moveTo>
                    <a:pt x="289559" y="380999"/>
                  </a:moveTo>
                  <a:lnTo>
                    <a:pt x="289559" y="362711"/>
                  </a:lnTo>
                </a:path>
                <a:path w="3337559" h="683259">
                  <a:moveTo>
                    <a:pt x="289559" y="368807"/>
                  </a:moveTo>
                  <a:lnTo>
                    <a:pt x="277368" y="368807"/>
                  </a:lnTo>
                </a:path>
                <a:path w="3337559" h="683259">
                  <a:moveTo>
                    <a:pt x="277368" y="347471"/>
                  </a:moveTo>
                  <a:lnTo>
                    <a:pt x="277368" y="393191"/>
                  </a:lnTo>
                </a:path>
                <a:path w="3337559" h="683259">
                  <a:moveTo>
                    <a:pt x="271272" y="347471"/>
                  </a:moveTo>
                  <a:lnTo>
                    <a:pt x="292607" y="347471"/>
                  </a:lnTo>
                  <a:lnTo>
                    <a:pt x="295655" y="356615"/>
                  </a:lnTo>
                </a:path>
                <a:path w="3337559" h="683259">
                  <a:moveTo>
                    <a:pt x="313944" y="393191"/>
                  </a:moveTo>
                  <a:lnTo>
                    <a:pt x="323088" y="393191"/>
                  </a:lnTo>
                </a:path>
                <a:path w="3337559" h="683259">
                  <a:moveTo>
                    <a:pt x="320040" y="393191"/>
                  </a:moveTo>
                  <a:lnTo>
                    <a:pt x="320040" y="347471"/>
                  </a:lnTo>
                  <a:lnTo>
                    <a:pt x="313944" y="347471"/>
                  </a:lnTo>
                </a:path>
                <a:path w="3337559" h="683259">
                  <a:moveTo>
                    <a:pt x="320040" y="347471"/>
                  </a:moveTo>
                  <a:lnTo>
                    <a:pt x="341375" y="396239"/>
                  </a:lnTo>
                  <a:lnTo>
                    <a:pt x="341375" y="347471"/>
                  </a:lnTo>
                </a:path>
                <a:path w="3337559" h="683259">
                  <a:moveTo>
                    <a:pt x="335279" y="347471"/>
                  </a:moveTo>
                  <a:lnTo>
                    <a:pt x="344424" y="347471"/>
                  </a:lnTo>
                </a:path>
                <a:path w="3337559" h="683259">
                  <a:moveTo>
                    <a:pt x="368807" y="393191"/>
                  </a:moveTo>
                  <a:lnTo>
                    <a:pt x="381000" y="393191"/>
                  </a:lnTo>
                </a:path>
                <a:path w="3337559" h="683259">
                  <a:moveTo>
                    <a:pt x="374903" y="393191"/>
                  </a:moveTo>
                  <a:lnTo>
                    <a:pt x="374903" y="347471"/>
                  </a:lnTo>
                </a:path>
                <a:path w="3337559" h="683259">
                  <a:moveTo>
                    <a:pt x="362711" y="347471"/>
                  </a:moveTo>
                  <a:lnTo>
                    <a:pt x="359664" y="359663"/>
                  </a:lnTo>
                </a:path>
                <a:path w="3337559" h="683259">
                  <a:moveTo>
                    <a:pt x="362711" y="347471"/>
                  </a:moveTo>
                  <a:lnTo>
                    <a:pt x="387096" y="347471"/>
                  </a:lnTo>
                  <a:lnTo>
                    <a:pt x="390144" y="359663"/>
                  </a:lnTo>
                </a:path>
                <a:path w="3337559" h="683259">
                  <a:moveTo>
                    <a:pt x="0" y="618743"/>
                  </a:moveTo>
                  <a:lnTo>
                    <a:pt x="9144" y="618743"/>
                  </a:lnTo>
                </a:path>
                <a:path w="3337559" h="683259">
                  <a:moveTo>
                    <a:pt x="6096" y="618743"/>
                  </a:moveTo>
                  <a:lnTo>
                    <a:pt x="6096" y="569975"/>
                  </a:lnTo>
                </a:path>
                <a:path w="3337559" h="683259">
                  <a:moveTo>
                    <a:pt x="0" y="569975"/>
                  </a:moveTo>
                  <a:lnTo>
                    <a:pt x="9144" y="569975"/>
                  </a:lnTo>
                </a:path>
                <a:path w="3337559" h="683259">
                  <a:moveTo>
                    <a:pt x="18288" y="569975"/>
                  </a:moveTo>
                  <a:lnTo>
                    <a:pt x="30479" y="569975"/>
                  </a:lnTo>
                </a:path>
                <a:path w="3337559" h="683259">
                  <a:moveTo>
                    <a:pt x="24383" y="569975"/>
                  </a:moveTo>
                  <a:lnTo>
                    <a:pt x="24383" y="618743"/>
                  </a:lnTo>
                </a:path>
                <a:path w="3337559" h="683259">
                  <a:moveTo>
                    <a:pt x="18288" y="618743"/>
                  </a:moveTo>
                  <a:lnTo>
                    <a:pt x="30479" y="618743"/>
                  </a:lnTo>
                </a:path>
                <a:path w="3337559" h="683259">
                  <a:moveTo>
                    <a:pt x="24383" y="594359"/>
                  </a:moveTo>
                  <a:lnTo>
                    <a:pt x="6096" y="594359"/>
                  </a:lnTo>
                </a:path>
                <a:path w="3337559" h="683259">
                  <a:moveTo>
                    <a:pt x="48768" y="618743"/>
                  </a:moveTo>
                  <a:lnTo>
                    <a:pt x="70103" y="618743"/>
                  </a:lnTo>
                  <a:lnTo>
                    <a:pt x="73151" y="606551"/>
                  </a:lnTo>
                </a:path>
                <a:path w="3337559" h="683259">
                  <a:moveTo>
                    <a:pt x="64007" y="603503"/>
                  </a:moveTo>
                  <a:lnTo>
                    <a:pt x="64007" y="585215"/>
                  </a:lnTo>
                </a:path>
                <a:path w="3337559" h="683259">
                  <a:moveTo>
                    <a:pt x="64007" y="594359"/>
                  </a:moveTo>
                  <a:lnTo>
                    <a:pt x="51816" y="594359"/>
                  </a:lnTo>
                </a:path>
                <a:path w="3337559" h="683259">
                  <a:moveTo>
                    <a:pt x="51816" y="569975"/>
                  </a:moveTo>
                  <a:lnTo>
                    <a:pt x="51816" y="618743"/>
                  </a:lnTo>
                </a:path>
                <a:path w="3337559" h="683259">
                  <a:moveTo>
                    <a:pt x="48768" y="569975"/>
                  </a:moveTo>
                  <a:lnTo>
                    <a:pt x="67055" y="569975"/>
                  </a:lnTo>
                  <a:lnTo>
                    <a:pt x="70103" y="582167"/>
                  </a:lnTo>
                </a:path>
                <a:path w="3337559" h="683259">
                  <a:moveTo>
                    <a:pt x="88392" y="618743"/>
                  </a:moveTo>
                  <a:lnTo>
                    <a:pt x="97535" y="618743"/>
                  </a:lnTo>
                </a:path>
                <a:path w="3337559" h="683259">
                  <a:moveTo>
                    <a:pt x="94488" y="618743"/>
                  </a:moveTo>
                  <a:lnTo>
                    <a:pt x="103631" y="569975"/>
                  </a:lnTo>
                  <a:lnTo>
                    <a:pt x="115824" y="618743"/>
                  </a:lnTo>
                </a:path>
                <a:path w="3337559" h="683259">
                  <a:moveTo>
                    <a:pt x="118872" y="618743"/>
                  </a:moveTo>
                  <a:lnTo>
                    <a:pt x="109727" y="618743"/>
                  </a:lnTo>
                </a:path>
                <a:path w="3337559" h="683259">
                  <a:moveTo>
                    <a:pt x="112775" y="600455"/>
                  </a:moveTo>
                  <a:lnTo>
                    <a:pt x="97535" y="600455"/>
                  </a:lnTo>
                </a:path>
                <a:path w="3337559" h="683259">
                  <a:moveTo>
                    <a:pt x="143255" y="618743"/>
                  </a:moveTo>
                  <a:lnTo>
                    <a:pt x="155448" y="618743"/>
                  </a:lnTo>
                </a:path>
                <a:path w="3337559" h="683259">
                  <a:moveTo>
                    <a:pt x="149351" y="618743"/>
                  </a:moveTo>
                  <a:lnTo>
                    <a:pt x="149351" y="569975"/>
                  </a:lnTo>
                </a:path>
                <a:path w="3337559" h="683259">
                  <a:moveTo>
                    <a:pt x="137159" y="569975"/>
                  </a:moveTo>
                  <a:lnTo>
                    <a:pt x="134111" y="582167"/>
                  </a:lnTo>
                </a:path>
                <a:path w="3337559" h="683259">
                  <a:moveTo>
                    <a:pt x="137159" y="569975"/>
                  </a:moveTo>
                  <a:lnTo>
                    <a:pt x="161544" y="569975"/>
                  </a:lnTo>
                  <a:lnTo>
                    <a:pt x="164592" y="582167"/>
                  </a:lnTo>
                </a:path>
                <a:path w="3337559" h="683259">
                  <a:moveTo>
                    <a:pt x="9144" y="682751"/>
                  </a:moveTo>
                  <a:lnTo>
                    <a:pt x="21335" y="682751"/>
                  </a:lnTo>
                </a:path>
                <a:path w="3337559" h="683259">
                  <a:moveTo>
                    <a:pt x="15240" y="682751"/>
                  </a:moveTo>
                  <a:lnTo>
                    <a:pt x="15240" y="637031"/>
                  </a:lnTo>
                </a:path>
                <a:path w="3337559" h="683259">
                  <a:moveTo>
                    <a:pt x="3048" y="637031"/>
                  </a:moveTo>
                  <a:lnTo>
                    <a:pt x="0" y="646175"/>
                  </a:lnTo>
                </a:path>
                <a:path w="3337559" h="683259">
                  <a:moveTo>
                    <a:pt x="3048" y="637031"/>
                  </a:moveTo>
                  <a:lnTo>
                    <a:pt x="27431" y="637031"/>
                  </a:lnTo>
                  <a:lnTo>
                    <a:pt x="30479" y="646175"/>
                  </a:lnTo>
                </a:path>
                <a:path w="3337559" h="683259">
                  <a:moveTo>
                    <a:pt x="45720" y="682751"/>
                  </a:moveTo>
                  <a:lnTo>
                    <a:pt x="57911" y="682751"/>
                  </a:lnTo>
                </a:path>
                <a:path w="3337559" h="683259">
                  <a:moveTo>
                    <a:pt x="51816" y="682751"/>
                  </a:moveTo>
                  <a:lnTo>
                    <a:pt x="51816" y="637031"/>
                  </a:lnTo>
                </a:path>
                <a:path w="3337559" h="683259">
                  <a:moveTo>
                    <a:pt x="45720" y="637031"/>
                  </a:moveTo>
                  <a:lnTo>
                    <a:pt x="64007" y="637031"/>
                  </a:lnTo>
                  <a:lnTo>
                    <a:pt x="67055" y="640079"/>
                  </a:lnTo>
                  <a:lnTo>
                    <a:pt x="70103" y="643127"/>
                  </a:lnTo>
                  <a:lnTo>
                    <a:pt x="70103" y="646175"/>
                  </a:lnTo>
                  <a:lnTo>
                    <a:pt x="70103" y="652271"/>
                  </a:lnTo>
                  <a:lnTo>
                    <a:pt x="67055" y="655319"/>
                  </a:lnTo>
                  <a:lnTo>
                    <a:pt x="64007" y="658367"/>
                  </a:lnTo>
                  <a:lnTo>
                    <a:pt x="60959" y="658367"/>
                  </a:lnTo>
                  <a:lnTo>
                    <a:pt x="51816" y="658367"/>
                  </a:lnTo>
                </a:path>
                <a:path w="3337559" h="683259">
                  <a:moveTo>
                    <a:pt x="60959" y="658367"/>
                  </a:moveTo>
                  <a:lnTo>
                    <a:pt x="60959" y="664463"/>
                  </a:lnTo>
                  <a:lnTo>
                    <a:pt x="67055" y="676655"/>
                  </a:lnTo>
                  <a:lnTo>
                    <a:pt x="70103" y="682751"/>
                  </a:lnTo>
                </a:path>
                <a:path w="3337559" h="683259">
                  <a:moveTo>
                    <a:pt x="67055" y="682751"/>
                  </a:moveTo>
                  <a:lnTo>
                    <a:pt x="73151" y="682751"/>
                  </a:lnTo>
                </a:path>
                <a:path w="3337559" h="683259">
                  <a:moveTo>
                    <a:pt x="91440" y="682751"/>
                  </a:moveTo>
                  <a:lnTo>
                    <a:pt x="115824" y="682751"/>
                  </a:lnTo>
                  <a:lnTo>
                    <a:pt x="115824" y="673607"/>
                  </a:lnTo>
                </a:path>
                <a:path w="3337559" h="683259">
                  <a:moveTo>
                    <a:pt x="109727" y="667511"/>
                  </a:moveTo>
                  <a:lnTo>
                    <a:pt x="109727" y="652271"/>
                  </a:lnTo>
                </a:path>
                <a:path w="3337559" h="683259">
                  <a:moveTo>
                    <a:pt x="109727" y="658367"/>
                  </a:moveTo>
                  <a:lnTo>
                    <a:pt x="97535" y="658367"/>
                  </a:lnTo>
                </a:path>
                <a:path w="3337559" h="683259">
                  <a:moveTo>
                    <a:pt x="97535" y="637031"/>
                  </a:moveTo>
                  <a:lnTo>
                    <a:pt x="97535" y="682751"/>
                  </a:lnTo>
                </a:path>
                <a:path w="3337559" h="683259">
                  <a:moveTo>
                    <a:pt x="91440" y="637031"/>
                  </a:moveTo>
                  <a:lnTo>
                    <a:pt x="112775" y="637031"/>
                  </a:lnTo>
                  <a:lnTo>
                    <a:pt x="115824" y="646175"/>
                  </a:lnTo>
                </a:path>
                <a:path w="3337559" h="683259">
                  <a:moveTo>
                    <a:pt x="134111" y="682751"/>
                  </a:moveTo>
                  <a:lnTo>
                    <a:pt x="143255" y="682751"/>
                  </a:lnTo>
                </a:path>
                <a:path w="3337559" h="683259">
                  <a:moveTo>
                    <a:pt x="137159" y="682751"/>
                  </a:moveTo>
                  <a:lnTo>
                    <a:pt x="149351" y="633983"/>
                  </a:lnTo>
                  <a:lnTo>
                    <a:pt x="161544" y="682751"/>
                  </a:lnTo>
                </a:path>
                <a:path w="3337559" h="683259">
                  <a:moveTo>
                    <a:pt x="164592" y="682751"/>
                  </a:moveTo>
                  <a:lnTo>
                    <a:pt x="155448" y="682751"/>
                  </a:lnTo>
                </a:path>
                <a:path w="3337559" h="683259">
                  <a:moveTo>
                    <a:pt x="155448" y="664463"/>
                  </a:moveTo>
                  <a:lnTo>
                    <a:pt x="143255" y="664463"/>
                  </a:lnTo>
                </a:path>
                <a:path w="3337559" h="683259">
                  <a:moveTo>
                    <a:pt x="188975" y="682751"/>
                  </a:moveTo>
                  <a:lnTo>
                    <a:pt x="201168" y="682751"/>
                  </a:lnTo>
                </a:path>
                <a:path w="3337559" h="683259">
                  <a:moveTo>
                    <a:pt x="195072" y="682751"/>
                  </a:moveTo>
                  <a:lnTo>
                    <a:pt x="195072" y="637031"/>
                  </a:lnTo>
                </a:path>
                <a:path w="3337559" h="683259">
                  <a:moveTo>
                    <a:pt x="182879" y="637031"/>
                  </a:moveTo>
                  <a:lnTo>
                    <a:pt x="179831" y="646175"/>
                  </a:lnTo>
                </a:path>
                <a:path w="3337559" h="683259">
                  <a:moveTo>
                    <a:pt x="182879" y="637031"/>
                  </a:moveTo>
                  <a:lnTo>
                    <a:pt x="207264" y="637031"/>
                  </a:lnTo>
                  <a:lnTo>
                    <a:pt x="210311" y="646175"/>
                  </a:lnTo>
                </a:path>
                <a:path w="3337559" h="683259">
                  <a:moveTo>
                    <a:pt x="222503" y="682751"/>
                  </a:moveTo>
                  <a:lnTo>
                    <a:pt x="231648" y="682751"/>
                  </a:lnTo>
                </a:path>
                <a:path w="3337559" h="683259">
                  <a:moveTo>
                    <a:pt x="225551" y="682751"/>
                  </a:moveTo>
                  <a:lnTo>
                    <a:pt x="225551" y="637031"/>
                  </a:lnTo>
                </a:path>
                <a:path w="3337559" h="683259">
                  <a:moveTo>
                    <a:pt x="228600" y="637031"/>
                  </a:moveTo>
                  <a:lnTo>
                    <a:pt x="222503" y="637031"/>
                  </a:lnTo>
                </a:path>
                <a:path w="3337559" h="683259">
                  <a:moveTo>
                    <a:pt x="228600" y="637031"/>
                  </a:moveTo>
                  <a:lnTo>
                    <a:pt x="237744" y="682751"/>
                  </a:lnTo>
                  <a:lnTo>
                    <a:pt x="249935" y="637031"/>
                  </a:lnTo>
                  <a:lnTo>
                    <a:pt x="256031" y="637031"/>
                  </a:lnTo>
                </a:path>
                <a:path w="3337559" h="683259">
                  <a:moveTo>
                    <a:pt x="252983" y="637031"/>
                  </a:moveTo>
                  <a:lnTo>
                    <a:pt x="252983" y="682751"/>
                  </a:lnTo>
                </a:path>
                <a:path w="3337559" h="683259">
                  <a:moveTo>
                    <a:pt x="256031" y="682751"/>
                  </a:moveTo>
                  <a:lnTo>
                    <a:pt x="246888" y="682751"/>
                  </a:lnTo>
                </a:path>
                <a:path w="3337559" h="683259">
                  <a:moveTo>
                    <a:pt x="271272" y="682751"/>
                  </a:moveTo>
                  <a:lnTo>
                    <a:pt x="295655" y="682751"/>
                  </a:lnTo>
                  <a:lnTo>
                    <a:pt x="298703" y="673607"/>
                  </a:lnTo>
                </a:path>
                <a:path w="3337559" h="683259">
                  <a:moveTo>
                    <a:pt x="289559" y="667511"/>
                  </a:moveTo>
                  <a:lnTo>
                    <a:pt x="289559" y="652271"/>
                  </a:lnTo>
                </a:path>
                <a:path w="3337559" h="683259">
                  <a:moveTo>
                    <a:pt x="289559" y="658367"/>
                  </a:moveTo>
                  <a:lnTo>
                    <a:pt x="277368" y="658367"/>
                  </a:lnTo>
                </a:path>
                <a:path w="3337559" h="683259">
                  <a:moveTo>
                    <a:pt x="277368" y="637031"/>
                  </a:moveTo>
                  <a:lnTo>
                    <a:pt x="277368" y="682751"/>
                  </a:lnTo>
                </a:path>
                <a:path w="3337559" h="683259">
                  <a:moveTo>
                    <a:pt x="271272" y="637031"/>
                  </a:moveTo>
                  <a:lnTo>
                    <a:pt x="292607" y="637031"/>
                  </a:lnTo>
                  <a:lnTo>
                    <a:pt x="295655" y="646175"/>
                  </a:lnTo>
                </a:path>
                <a:path w="3337559" h="683259">
                  <a:moveTo>
                    <a:pt x="313944" y="682751"/>
                  </a:moveTo>
                  <a:lnTo>
                    <a:pt x="323088" y="682751"/>
                  </a:lnTo>
                </a:path>
                <a:path w="3337559" h="683259">
                  <a:moveTo>
                    <a:pt x="320040" y="682751"/>
                  </a:moveTo>
                  <a:lnTo>
                    <a:pt x="320040" y="637031"/>
                  </a:lnTo>
                  <a:lnTo>
                    <a:pt x="313944" y="637031"/>
                  </a:lnTo>
                </a:path>
                <a:path w="3337559" h="683259">
                  <a:moveTo>
                    <a:pt x="320040" y="637031"/>
                  </a:moveTo>
                  <a:lnTo>
                    <a:pt x="341375" y="682751"/>
                  </a:lnTo>
                  <a:lnTo>
                    <a:pt x="341375" y="637031"/>
                  </a:lnTo>
                </a:path>
                <a:path w="3337559" h="683259">
                  <a:moveTo>
                    <a:pt x="335279" y="637031"/>
                  </a:moveTo>
                  <a:lnTo>
                    <a:pt x="344424" y="637031"/>
                  </a:lnTo>
                </a:path>
                <a:path w="3337559" h="683259">
                  <a:moveTo>
                    <a:pt x="368807" y="682751"/>
                  </a:moveTo>
                  <a:lnTo>
                    <a:pt x="381000" y="682751"/>
                  </a:lnTo>
                </a:path>
                <a:path w="3337559" h="683259">
                  <a:moveTo>
                    <a:pt x="374903" y="682751"/>
                  </a:moveTo>
                  <a:lnTo>
                    <a:pt x="374903" y="637031"/>
                  </a:lnTo>
                </a:path>
                <a:path w="3337559" h="683259">
                  <a:moveTo>
                    <a:pt x="362711" y="637031"/>
                  </a:moveTo>
                  <a:lnTo>
                    <a:pt x="359664" y="646175"/>
                  </a:lnTo>
                </a:path>
                <a:path w="3337559" h="683259">
                  <a:moveTo>
                    <a:pt x="362711" y="637031"/>
                  </a:moveTo>
                  <a:lnTo>
                    <a:pt x="387096" y="637031"/>
                  </a:lnTo>
                  <a:lnTo>
                    <a:pt x="390144" y="646175"/>
                  </a:lnTo>
                </a:path>
                <a:path w="3337559" h="683259">
                  <a:moveTo>
                    <a:pt x="3255264" y="82295"/>
                  </a:moveTo>
                  <a:lnTo>
                    <a:pt x="3264407" y="82295"/>
                  </a:lnTo>
                </a:path>
                <a:path w="3337559" h="683259">
                  <a:moveTo>
                    <a:pt x="3258311" y="82295"/>
                  </a:moveTo>
                  <a:lnTo>
                    <a:pt x="3258311" y="0"/>
                  </a:lnTo>
                  <a:lnTo>
                    <a:pt x="3255264" y="3047"/>
                  </a:lnTo>
                </a:path>
                <a:path w="3337559" h="683259">
                  <a:moveTo>
                    <a:pt x="3270504" y="27431"/>
                  </a:moveTo>
                  <a:lnTo>
                    <a:pt x="3279648" y="27431"/>
                  </a:lnTo>
                </a:path>
                <a:path w="3337559" h="683259">
                  <a:moveTo>
                    <a:pt x="3276600" y="27431"/>
                  </a:moveTo>
                  <a:lnTo>
                    <a:pt x="3258311" y="60959"/>
                  </a:lnTo>
                </a:path>
                <a:path w="3337559" h="683259">
                  <a:moveTo>
                    <a:pt x="3267455" y="48767"/>
                  </a:moveTo>
                  <a:lnTo>
                    <a:pt x="3279648" y="82295"/>
                  </a:lnTo>
                </a:path>
                <a:path w="3337559" h="683259">
                  <a:moveTo>
                    <a:pt x="3282696" y="82295"/>
                  </a:moveTo>
                  <a:lnTo>
                    <a:pt x="3270504" y="82295"/>
                  </a:lnTo>
                </a:path>
                <a:path w="3337559" h="683259">
                  <a:moveTo>
                    <a:pt x="3310128" y="94487"/>
                  </a:moveTo>
                  <a:lnTo>
                    <a:pt x="3316224" y="103631"/>
                  </a:lnTo>
                  <a:lnTo>
                    <a:pt x="3325368" y="103631"/>
                  </a:lnTo>
                  <a:lnTo>
                    <a:pt x="3331464" y="94487"/>
                  </a:lnTo>
                  <a:lnTo>
                    <a:pt x="3331464" y="88391"/>
                  </a:lnTo>
                  <a:lnTo>
                    <a:pt x="3328416" y="79247"/>
                  </a:lnTo>
                  <a:lnTo>
                    <a:pt x="3316224" y="76199"/>
                  </a:lnTo>
                  <a:lnTo>
                    <a:pt x="3310128" y="70103"/>
                  </a:lnTo>
                  <a:lnTo>
                    <a:pt x="3316224" y="57911"/>
                  </a:lnTo>
                </a:path>
                <a:path w="3337559" h="683259">
                  <a:moveTo>
                    <a:pt x="3316224" y="60959"/>
                  </a:moveTo>
                  <a:lnTo>
                    <a:pt x="3313176" y="51815"/>
                  </a:lnTo>
                  <a:lnTo>
                    <a:pt x="3313176" y="36575"/>
                  </a:lnTo>
                  <a:lnTo>
                    <a:pt x="3316224" y="27431"/>
                  </a:lnTo>
                  <a:lnTo>
                    <a:pt x="3325368" y="27431"/>
                  </a:lnTo>
                  <a:lnTo>
                    <a:pt x="3328416" y="36575"/>
                  </a:lnTo>
                  <a:lnTo>
                    <a:pt x="3328416" y="51815"/>
                  </a:lnTo>
                  <a:lnTo>
                    <a:pt x="3325368" y="60959"/>
                  </a:lnTo>
                  <a:lnTo>
                    <a:pt x="3316224" y="60959"/>
                  </a:lnTo>
                </a:path>
                <a:path w="3337559" h="683259">
                  <a:moveTo>
                    <a:pt x="3316224" y="76199"/>
                  </a:moveTo>
                  <a:lnTo>
                    <a:pt x="3310128" y="85343"/>
                  </a:lnTo>
                  <a:lnTo>
                    <a:pt x="3310128" y="94487"/>
                  </a:lnTo>
                </a:path>
                <a:path w="3337559" h="683259">
                  <a:moveTo>
                    <a:pt x="3328416" y="30479"/>
                  </a:moveTo>
                  <a:lnTo>
                    <a:pt x="3334511" y="24383"/>
                  </a:lnTo>
                  <a:lnTo>
                    <a:pt x="3337559" y="274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73" name="object 73"/>
          <p:cNvSpPr/>
          <p:nvPr/>
        </p:nvSpPr>
        <p:spPr>
          <a:xfrm>
            <a:off x="8623460" y="406796"/>
            <a:ext cx="88676" cy="51824"/>
          </a:xfrm>
          <a:custGeom>
            <a:avLst/>
            <a:gdLst/>
            <a:ahLst/>
            <a:cxnLst/>
            <a:rect l="l" t="t" r="r" b="b"/>
            <a:pathLst>
              <a:path w="146684" h="85725">
                <a:moveTo>
                  <a:pt x="12192" y="48767"/>
                </a:moveTo>
                <a:lnTo>
                  <a:pt x="12192" y="21335"/>
                </a:lnTo>
              </a:path>
              <a:path w="146684" h="85725">
                <a:moveTo>
                  <a:pt x="0" y="39623"/>
                </a:moveTo>
                <a:lnTo>
                  <a:pt x="18288" y="39623"/>
                </a:lnTo>
              </a:path>
              <a:path w="146684" h="85725">
                <a:moveTo>
                  <a:pt x="0" y="39623"/>
                </a:moveTo>
                <a:lnTo>
                  <a:pt x="12192" y="0"/>
                </a:lnTo>
              </a:path>
              <a:path w="146684" h="85725">
                <a:moveTo>
                  <a:pt x="30479" y="85343"/>
                </a:moveTo>
                <a:lnTo>
                  <a:pt x="39623" y="85343"/>
                </a:lnTo>
              </a:path>
              <a:path w="146684" h="85725">
                <a:moveTo>
                  <a:pt x="36575" y="85343"/>
                </a:moveTo>
                <a:lnTo>
                  <a:pt x="36575" y="51815"/>
                </a:lnTo>
                <a:lnTo>
                  <a:pt x="30479" y="51815"/>
                </a:lnTo>
              </a:path>
              <a:path w="146684" h="85725">
                <a:moveTo>
                  <a:pt x="36575" y="57911"/>
                </a:moveTo>
                <a:lnTo>
                  <a:pt x="42671" y="51815"/>
                </a:lnTo>
                <a:lnTo>
                  <a:pt x="48767" y="51815"/>
                </a:lnTo>
                <a:lnTo>
                  <a:pt x="48767" y="57911"/>
                </a:lnTo>
                <a:lnTo>
                  <a:pt x="48767" y="85343"/>
                </a:lnTo>
              </a:path>
              <a:path w="146684" h="85725">
                <a:moveTo>
                  <a:pt x="54863" y="85343"/>
                </a:moveTo>
                <a:lnTo>
                  <a:pt x="45719" y="85343"/>
                </a:lnTo>
              </a:path>
              <a:path w="146684" h="85725">
                <a:moveTo>
                  <a:pt x="60959" y="85343"/>
                </a:moveTo>
                <a:lnTo>
                  <a:pt x="70103" y="85343"/>
                </a:lnTo>
              </a:path>
              <a:path w="146684" h="85725">
                <a:moveTo>
                  <a:pt x="64007" y="85343"/>
                </a:moveTo>
                <a:lnTo>
                  <a:pt x="64007" y="54863"/>
                </a:lnTo>
                <a:lnTo>
                  <a:pt x="60959" y="51815"/>
                </a:lnTo>
                <a:lnTo>
                  <a:pt x="57911" y="51815"/>
                </a:lnTo>
                <a:lnTo>
                  <a:pt x="48767" y="57911"/>
                </a:lnTo>
              </a:path>
              <a:path w="146684" h="85725">
                <a:moveTo>
                  <a:pt x="79248" y="85343"/>
                </a:moveTo>
                <a:lnTo>
                  <a:pt x="85344" y="85343"/>
                </a:lnTo>
              </a:path>
              <a:path w="146684" h="85725">
                <a:moveTo>
                  <a:pt x="82296" y="85343"/>
                </a:moveTo>
                <a:lnTo>
                  <a:pt x="82296" y="51815"/>
                </a:lnTo>
                <a:lnTo>
                  <a:pt x="79248" y="51815"/>
                </a:lnTo>
              </a:path>
              <a:path w="146684" h="85725">
                <a:moveTo>
                  <a:pt x="82296" y="57911"/>
                </a:moveTo>
                <a:lnTo>
                  <a:pt x="88392" y="51815"/>
                </a:lnTo>
                <a:lnTo>
                  <a:pt x="94488" y="51815"/>
                </a:lnTo>
                <a:lnTo>
                  <a:pt x="97536" y="57911"/>
                </a:lnTo>
                <a:lnTo>
                  <a:pt x="97536" y="85343"/>
                </a:lnTo>
              </a:path>
              <a:path w="146684" h="85725">
                <a:moveTo>
                  <a:pt x="100583" y="85343"/>
                </a:moveTo>
                <a:lnTo>
                  <a:pt x="91440" y="85343"/>
                </a:lnTo>
              </a:path>
              <a:path w="146684" h="85725">
                <a:moveTo>
                  <a:pt x="106679" y="85343"/>
                </a:moveTo>
                <a:lnTo>
                  <a:pt x="115823" y="85343"/>
                </a:lnTo>
              </a:path>
              <a:path w="146684" h="85725">
                <a:moveTo>
                  <a:pt x="109727" y="85343"/>
                </a:moveTo>
                <a:lnTo>
                  <a:pt x="109727" y="54863"/>
                </a:lnTo>
                <a:lnTo>
                  <a:pt x="106679" y="51815"/>
                </a:lnTo>
                <a:lnTo>
                  <a:pt x="103631" y="51815"/>
                </a:lnTo>
                <a:lnTo>
                  <a:pt x="97536" y="57911"/>
                </a:lnTo>
              </a:path>
              <a:path w="146684" h="85725">
                <a:moveTo>
                  <a:pt x="128015" y="6095"/>
                </a:moveTo>
                <a:lnTo>
                  <a:pt x="131063" y="3047"/>
                </a:lnTo>
                <a:lnTo>
                  <a:pt x="131063" y="0"/>
                </a:lnTo>
                <a:lnTo>
                  <a:pt x="134111" y="0"/>
                </a:lnTo>
                <a:lnTo>
                  <a:pt x="140207" y="0"/>
                </a:lnTo>
                <a:lnTo>
                  <a:pt x="143255" y="0"/>
                </a:lnTo>
                <a:lnTo>
                  <a:pt x="146303" y="6095"/>
                </a:lnTo>
                <a:lnTo>
                  <a:pt x="146303" y="12191"/>
                </a:lnTo>
                <a:lnTo>
                  <a:pt x="143255" y="12191"/>
                </a:lnTo>
                <a:lnTo>
                  <a:pt x="128015" y="48767"/>
                </a:lnTo>
                <a:lnTo>
                  <a:pt x="146303" y="487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74" name="object 7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797966" y="378235"/>
            <a:ext cx="236777" cy="70020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7582380" y="382842"/>
            <a:ext cx="190020" cy="61037"/>
          </a:xfrm>
          <a:custGeom>
            <a:avLst/>
            <a:gdLst/>
            <a:ahLst/>
            <a:cxnLst/>
            <a:rect l="l" t="t" r="r" b="b"/>
            <a:pathLst>
              <a:path w="314325" h="100965">
                <a:moveTo>
                  <a:pt x="12191" y="97535"/>
                </a:moveTo>
                <a:lnTo>
                  <a:pt x="64007" y="85343"/>
                </a:lnTo>
              </a:path>
              <a:path w="314325" h="100965">
                <a:moveTo>
                  <a:pt x="64007" y="76200"/>
                </a:moveTo>
                <a:lnTo>
                  <a:pt x="82296" y="57911"/>
                </a:lnTo>
              </a:path>
              <a:path w="314325" h="100965">
                <a:moveTo>
                  <a:pt x="94487" y="45719"/>
                </a:moveTo>
                <a:lnTo>
                  <a:pt x="0" y="45719"/>
                </a:lnTo>
              </a:path>
              <a:path w="314325" h="100965">
                <a:moveTo>
                  <a:pt x="12191" y="30479"/>
                </a:moveTo>
                <a:lnTo>
                  <a:pt x="82296" y="30479"/>
                </a:lnTo>
              </a:path>
              <a:path w="314325" h="100965">
                <a:moveTo>
                  <a:pt x="85344" y="15239"/>
                </a:moveTo>
                <a:lnTo>
                  <a:pt x="6096" y="15239"/>
                </a:lnTo>
              </a:path>
              <a:path w="314325" h="100965">
                <a:moveTo>
                  <a:pt x="45720" y="0"/>
                </a:moveTo>
                <a:lnTo>
                  <a:pt x="45720" y="45719"/>
                </a:lnTo>
                <a:lnTo>
                  <a:pt x="57911" y="73151"/>
                </a:lnTo>
                <a:lnTo>
                  <a:pt x="79248" y="91439"/>
                </a:lnTo>
                <a:lnTo>
                  <a:pt x="94487" y="97535"/>
                </a:lnTo>
              </a:path>
              <a:path w="314325" h="100965">
                <a:moveTo>
                  <a:pt x="30479" y="94487"/>
                </a:moveTo>
                <a:lnTo>
                  <a:pt x="30479" y="64007"/>
                </a:lnTo>
              </a:path>
              <a:path w="314325" h="100965">
                <a:moveTo>
                  <a:pt x="24383" y="73151"/>
                </a:moveTo>
                <a:lnTo>
                  <a:pt x="42672" y="45719"/>
                </a:lnTo>
              </a:path>
              <a:path w="314325" h="100965">
                <a:moveTo>
                  <a:pt x="24383" y="73151"/>
                </a:moveTo>
                <a:lnTo>
                  <a:pt x="3048" y="85343"/>
                </a:lnTo>
              </a:path>
              <a:path w="314325" h="100965">
                <a:moveTo>
                  <a:pt x="118872" y="91439"/>
                </a:moveTo>
                <a:lnTo>
                  <a:pt x="118872" y="33527"/>
                </a:lnTo>
                <a:lnTo>
                  <a:pt x="195072" y="33527"/>
                </a:lnTo>
                <a:lnTo>
                  <a:pt x="195072" y="91439"/>
                </a:lnTo>
                <a:lnTo>
                  <a:pt x="118872" y="91439"/>
                </a:lnTo>
              </a:path>
              <a:path w="314325" h="100965">
                <a:moveTo>
                  <a:pt x="143255" y="91439"/>
                </a:moveTo>
                <a:lnTo>
                  <a:pt x="143255" y="33527"/>
                </a:lnTo>
                <a:lnTo>
                  <a:pt x="155448" y="6095"/>
                </a:lnTo>
              </a:path>
              <a:path w="314325" h="100965">
                <a:moveTo>
                  <a:pt x="170687" y="33527"/>
                </a:moveTo>
                <a:lnTo>
                  <a:pt x="170687" y="91439"/>
                </a:lnTo>
              </a:path>
              <a:path w="314325" h="100965">
                <a:moveTo>
                  <a:pt x="170687" y="70103"/>
                </a:moveTo>
                <a:lnTo>
                  <a:pt x="143255" y="70103"/>
                </a:lnTo>
              </a:path>
              <a:path w="314325" h="100965">
                <a:moveTo>
                  <a:pt x="143255" y="51815"/>
                </a:moveTo>
                <a:lnTo>
                  <a:pt x="170687" y="51815"/>
                </a:lnTo>
              </a:path>
              <a:path w="314325" h="100965">
                <a:moveTo>
                  <a:pt x="204215" y="6095"/>
                </a:moveTo>
                <a:lnTo>
                  <a:pt x="112775" y="6095"/>
                </a:lnTo>
              </a:path>
              <a:path w="314325" h="100965">
                <a:moveTo>
                  <a:pt x="237744" y="100583"/>
                </a:moveTo>
                <a:lnTo>
                  <a:pt x="237744" y="6095"/>
                </a:lnTo>
              </a:path>
              <a:path w="314325" h="100965">
                <a:moveTo>
                  <a:pt x="252983" y="3047"/>
                </a:moveTo>
                <a:lnTo>
                  <a:pt x="219455" y="9143"/>
                </a:lnTo>
              </a:path>
              <a:path w="314325" h="100965">
                <a:moveTo>
                  <a:pt x="219455" y="33527"/>
                </a:moveTo>
                <a:lnTo>
                  <a:pt x="252983" y="33527"/>
                </a:lnTo>
              </a:path>
              <a:path w="314325" h="100965">
                <a:moveTo>
                  <a:pt x="249935" y="39624"/>
                </a:moveTo>
                <a:lnTo>
                  <a:pt x="313944" y="39624"/>
                </a:lnTo>
              </a:path>
              <a:path w="314325" h="100965">
                <a:moveTo>
                  <a:pt x="304800" y="24383"/>
                </a:moveTo>
                <a:lnTo>
                  <a:pt x="259079" y="24383"/>
                </a:lnTo>
              </a:path>
              <a:path w="314325" h="100965">
                <a:moveTo>
                  <a:pt x="252983" y="15239"/>
                </a:moveTo>
                <a:lnTo>
                  <a:pt x="310896" y="15239"/>
                </a:lnTo>
              </a:path>
              <a:path w="314325" h="100965">
                <a:moveTo>
                  <a:pt x="280415" y="0"/>
                </a:moveTo>
                <a:lnTo>
                  <a:pt x="280415" y="39624"/>
                </a:lnTo>
              </a:path>
              <a:path w="314325" h="100965">
                <a:moveTo>
                  <a:pt x="301751" y="48767"/>
                </a:moveTo>
                <a:lnTo>
                  <a:pt x="301751" y="85343"/>
                </a:lnTo>
                <a:lnTo>
                  <a:pt x="262127" y="85343"/>
                </a:lnTo>
                <a:lnTo>
                  <a:pt x="262127" y="48767"/>
                </a:lnTo>
                <a:lnTo>
                  <a:pt x="301751" y="48767"/>
                </a:lnTo>
              </a:path>
              <a:path w="314325" h="100965">
                <a:moveTo>
                  <a:pt x="301751" y="60959"/>
                </a:moveTo>
                <a:lnTo>
                  <a:pt x="262127" y="60959"/>
                </a:lnTo>
              </a:path>
              <a:path w="314325" h="100965">
                <a:moveTo>
                  <a:pt x="265175" y="73151"/>
                </a:moveTo>
                <a:lnTo>
                  <a:pt x="301751" y="73151"/>
                </a:lnTo>
              </a:path>
              <a:path w="314325" h="100965">
                <a:moveTo>
                  <a:pt x="289559" y="91439"/>
                </a:moveTo>
                <a:lnTo>
                  <a:pt x="313944" y="100583"/>
                </a:lnTo>
              </a:path>
              <a:path w="314325" h="100965">
                <a:moveTo>
                  <a:pt x="271272" y="91439"/>
                </a:moveTo>
                <a:lnTo>
                  <a:pt x="249935" y="100583"/>
                </a:lnTo>
              </a:path>
              <a:path w="314325" h="100965">
                <a:moveTo>
                  <a:pt x="249935" y="64007"/>
                </a:moveTo>
                <a:lnTo>
                  <a:pt x="237744" y="42671"/>
                </a:lnTo>
              </a:path>
              <a:path w="314325" h="100965">
                <a:moveTo>
                  <a:pt x="237744" y="33527"/>
                </a:moveTo>
                <a:lnTo>
                  <a:pt x="228600" y="64007"/>
                </a:lnTo>
                <a:lnTo>
                  <a:pt x="216407" y="822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6" name="object 76"/>
          <p:cNvSpPr/>
          <p:nvPr/>
        </p:nvSpPr>
        <p:spPr>
          <a:xfrm>
            <a:off x="8540542" y="427065"/>
            <a:ext cx="70250" cy="38772"/>
          </a:xfrm>
          <a:custGeom>
            <a:avLst/>
            <a:gdLst/>
            <a:ahLst/>
            <a:cxnLst/>
            <a:rect l="l" t="t" r="r" b="b"/>
            <a:pathLst>
              <a:path w="116205" h="64134">
                <a:moveTo>
                  <a:pt x="0" y="48767"/>
                </a:moveTo>
                <a:lnTo>
                  <a:pt x="24383" y="12191"/>
                </a:lnTo>
              </a:path>
              <a:path w="116205" h="64134">
                <a:moveTo>
                  <a:pt x="0" y="12191"/>
                </a:moveTo>
                <a:lnTo>
                  <a:pt x="24383" y="48767"/>
                </a:lnTo>
              </a:path>
              <a:path w="116205" h="64134">
                <a:moveTo>
                  <a:pt x="60959" y="0"/>
                </a:moveTo>
                <a:lnTo>
                  <a:pt x="54863" y="12191"/>
                </a:lnTo>
              </a:path>
              <a:path w="116205" h="64134">
                <a:moveTo>
                  <a:pt x="60959" y="0"/>
                </a:moveTo>
                <a:lnTo>
                  <a:pt x="60959" y="64007"/>
                </a:lnTo>
              </a:path>
              <a:path w="116205" h="64134">
                <a:moveTo>
                  <a:pt x="109727" y="0"/>
                </a:moveTo>
                <a:lnTo>
                  <a:pt x="100583" y="0"/>
                </a:lnTo>
                <a:lnTo>
                  <a:pt x="97535" y="6095"/>
                </a:lnTo>
                <a:lnTo>
                  <a:pt x="94487" y="15239"/>
                </a:lnTo>
                <a:lnTo>
                  <a:pt x="94487" y="48767"/>
                </a:lnTo>
                <a:lnTo>
                  <a:pt x="97535" y="57911"/>
                </a:lnTo>
                <a:lnTo>
                  <a:pt x="100583" y="64007"/>
                </a:lnTo>
                <a:lnTo>
                  <a:pt x="109727" y="64007"/>
                </a:lnTo>
                <a:lnTo>
                  <a:pt x="112775" y="57911"/>
                </a:lnTo>
                <a:lnTo>
                  <a:pt x="115823" y="48767"/>
                </a:lnTo>
                <a:lnTo>
                  <a:pt x="115823" y="15239"/>
                </a:lnTo>
                <a:lnTo>
                  <a:pt x="112775" y="6095"/>
                </a:lnTo>
                <a:lnTo>
                  <a:pt x="10972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7" name="object 77"/>
          <p:cNvSpPr/>
          <p:nvPr/>
        </p:nvSpPr>
        <p:spPr>
          <a:xfrm>
            <a:off x="8630830" y="5862794"/>
            <a:ext cx="105183" cy="116315"/>
          </a:xfrm>
          <a:custGeom>
            <a:avLst/>
            <a:gdLst/>
            <a:ahLst/>
            <a:cxnLst/>
            <a:rect l="l" t="t" r="r" b="b"/>
            <a:pathLst>
              <a:path w="173990" h="192404">
                <a:moveTo>
                  <a:pt x="0" y="173735"/>
                </a:moveTo>
                <a:lnTo>
                  <a:pt x="24383" y="173735"/>
                </a:lnTo>
              </a:path>
              <a:path w="173990" h="192404">
                <a:moveTo>
                  <a:pt x="12191" y="173735"/>
                </a:moveTo>
                <a:lnTo>
                  <a:pt x="42671" y="6095"/>
                </a:lnTo>
                <a:lnTo>
                  <a:pt x="73151" y="173735"/>
                </a:lnTo>
              </a:path>
              <a:path w="173990" h="192404">
                <a:moveTo>
                  <a:pt x="85344" y="173735"/>
                </a:moveTo>
                <a:lnTo>
                  <a:pt x="57911" y="173735"/>
                </a:lnTo>
              </a:path>
              <a:path w="173990" h="192404">
                <a:moveTo>
                  <a:pt x="60959" y="112775"/>
                </a:moveTo>
                <a:lnTo>
                  <a:pt x="24383" y="112775"/>
                </a:lnTo>
              </a:path>
              <a:path w="173990" h="192404">
                <a:moveTo>
                  <a:pt x="128015" y="0"/>
                </a:moveTo>
                <a:lnTo>
                  <a:pt x="161544" y="0"/>
                </a:lnTo>
                <a:lnTo>
                  <a:pt x="167639" y="12191"/>
                </a:lnTo>
                <a:lnTo>
                  <a:pt x="173735" y="30479"/>
                </a:lnTo>
                <a:lnTo>
                  <a:pt x="173735" y="54863"/>
                </a:lnTo>
                <a:lnTo>
                  <a:pt x="170687" y="70103"/>
                </a:lnTo>
                <a:lnTo>
                  <a:pt x="158496" y="85343"/>
                </a:lnTo>
                <a:lnTo>
                  <a:pt x="134111" y="85343"/>
                </a:lnTo>
              </a:path>
              <a:path w="173990" h="192404">
                <a:moveTo>
                  <a:pt x="128015" y="192023"/>
                </a:moveTo>
                <a:lnTo>
                  <a:pt x="158496" y="192023"/>
                </a:lnTo>
                <a:lnTo>
                  <a:pt x="167639" y="176783"/>
                </a:lnTo>
                <a:lnTo>
                  <a:pt x="173735" y="155447"/>
                </a:lnTo>
                <a:lnTo>
                  <a:pt x="173735" y="115823"/>
                </a:lnTo>
                <a:lnTo>
                  <a:pt x="167639" y="94487"/>
                </a:lnTo>
                <a:lnTo>
                  <a:pt x="158496" y="853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8" name="object 78"/>
          <p:cNvSpPr/>
          <p:nvPr/>
        </p:nvSpPr>
        <p:spPr>
          <a:xfrm>
            <a:off x="7556583" y="364416"/>
            <a:ext cx="11132" cy="7678"/>
          </a:xfrm>
          <a:custGeom>
            <a:avLst/>
            <a:gdLst/>
            <a:ahLst/>
            <a:cxnLst/>
            <a:rect l="l" t="t" r="r" b="b"/>
            <a:pathLst>
              <a:path w="18415" h="12700">
                <a:moveTo>
                  <a:pt x="0" y="12192"/>
                </a:moveTo>
                <a:lnTo>
                  <a:pt x="182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79" name="object 79"/>
          <p:cNvSpPr/>
          <p:nvPr/>
        </p:nvSpPr>
        <p:spPr>
          <a:xfrm>
            <a:off x="7556583" y="460232"/>
            <a:ext cx="11132" cy="7678"/>
          </a:xfrm>
          <a:custGeom>
            <a:avLst/>
            <a:gdLst/>
            <a:ahLst/>
            <a:cxnLst/>
            <a:rect l="l" t="t" r="r" b="b"/>
            <a:pathLst>
              <a:path w="18415" h="12700">
                <a:moveTo>
                  <a:pt x="0" y="0"/>
                </a:moveTo>
                <a:lnTo>
                  <a:pt x="18287" y="121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0" name="object 80"/>
          <p:cNvSpPr/>
          <p:nvPr/>
        </p:nvSpPr>
        <p:spPr>
          <a:xfrm>
            <a:off x="8728490" y="364416"/>
            <a:ext cx="11132" cy="7678"/>
          </a:xfrm>
          <a:custGeom>
            <a:avLst/>
            <a:gdLst/>
            <a:ahLst/>
            <a:cxnLst/>
            <a:rect l="l" t="t" r="r" b="b"/>
            <a:pathLst>
              <a:path w="18415" h="12700">
                <a:moveTo>
                  <a:pt x="18287" y="1219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1" name="object 81"/>
          <p:cNvSpPr/>
          <p:nvPr/>
        </p:nvSpPr>
        <p:spPr>
          <a:xfrm>
            <a:off x="8728490" y="371786"/>
            <a:ext cx="11132" cy="95970"/>
          </a:xfrm>
          <a:custGeom>
            <a:avLst/>
            <a:gdLst/>
            <a:ahLst/>
            <a:cxnLst/>
            <a:rect l="l" t="t" r="r" b="b"/>
            <a:pathLst>
              <a:path w="18415" h="158750">
                <a:moveTo>
                  <a:pt x="18287" y="146303"/>
                </a:moveTo>
                <a:lnTo>
                  <a:pt x="0" y="158496"/>
                </a:lnTo>
              </a:path>
              <a:path w="18415" h="158750">
                <a:moveTo>
                  <a:pt x="18287" y="0"/>
                </a:moveTo>
                <a:lnTo>
                  <a:pt x="18287" y="1463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2" name="object 82"/>
          <p:cNvSpPr/>
          <p:nvPr/>
        </p:nvSpPr>
        <p:spPr>
          <a:xfrm>
            <a:off x="7556583" y="371787"/>
            <a:ext cx="0" cy="88676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146303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3" name="object 83"/>
          <p:cNvSpPr/>
          <p:nvPr/>
        </p:nvSpPr>
        <p:spPr>
          <a:xfrm>
            <a:off x="5363866" y="6336346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7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4" name="object 84"/>
          <p:cNvSpPr/>
          <p:nvPr/>
        </p:nvSpPr>
        <p:spPr>
          <a:xfrm>
            <a:off x="5363866" y="6209205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7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5" name="object 85"/>
          <p:cNvSpPr/>
          <p:nvPr/>
        </p:nvSpPr>
        <p:spPr>
          <a:xfrm>
            <a:off x="4962175" y="6209205"/>
            <a:ext cx="18426" cy="127448"/>
          </a:xfrm>
          <a:custGeom>
            <a:avLst/>
            <a:gdLst/>
            <a:ahLst/>
            <a:cxnLst/>
            <a:rect l="l" t="t" r="r" b="b"/>
            <a:pathLst>
              <a:path w="30479" h="210820">
                <a:moveTo>
                  <a:pt x="0" y="210311"/>
                </a:moveTo>
                <a:lnTo>
                  <a:pt x="0" y="0"/>
                </a:lnTo>
              </a:path>
              <a:path w="30479" h="210820">
                <a:moveTo>
                  <a:pt x="30479" y="210311"/>
                </a:moveTo>
                <a:lnTo>
                  <a:pt x="30479" y="9753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6" name="object 86"/>
          <p:cNvSpPr/>
          <p:nvPr/>
        </p:nvSpPr>
        <p:spPr>
          <a:xfrm>
            <a:off x="5010082" y="6209205"/>
            <a:ext cx="18426" cy="127448"/>
          </a:xfrm>
          <a:custGeom>
            <a:avLst/>
            <a:gdLst/>
            <a:ahLst/>
            <a:cxnLst/>
            <a:rect l="l" t="t" r="r" b="b"/>
            <a:pathLst>
              <a:path w="30479" h="210820">
                <a:moveTo>
                  <a:pt x="0" y="210311"/>
                </a:moveTo>
                <a:lnTo>
                  <a:pt x="0" y="97535"/>
                </a:lnTo>
              </a:path>
              <a:path w="30479" h="210820">
                <a:moveTo>
                  <a:pt x="30480" y="210311"/>
                </a:moveTo>
                <a:lnTo>
                  <a:pt x="304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7" name="object 87"/>
          <p:cNvSpPr/>
          <p:nvPr/>
        </p:nvSpPr>
        <p:spPr>
          <a:xfrm>
            <a:off x="5061676" y="6209205"/>
            <a:ext cx="16891" cy="127448"/>
          </a:xfrm>
          <a:custGeom>
            <a:avLst/>
            <a:gdLst/>
            <a:ahLst/>
            <a:cxnLst/>
            <a:rect l="l" t="t" r="r" b="b"/>
            <a:pathLst>
              <a:path w="27940" h="210820">
                <a:moveTo>
                  <a:pt x="0" y="210311"/>
                </a:moveTo>
                <a:lnTo>
                  <a:pt x="0" y="0"/>
                </a:lnTo>
              </a:path>
              <a:path w="27940" h="210820">
                <a:moveTo>
                  <a:pt x="27432" y="210311"/>
                </a:moveTo>
                <a:lnTo>
                  <a:pt x="2743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8" name="object 88"/>
          <p:cNvSpPr/>
          <p:nvPr/>
        </p:nvSpPr>
        <p:spPr>
          <a:xfrm>
            <a:off x="5113270" y="6209205"/>
            <a:ext cx="180807" cy="127448"/>
          </a:xfrm>
          <a:custGeom>
            <a:avLst/>
            <a:gdLst/>
            <a:ahLst/>
            <a:cxnLst/>
            <a:rect l="l" t="t" r="r" b="b"/>
            <a:pathLst>
              <a:path w="299084" h="210820">
                <a:moveTo>
                  <a:pt x="0" y="210311"/>
                </a:moveTo>
                <a:lnTo>
                  <a:pt x="0" y="0"/>
                </a:lnTo>
              </a:path>
              <a:path w="299084" h="210820">
                <a:moveTo>
                  <a:pt x="27431" y="210311"/>
                </a:moveTo>
                <a:lnTo>
                  <a:pt x="27431" y="88391"/>
                </a:lnTo>
              </a:path>
              <a:path w="299084" h="210820">
                <a:moveTo>
                  <a:pt x="73151" y="0"/>
                </a:moveTo>
                <a:lnTo>
                  <a:pt x="27431" y="79247"/>
                </a:lnTo>
              </a:path>
              <a:path w="299084" h="210820">
                <a:moveTo>
                  <a:pt x="27431" y="88391"/>
                </a:moveTo>
                <a:lnTo>
                  <a:pt x="82296" y="210311"/>
                </a:lnTo>
              </a:path>
              <a:path w="299084" h="210820">
                <a:moveTo>
                  <a:pt x="109727" y="210311"/>
                </a:moveTo>
                <a:lnTo>
                  <a:pt x="54864" y="85343"/>
                </a:lnTo>
              </a:path>
              <a:path w="299084" h="210820">
                <a:moveTo>
                  <a:pt x="100583" y="0"/>
                </a:moveTo>
                <a:lnTo>
                  <a:pt x="54864" y="85343"/>
                </a:lnTo>
              </a:path>
              <a:path w="299084" h="210820">
                <a:moveTo>
                  <a:pt x="143255" y="210311"/>
                </a:moveTo>
                <a:lnTo>
                  <a:pt x="179831" y="39623"/>
                </a:lnTo>
              </a:path>
              <a:path w="299084" h="210820">
                <a:moveTo>
                  <a:pt x="112775" y="210311"/>
                </a:moveTo>
                <a:lnTo>
                  <a:pt x="158496" y="0"/>
                </a:lnTo>
              </a:path>
              <a:path w="299084" h="210820">
                <a:moveTo>
                  <a:pt x="216407" y="210311"/>
                </a:moveTo>
                <a:lnTo>
                  <a:pt x="179831" y="39623"/>
                </a:lnTo>
              </a:path>
              <a:path w="299084" h="210820">
                <a:moveTo>
                  <a:pt x="243840" y="210311"/>
                </a:moveTo>
                <a:lnTo>
                  <a:pt x="198120" y="0"/>
                </a:lnTo>
              </a:path>
              <a:path w="299084" h="210820">
                <a:moveTo>
                  <a:pt x="271272" y="210311"/>
                </a:moveTo>
                <a:lnTo>
                  <a:pt x="271272" y="0"/>
                </a:lnTo>
              </a:path>
              <a:path w="299084" h="210820">
                <a:moveTo>
                  <a:pt x="298703" y="210311"/>
                </a:moveTo>
                <a:lnTo>
                  <a:pt x="298703" y="2438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89" name="object 89"/>
          <p:cNvSpPr/>
          <p:nvPr/>
        </p:nvSpPr>
        <p:spPr>
          <a:xfrm>
            <a:off x="5363866" y="6209205"/>
            <a:ext cx="18426" cy="127448"/>
          </a:xfrm>
          <a:custGeom>
            <a:avLst/>
            <a:gdLst/>
            <a:ahLst/>
            <a:cxnLst/>
            <a:rect l="l" t="t" r="r" b="b"/>
            <a:pathLst>
              <a:path w="30479" h="210820">
                <a:moveTo>
                  <a:pt x="0" y="210311"/>
                </a:moveTo>
                <a:lnTo>
                  <a:pt x="0" y="0"/>
                </a:lnTo>
              </a:path>
              <a:path w="30479" h="210820">
                <a:moveTo>
                  <a:pt x="30479" y="210311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0" name="object 90"/>
          <p:cNvSpPr/>
          <p:nvPr/>
        </p:nvSpPr>
        <p:spPr>
          <a:xfrm>
            <a:off x="5301216" y="6255271"/>
            <a:ext cx="44530" cy="81382"/>
          </a:xfrm>
          <a:custGeom>
            <a:avLst/>
            <a:gdLst/>
            <a:ahLst/>
            <a:cxnLst/>
            <a:rect l="l" t="t" r="r" b="b"/>
            <a:pathLst>
              <a:path w="73659" h="134620">
                <a:moveTo>
                  <a:pt x="15239" y="0"/>
                </a:moveTo>
                <a:lnTo>
                  <a:pt x="0" y="0"/>
                </a:lnTo>
              </a:path>
              <a:path w="73659" h="134620">
                <a:moveTo>
                  <a:pt x="45720" y="134111"/>
                </a:moveTo>
                <a:lnTo>
                  <a:pt x="0" y="0"/>
                </a:lnTo>
              </a:path>
              <a:path w="73659" h="134620">
                <a:moveTo>
                  <a:pt x="73151" y="134111"/>
                </a:moveTo>
                <a:lnTo>
                  <a:pt x="36575" y="2133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1" name="object 91"/>
          <p:cNvSpPr/>
          <p:nvPr/>
        </p:nvSpPr>
        <p:spPr>
          <a:xfrm>
            <a:off x="5293846" y="6209206"/>
            <a:ext cx="47985" cy="59117"/>
          </a:xfrm>
          <a:custGeom>
            <a:avLst/>
            <a:gdLst/>
            <a:ahLst/>
            <a:cxnLst/>
            <a:rect l="l" t="t" r="r" b="b"/>
            <a:pathLst>
              <a:path w="79375" h="97790">
                <a:moveTo>
                  <a:pt x="0" y="24383"/>
                </a:moveTo>
                <a:lnTo>
                  <a:pt x="27431" y="24383"/>
                </a:lnTo>
              </a:path>
              <a:path w="79375" h="97790">
                <a:moveTo>
                  <a:pt x="27431" y="76199"/>
                </a:moveTo>
                <a:lnTo>
                  <a:pt x="36575" y="76199"/>
                </a:lnTo>
                <a:lnTo>
                  <a:pt x="42672" y="73151"/>
                </a:lnTo>
                <a:lnTo>
                  <a:pt x="48768" y="70103"/>
                </a:lnTo>
                <a:lnTo>
                  <a:pt x="51816" y="64007"/>
                </a:lnTo>
                <a:lnTo>
                  <a:pt x="54864" y="57911"/>
                </a:lnTo>
                <a:lnTo>
                  <a:pt x="54864" y="51815"/>
                </a:lnTo>
                <a:lnTo>
                  <a:pt x="54864" y="42671"/>
                </a:lnTo>
                <a:lnTo>
                  <a:pt x="51816" y="36575"/>
                </a:lnTo>
                <a:lnTo>
                  <a:pt x="48768" y="33527"/>
                </a:lnTo>
                <a:lnTo>
                  <a:pt x="42672" y="27431"/>
                </a:lnTo>
                <a:lnTo>
                  <a:pt x="36575" y="24383"/>
                </a:lnTo>
                <a:lnTo>
                  <a:pt x="27431" y="24383"/>
                </a:lnTo>
              </a:path>
              <a:path w="79375" h="97790">
                <a:moveTo>
                  <a:pt x="48768" y="97535"/>
                </a:moveTo>
                <a:lnTo>
                  <a:pt x="76200" y="64007"/>
                </a:lnTo>
                <a:lnTo>
                  <a:pt x="79248" y="51815"/>
                </a:lnTo>
                <a:lnTo>
                  <a:pt x="76200" y="39623"/>
                </a:lnTo>
                <a:lnTo>
                  <a:pt x="73151" y="30479"/>
                </a:lnTo>
                <a:lnTo>
                  <a:pt x="67055" y="21335"/>
                </a:lnTo>
                <a:lnTo>
                  <a:pt x="60960" y="12191"/>
                </a:lnTo>
                <a:lnTo>
                  <a:pt x="51816" y="6095"/>
                </a:lnTo>
                <a:lnTo>
                  <a:pt x="39624" y="3047"/>
                </a:lnTo>
                <a:lnTo>
                  <a:pt x="2743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2" name="object 92"/>
          <p:cNvSpPr/>
          <p:nvPr/>
        </p:nvSpPr>
        <p:spPr>
          <a:xfrm>
            <a:off x="4980600" y="6209206"/>
            <a:ext cx="29559" cy="59117"/>
          </a:xfrm>
          <a:custGeom>
            <a:avLst/>
            <a:gdLst/>
            <a:ahLst/>
            <a:cxnLst/>
            <a:rect l="l" t="t" r="r" b="b"/>
            <a:pathLst>
              <a:path w="48895" h="97790">
                <a:moveTo>
                  <a:pt x="48767" y="70103"/>
                </a:moveTo>
                <a:lnTo>
                  <a:pt x="0" y="70103"/>
                </a:lnTo>
              </a:path>
              <a:path w="48895" h="97790">
                <a:moveTo>
                  <a:pt x="48767" y="97535"/>
                </a:moveTo>
                <a:lnTo>
                  <a:pt x="0" y="97535"/>
                </a:lnTo>
              </a:path>
              <a:path w="48895" h="97790">
                <a:moveTo>
                  <a:pt x="0" y="70103"/>
                </a:moveTo>
                <a:lnTo>
                  <a:pt x="0" y="0"/>
                </a:lnTo>
              </a:path>
              <a:path w="48895" h="97790">
                <a:moveTo>
                  <a:pt x="48767" y="70103"/>
                </a:moveTo>
                <a:lnTo>
                  <a:pt x="4876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3" name="object 93"/>
          <p:cNvSpPr/>
          <p:nvPr/>
        </p:nvSpPr>
        <p:spPr>
          <a:xfrm>
            <a:off x="4962175" y="6336346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7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4" name="object 94"/>
          <p:cNvSpPr/>
          <p:nvPr/>
        </p:nvSpPr>
        <p:spPr>
          <a:xfrm>
            <a:off x="4962175" y="6209205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7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5" name="object 95"/>
          <p:cNvSpPr/>
          <p:nvPr/>
        </p:nvSpPr>
        <p:spPr>
          <a:xfrm>
            <a:off x="5010082" y="6336346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6" name="object 96"/>
          <p:cNvSpPr/>
          <p:nvPr/>
        </p:nvSpPr>
        <p:spPr>
          <a:xfrm>
            <a:off x="5010082" y="6209205"/>
            <a:ext cx="18426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4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7" name="object 97"/>
          <p:cNvSpPr/>
          <p:nvPr/>
        </p:nvSpPr>
        <p:spPr>
          <a:xfrm>
            <a:off x="5061676" y="6336346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8" name="object 98"/>
          <p:cNvSpPr/>
          <p:nvPr/>
        </p:nvSpPr>
        <p:spPr>
          <a:xfrm>
            <a:off x="5061676" y="6209205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99" name="object 99"/>
          <p:cNvSpPr/>
          <p:nvPr/>
        </p:nvSpPr>
        <p:spPr>
          <a:xfrm>
            <a:off x="5113269" y="6336346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0" name="object 100"/>
          <p:cNvSpPr/>
          <p:nvPr/>
        </p:nvSpPr>
        <p:spPr>
          <a:xfrm>
            <a:off x="5113269" y="6209205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1" name="object 101"/>
          <p:cNvSpPr/>
          <p:nvPr/>
        </p:nvSpPr>
        <p:spPr>
          <a:xfrm>
            <a:off x="5157492" y="6209205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2" name="object 102"/>
          <p:cNvSpPr/>
          <p:nvPr/>
        </p:nvSpPr>
        <p:spPr>
          <a:xfrm>
            <a:off x="5163020" y="6336346"/>
            <a:ext cx="36852" cy="0"/>
          </a:xfrm>
          <a:custGeom>
            <a:avLst/>
            <a:gdLst/>
            <a:ahLst/>
            <a:cxnLst/>
            <a:rect l="l" t="t" r="r" b="b"/>
            <a:pathLst>
              <a:path w="60959">
                <a:moveTo>
                  <a:pt x="27431" y="0"/>
                </a:moveTo>
                <a:lnTo>
                  <a:pt x="0" y="0"/>
                </a:lnTo>
              </a:path>
              <a:path w="60959">
                <a:moveTo>
                  <a:pt x="60959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3" name="object 103"/>
          <p:cNvSpPr/>
          <p:nvPr/>
        </p:nvSpPr>
        <p:spPr>
          <a:xfrm>
            <a:off x="5244095" y="6336346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4" name="object 104"/>
          <p:cNvSpPr/>
          <p:nvPr/>
        </p:nvSpPr>
        <p:spPr>
          <a:xfrm>
            <a:off x="5209086" y="6209205"/>
            <a:ext cx="24184" cy="0"/>
          </a:xfrm>
          <a:custGeom>
            <a:avLst/>
            <a:gdLst/>
            <a:ahLst/>
            <a:cxnLst/>
            <a:rect l="l" t="t" r="r" b="b"/>
            <a:pathLst>
              <a:path w="40004">
                <a:moveTo>
                  <a:pt x="3962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5" name="object 105"/>
          <p:cNvSpPr/>
          <p:nvPr/>
        </p:nvSpPr>
        <p:spPr>
          <a:xfrm>
            <a:off x="5277262" y="6336346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6" name="object 106"/>
          <p:cNvSpPr/>
          <p:nvPr/>
        </p:nvSpPr>
        <p:spPr>
          <a:xfrm>
            <a:off x="5277262" y="6209205"/>
            <a:ext cx="33397" cy="0"/>
          </a:xfrm>
          <a:custGeom>
            <a:avLst/>
            <a:gdLst/>
            <a:ahLst/>
            <a:cxnLst/>
            <a:rect l="l" t="t" r="r" b="b"/>
            <a:pathLst>
              <a:path w="55245">
                <a:moveTo>
                  <a:pt x="548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7" name="object 107"/>
          <p:cNvSpPr/>
          <p:nvPr/>
        </p:nvSpPr>
        <p:spPr>
          <a:xfrm>
            <a:off x="5328856" y="6336346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08" name="object 108"/>
          <p:cNvSpPr/>
          <p:nvPr/>
        </p:nvSpPr>
        <p:spPr>
          <a:xfrm>
            <a:off x="5129852" y="6209206"/>
            <a:ext cx="0" cy="47985"/>
          </a:xfrm>
          <a:custGeom>
            <a:avLst/>
            <a:gdLst/>
            <a:ahLst/>
            <a:cxnLst/>
            <a:rect l="l" t="t" r="r" b="b"/>
            <a:pathLst>
              <a:path h="79375">
                <a:moveTo>
                  <a:pt x="0" y="79247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109" name="object 10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680253" y="6194465"/>
            <a:ext cx="189790" cy="149252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7675431" y="6024023"/>
            <a:ext cx="118235" cy="57198"/>
            <a:chOff x="12696443" y="9639300"/>
            <a:chExt cx="195580" cy="94615"/>
          </a:xfrm>
        </p:grpSpPr>
        <p:pic>
          <p:nvPicPr>
            <p:cNvPr id="111" name="object 11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696443" y="9645395"/>
              <a:ext cx="91439" cy="8229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15315" y="9639300"/>
              <a:ext cx="76200" cy="94487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7826527" y="6024023"/>
            <a:ext cx="173513" cy="59117"/>
            <a:chOff x="12946380" y="9639300"/>
            <a:chExt cx="287020" cy="97790"/>
          </a:xfrm>
        </p:grpSpPr>
        <p:sp>
          <p:nvSpPr>
            <p:cNvPr id="114" name="object 114"/>
            <p:cNvSpPr/>
            <p:nvPr/>
          </p:nvSpPr>
          <p:spPr>
            <a:xfrm>
              <a:off x="12950952" y="9680448"/>
              <a:ext cx="52069" cy="52069"/>
            </a:xfrm>
            <a:custGeom>
              <a:avLst/>
              <a:gdLst/>
              <a:ahLst/>
              <a:cxnLst/>
              <a:rect l="l" t="t" r="r" b="b"/>
              <a:pathLst>
                <a:path w="52070" h="52070">
                  <a:moveTo>
                    <a:pt x="12192" y="51816"/>
                  </a:moveTo>
                  <a:lnTo>
                    <a:pt x="24383" y="42672"/>
                  </a:lnTo>
                  <a:lnTo>
                    <a:pt x="33527" y="33528"/>
                  </a:lnTo>
                  <a:lnTo>
                    <a:pt x="42672" y="21336"/>
                  </a:lnTo>
                  <a:lnTo>
                    <a:pt x="51816" y="6096"/>
                  </a:lnTo>
                  <a:lnTo>
                    <a:pt x="51816" y="0"/>
                  </a:lnTo>
                </a:path>
                <a:path w="52070" h="52070">
                  <a:moveTo>
                    <a:pt x="24383" y="12192"/>
                  </a:moveTo>
                  <a:lnTo>
                    <a:pt x="18288" y="0"/>
                  </a:lnTo>
                </a:path>
                <a:path w="52070" h="52070">
                  <a:moveTo>
                    <a:pt x="0" y="3048"/>
                  </a:moveTo>
                  <a:lnTo>
                    <a:pt x="6096" y="152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115" name="object 11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46964" y="9639300"/>
              <a:ext cx="94487" cy="9144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168884" y="9639300"/>
              <a:ext cx="64007" cy="88392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38428" y="6027708"/>
            <a:ext cx="47908" cy="44222"/>
          </a:xfrm>
          <a:prstGeom prst="rect">
            <a:avLst/>
          </a:prstGeom>
        </p:spPr>
      </p:pic>
      <p:sp>
        <p:nvSpPr>
          <p:cNvPr id="118" name="object 118"/>
          <p:cNvSpPr/>
          <p:nvPr/>
        </p:nvSpPr>
        <p:spPr>
          <a:xfrm>
            <a:off x="8122267" y="6024944"/>
            <a:ext cx="22265" cy="51824"/>
          </a:xfrm>
          <a:custGeom>
            <a:avLst/>
            <a:gdLst/>
            <a:ahLst/>
            <a:cxnLst/>
            <a:rect l="l" t="t" r="r" b="b"/>
            <a:pathLst>
              <a:path w="36830" h="85725">
                <a:moveTo>
                  <a:pt x="6096" y="85343"/>
                </a:moveTo>
                <a:lnTo>
                  <a:pt x="6096" y="6095"/>
                </a:lnTo>
                <a:lnTo>
                  <a:pt x="0" y="0"/>
                </a:lnTo>
              </a:path>
              <a:path w="36830" h="85725">
                <a:moveTo>
                  <a:pt x="6096" y="30479"/>
                </a:moveTo>
                <a:lnTo>
                  <a:pt x="15239" y="30479"/>
                </a:lnTo>
                <a:lnTo>
                  <a:pt x="24383" y="36575"/>
                </a:lnTo>
                <a:lnTo>
                  <a:pt x="33527" y="42671"/>
                </a:lnTo>
                <a:lnTo>
                  <a:pt x="36575" y="487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19" name="object 119"/>
          <p:cNvSpPr/>
          <p:nvPr/>
        </p:nvSpPr>
        <p:spPr>
          <a:xfrm>
            <a:off x="8651100" y="6056268"/>
            <a:ext cx="75624" cy="77544"/>
          </a:xfrm>
          <a:custGeom>
            <a:avLst/>
            <a:gdLst/>
            <a:ahLst/>
            <a:cxnLst/>
            <a:rect l="l" t="t" r="r" b="b"/>
            <a:pathLst>
              <a:path w="125094" h="128270">
                <a:moveTo>
                  <a:pt x="9144" y="0"/>
                </a:moveTo>
                <a:lnTo>
                  <a:pt x="0" y="24384"/>
                </a:lnTo>
              </a:path>
              <a:path w="125094" h="128270">
                <a:moveTo>
                  <a:pt x="9144" y="0"/>
                </a:moveTo>
                <a:lnTo>
                  <a:pt x="9144" y="128016"/>
                </a:lnTo>
              </a:path>
              <a:path w="125094" h="128270">
                <a:moveTo>
                  <a:pt x="36576" y="124968"/>
                </a:moveTo>
                <a:lnTo>
                  <a:pt x="88392" y="3048"/>
                </a:lnTo>
              </a:path>
              <a:path w="125094" h="128270">
                <a:moveTo>
                  <a:pt x="124968" y="0"/>
                </a:moveTo>
                <a:lnTo>
                  <a:pt x="115824" y="24384"/>
                </a:lnTo>
              </a:path>
              <a:path w="125094" h="128270">
                <a:moveTo>
                  <a:pt x="124968" y="0"/>
                </a:moveTo>
                <a:lnTo>
                  <a:pt x="124968" y="1280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0" name="object 120"/>
          <p:cNvSpPr/>
          <p:nvPr/>
        </p:nvSpPr>
        <p:spPr>
          <a:xfrm>
            <a:off x="8358123" y="5872007"/>
            <a:ext cx="7678" cy="97889"/>
          </a:xfrm>
          <a:custGeom>
            <a:avLst/>
            <a:gdLst/>
            <a:ahLst/>
            <a:cxnLst/>
            <a:rect l="l" t="t" r="r" b="b"/>
            <a:pathLst>
              <a:path w="12700" h="161925">
                <a:moveTo>
                  <a:pt x="12191" y="0"/>
                </a:moveTo>
                <a:lnTo>
                  <a:pt x="0" y="30480"/>
                </a:lnTo>
              </a:path>
              <a:path w="12700" h="161925">
                <a:moveTo>
                  <a:pt x="12191" y="0"/>
                </a:moveTo>
                <a:lnTo>
                  <a:pt x="12191" y="1615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1" name="object 121"/>
          <p:cNvSpPr/>
          <p:nvPr/>
        </p:nvSpPr>
        <p:spPr>
          <a:xfrm>
            <a:off x="8413401" y="5905173"/>
            <a:ext cx="5758" cy="49904"/>
          </a:xfrm>
          <a:custGeom>
            <a:avLst/>
            <a:gdLst/>
            <a:ahLst/>
            <a:cxnLst/>
            <a:rect l="l" t="t" r="r" b="b"/>
            <a:pathLst>
              <a:path w="9525" h="82550">
                <a:moveTo>
                  <a:pt x="0" y="76199"/>
                </a:moveTo>
                <a:lnTo>
                  <a:pt x="0" y="70103"/>
                </a:lnTo>
                <a:lnTo>
                  <a:pt x="3048" y="64007"/>
                </a:lnTo>
                <a:lnTo>
                  <a:pt x="6096" y="64007"/>
                </a:lnTo>
                <a:lnTo>
                  <a:pt x="9144" y="70103"/>
                </a:lnTo>
                <a:lnTo>
                  <a:pt x="9144" y="76199"/>
                </a:lnTo>
                <a:lnTo>
                  <a:pt x="6096" y="82295"/>
                </a:lnTo>
                <a:lnTo>
                  <a:pt x="3048" y="82295"/>
                </a:lnTo>
                <a:lnTo>
                  <a:pt x="0" y="76199"/>
                </a:lnTo>
              </a:path>
              <a:path w="9525" h="82550">
                <a:moveTo>
                  <a:pt x="3048" y="79247"/>
                </a:moveTo>
                <a:lnTo>
                  <a:pt x="9144" y="67055"/>
                </a:lnTo>
              </a:path>
              <a:path w="9525" h="82550">
                <a:moveTo>
                  <a:pt x="3048" y="67055"/>
                </a:moveTo>
                <a:lnTo>
                  <a:pt x="9144" y="79247"/>
                </a:lnTo>
              </a:path>
              <a:path w="9525" h="82550">
                <a:moveTo>
                  <a:pt x="6096" y="15239"/>
                </a:moveTo>
                <a:lnTo>
                  <a:pt x="3048" y="15239"/>
                </a:lnTo>
                <a:lnTo>
                  <a:pt x="0" y="9143"/>
                </a:lnTo>
                <a:lnTo>
                  <a:pt x="0" y="6095"/>
                </a:lnTo>
                <a:lnTo>
                  <a:pt x="3048" y="0"/>
                </a:lnTo>
                <a:lnTo>
                  <a:pt x="6096" y="0"/>
                </a:lnTo>
                <a:lnTo>
                  <a:pt x="9144" y="6095"/>
                </a:lnTo>
                <a:lnTo>
                  <a:pt x="9144" y="9143"/>
                </a:lnTo>
                <a:lnTo>
                  <a:pt x="6096" y="15239"/>
                </a:lnTo>
              </a:path>
              <a:path w="9525" h="82550">
                <a:moveTo>
                  <a:pt x="9144" y="12191"/>
                </a:moveTo>
                <a:lnTo>
                  <a:pt x="3048" y="3047"/>
                </a:lnTo>
              </a:path>
              <a:path w="9525" h="82550">
                <a:moveTo>
                  <a:pt x="9144" y="3047"/>
                </a:moveTo>
                <a:lnTo>
                  <a:pt x="3048" y="121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22" name="object 122"/>
          <p:cNvSpPr/>
          <p:nvPr/>
        </p:nvSpPr>
        <p:spPr>
          <a:xfrm>
            <a:off x="8468680" y="5872007"/>
            <a:ext cx="7678" cy="97889"/>
          </a:xfrm>
          <a:custGeom>
            <a:avLst/>
            <a:gdLst/>
            <a:ahLst/>
            <a:cxnLst/>
            <a:rect l="l" t="t" r="r" b="b"/>
            <a:pathLst>
              <a:path w="12700" h="161925">
                <a:moveTo>
                  <a:pt x="12192" y="0"/>
                </a:moveTo>
                <a:lnTo>
                  <a:pt x="0" y="30480"/>
                </a:lnTo>
              </a:path>
              <a:path w="12700" h="161925">
                <a:moveTo>
                  <a:pt x="12192" y="0"/>
                </a:moveTo>
                <a:lnTo>
                  <a:pt x="12192" y="1615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23" name="object 123"/>
          <p:cNvGrpSpPr/>
          <p:nvPr/>
        </p:nvGrpSpPr>
        <p:grpSpPr>
          <a:xfrm>
            <a:off x="5941527" y="5887669"/>
            <a:ext cx="160461" cy="65643"/>
            <a:chOff x="9828276" y="9413747"/>
            <a:chExt cx="265430" cy="108585"/>
          </a:xfrm>
        </p:grpSpPr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28276" y="9413747"/>
              <a:ext cx="161544" cy="106679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0021824" y="9418319"/>
              <a:ext cx="67310" cy="104139"/>
            </a:xfrm>
            <a:custGeom>
              <a:avLst/>
              <a:gdLst/>
              <a:ahLst/>
              <a:cxnLst/>
              <a:rect l="l" t="t" r="r" b="b"/>
              <a:pathLst>
                <a:path w="67309" h="104140">
                  <a:moveTo>
                    <a:pt x="9144" y="0"/>
                  </a:moveTo>
                  <a:lnTo>
                    <a:pt x="0" y="18287"/>
                  </a:lnTo>
                </a:path>
                <a:path w="67309" h="104140">
                  <a:moveTo>
                    <a:pt x="9144" y="0"/>
                  </a:moveTo>
                  <a:lnTo>
                    <a:pt x="9144" y="103631"/>
                  </a:lnTo>
                </a:path>
                <a:path w="67309" h="104140">
                  <a:moveTo>
                    <a:pt x="67055" y="0"/>
                  </a:moveTo>
                  <a:lnTo>
                    <a:pt x="57911" y="18287"/>
                  </a:lnTo>
                </a:path>
                <a:path w="67309" h="104140">
                  <a:moveTo>
                    <a:pt x="67055" y="0"/>
                  </a:moveTo>
                  <a:lnTo>
                    <a:pt x="67055" y="10363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126" name="object 126"/>
          <p:cNvSpPr/>
          <p:nvPr/>
        </p:nvSpPr>
        <p:spPr>
          <a:xfrm>
            <a:off x="5949819" y="6094963"/>
            <a:ext cx="188101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73151" y="0"/>
                </a:lnTo>
              </a:path>
              <a:path w="311150">
                <a:moveTo>
                  <a:pt x="115824" y="0"/>
                </a:moveTo>
                <a:lnTo>
                  <a:pt x="192024" y="0"/>
                </a:lnTo>
              </a:path>
              <a:path w="311150">
                <a:moveTo>
                  <a:pt x="234696" y="0"/>
                </a:moveTo>
                <a:lnTo>
                  <a:pt x="3108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27" name="object 127"/>
          <p:cNvGrpSpPr/>
          <p:nvPr/>
        </p:nvGrpSpPr>
        <p:grpSpPr>
          <a:xfrm>
            <a:off x="5935999" y="6192622"/>
            <a:ext cx="348562" cy="146642"/>
            <a:chOff x="9819131" y="9918191"/>
            <a:chExt cx="576580" cy="242570"/>
          </a:xfrm>
        </p:grpSpPr>
        <p:pic>
          <p:nvPicPr>
            <p:cNvPr id="128" name="object 12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819131" y="9918191"/>
              <a:ext cx="295656" cy="10820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22179" y="10069067"/>
              <a:ext cx="210312" cy="9143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78211" y="10069067"/>
              <a:ext cx="204216" cy="9143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303763" y="10069067"/>
              <a:ext cx="91440" cy="91439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6789132" y="6265406"/>
            <a:ext cx="197314" cy="70250"/>
            <a:chOff x="11230356" y="10038588"/>
            <a:chExt cx="326390" cy="116205"/>
          </a:xfrm>
        </p:grpSpPr>
        <p:sp>
          <p:nvSpPr>
            <p:cNvPr id="133" name="object 133"/>
            <p:cNvSpPr/>
            <p:nvPr/>
          </p:nvSpPr>
          <p:spPr>
            <a:xfrm>
              <a:off x="11234928" y="10043160"/>
              <a:ext cx="104139" cy="106680"/>
            </a:xfrm>
            <a:custGeom>
              <a:avLst/>
              <a:gdLst/>
              <a:ahLst/>
              <a:cxnLst/>
              <a:rect l="l" t="t" r="r" b="b"/>
              <a:pathLst>
                <a:path w="104140" h="106679">
                  <a:moveTo>
                    <a:pt x="18288" y="15240"/>
                  </a:moveTo>
                  <a:lnTo>
                    <a:pt x="15240" y="6096"/>
                  </a:lnTo>
                  <a:lnTo>
                    <a:pt x="12192" y="3048"/>
                  </a:lnTo>
                  <a:lnTo>
                    <a:pt x="6096" y="3048"/>
                  </a:lnTo>
                  <a:lnTo>
                    <a:pt x="3048" y="12192"/>
                  </a:lnTo>
                  <a:lnTo>
                    <a:pt x="0" y="24384"/>
                  </a:lnTo>
                  <a:lnTo>
                    <a:pt x="0" y="88392"/>
                  </a:lnTo>
                  <a:lnTo>
                    <a:pt x="3048" y="103632"/>
                  </a:lnTo>
                  <a:lnTo>
                    <a:pt x="6096" y="106680"/>
                  </a:lnTo>
                  <a:lnTo>
                    <a:pt x="12192" y="106680"/>
                  </a:lnTo>
                  <a:lnTo>
                    <a:pt x="15240" y="100584"/>
                  </a:lnTo>
                  <a:lnTo>
                    <a:pt x="18288" y="88392"/>
                  </a:lnTo>
                  <a:lnTo>
                    <a:pt x="18288" y="70104"/>
                  </a:lnTo>
                  <a:lnTo>
                    <a:pt x="15240" y="57912"/>
                  </a:lnTo>
                  <a:lnTo>
                    <a:pt x="12192" y="51816"/>
                  </a:lnTo>
                  <a:lnTo>
                    <a:pt x="0" y="51816"/>
                  </a:lnTo>
                </a:path>
                <a:path w="104140" h="106679">
                  <a:moveTo>
                    <a:pt x="45720" y="3048"/>
                  </a:moveTo>
                  <a:lnTo>
                    <a:pt x="42672" y="21336"/>
                  </a:lnTo>
                </a:path>
                <a:path w="104140" h="106679">
                  <a:moveTo>
                    <a:pt x="45720" y="3048"/>
                  </a:moveTo>
                  <a:lnTo>
                    <a:pt x="45720" y="106680"/>
                  </a:lnTo>
                </a:path>
                <a:path w="104140" h="106679">
                  <a:moveTo>
                    <a:pt x="97536" y="24384"/>
                  </a:moveTo>
                  <a:lnTo>
                    <a:pt x="91440" y="18288"/>
                  </a:lnTo>
                  <a:lnTo>
                    <a:pt x="91440" y="6096"/>
                  </a:lnTo>
                  <a:lnTo>
                    <a:pt x="97536" y="0"/>
                  </a:lnTo>
                  <a:lnTo>
                    <a:pt x="100583" y="0"/>
                  </a:lnTo>
                  <a:lnTo>
                    <a:pt x="103631" y="6096"/>
                  </a:lnTo>
                  <a:lnTo>
                    <a:pt x="103631" y="18288"/>
                  </a:lnTo>
                  <a:lnTo>
                    <a:pt x="100583" y="24384"/>
                  </a:lnTo>
                  <a:lnTo>
                    <a:pt x="97536" y="24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134" name="object 13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370564" y="10041636"/>
              <a:ext cx="134112" cy="11277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1539728" y="10043160"/>
              <a:ext cx="12700" cy="24765"/>
            </a:xfrm>
            <a:custGeom>
              <a:avLst/>
              <a:gdLst/>
              <a:ahLst/>
              <a:cxnLst/>
              <a:rect l="l" t="t" r="r" b="b"/>
              <a:pathLst>
                <a:path w="12700" h="24765">
                  <a:moveTo>
                    <a:pt x="3048" y="24384"/>
                  </a:moveTo>
                  <a:lnTo>
                    <a:pt x="0" y="18288"/>
                  </a:lnTo>
                  <a:lnTo>
                    <a:pt x="0" y="6096"/>
                  </a:lnTo>
                  <a:lnTo>
                    <a:pt x="3048" y="0"/>
                  </a:lnTo>
                  <a:lnTo>
                    <a:pt x="9144" y="0"/>
                  </a:lnTo>
                  <a:lnTo>
                    <a:pt x="12192" y="6096"/>
                  </a:lnTo>
                  <a:lnTo>
                    <a:pt x="12192" y="18288"/>
                  </a:lnTo>
                  <a:lnTo>
                    <a:pt x="6096" y="24384"/>
                  </a:lnTo>
                  <a:lnTo>
                    <a:pt x="3048" y="243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7117118" y="5664712"/>
            <a:ext cx="543573" cy="55279"/>
            <a:chOff x="11772900" y="9044940"/>
            <a:chExt cx="899160" cy="91440"/>
          </a:xfrm>
        </p:grpSpPr>
        <p:pic>
          <p:nvPicPr>
            <p:cNvPr id="137" name="object 13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772900" y="9044940"/>
              <a:ext cx="435864" cy="9144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231623" y="9047988"/>
              <a:ext cx="172212" cy="8534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2429744" y="9052560"/>
              <a:ext cx="43180" cy="79375"/>
            </a:xfrm>
            <a:custGeom>
              <a:avLst/>
              <a:gdLst/>
              <a:ahLst/>
              <a:cxnLst/>
              <a:rect l="l" t="t" r="r" b="b"/>
              <a:pathLst>
                <a:path w="43179" h="79375">
                  <a:moveTo>
                    <a:pt x="9144" y="79248"/>
                  </a:moveTo>
                  <a:lnTo>
                    <a:pt x="18287" y="76200"/>
                  </a:lnTo>
                  <a:lnTo>
                    <a:pt x="27431" y="73152"/>
                  </a:lnTo>
                  <a:lnTo>
                    <a:pt x="33527" y="67056"/>
                  </a:lnTo>
                  <a:lnTo>
                    <a:pt x="39624" y="57912"/>
                  </a:lnTo>
                  <a:lnTo>
                    <a:pt x="42672" y="42671"/>
                  </a:lnTo>
                  <a:lnTo>
                    <a:pt x="42672" y="30480"/>
                  </a:lnTo>
                  <a:lnTo>
                    <a:pt x="42672" y="21336"/>
                  </a:lnTo>
                  <a:lnTo>
                    <a:pt x="39624" y="15240"/>
                  </a:lnTo>
                  <a:lnTo>
                    <a:pt x="33527" y="12192"/>
                  </a:lnTo>
                  <a:lnTo>
                    <a:pt x="27431" y="9143"/>
                  </a:lnTo>
                  <a:lnTo>
                    <a:pt x="24383" y="12192"/>
                  </a:lnTo>
                  <a:lnTo>
                    <a:pt x="18287" y="18287"/>
                  </a:lnTo>
                  <a:lnTo>
                    <a:pt x="12191" y="27432"/>
                  </a:lnTo>
                  <a:lnTo>
                    <a:pt x="9144" y="36576"/>
                  </a:lnTo>
                  <a:lnTo>
                    <a:pt x="6096" y="45720"/>
                  </a:lnTo>
                  <a:lnTo>
                    <a:pt x="3048" y="54864"/>
                  </a:lnTo>
                </a:path>
                <a:path w="43179" h="79375">
                  <a:moveTo>
                    <a:pt x="6096" y="54864"/>
                  </a:moveTo>
                  <a:lnTo>
                    <a:pt x="0" y="51815"/>
                  </a:lnTo>
                  <a:lnTo>
                    <a:pt x="0" y="39624"/>
                  </a:lnTo>
                  <a:lnTo>
                    <a:pt x="0" y="30480"/>
                  </a:lnTo>
                  <a:lnTo>
                    <a:pt x="0" y="24384"/>
                  </a:lnTo>
                  <a:lnTo>
                    <a:pt x="3048" y="12192"/>
                  </a:lnTo>
                  <a:lnTo>
                    <a:pt x="6096" y="6096"/>
                  </a:lnTo>
                  <a:lnTo>
                    <a:pt x="30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140" name="object 14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504419" y="9044940"/>
              <a:ext cx="97535" cy="9144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2649200" y="9049512"/>
              <a:ext cx="18415" cy="82550"/>
            </a:xfrm>
            <a:custGeom>
              <a:avLst/>
              <a:gdLst/>
              <a:ahLst/>
              <a:cxnLst/>
              <a:rect l="l" t="t" r="r" b="b"/>
              <a:pathLst>
                <a:path w="18415" h="82550">
                  <a:moveTo>
                    <a:pt x="0" y="0"/>
                  </a:moveTo>
                  <a:lnTo>
                    <a:pt x="12192" y="0"/>
                  </a:lnTo>
                  <a:lnTo>
                    <a:pt x="15240" y="6096"/>
                  </a:lnTo>
                  <a:lnTo>
                    <a:pt x="18288" y="12192"/>
                  </a:lnTo>
                  <a:lnTo>
                    <a:pt x="18288" y="24384"/>
                  </a:lnTo>
                  <a:lnTo>
                    <a:pt x="18288" y="30480"/>
                  </a:lnTo>
                  <a:lnTo>
                    <a:pt x="12192" y="36576"/>
                  </a:lnTo>
                  <a:lnTo>
                    <a:pt x="3048" y="36576"/>
                  </a:lnTo>
                </a:path>
                <a:path w="18415" h="82550">
                  <a:moveTo>
                    <a:pt x="0" y="82296"/>
                  </a:moveTo>
                  <a:lnTo>
                    <a:pt x="12192" y="82296"/>
                  </a:lnTo>
                  <a:lnTo>
                    <a:pt x="15240" y="76200"/>
                  </a:lnTo>
                  <a:lnTo>
                    <a:pt x="18288" y="67056"/>
                  </a:lnTo>
                  <a:lnTo>
                    <a:pt x="18288" y="48768"/>
                  </a:lnTo>
                  <a:lnTo>
                    <a:pt x="15240" y="39624"/>
                  </a:lnTo>
                  <a:lnTo>
                    <a:pt x="12192" y="365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142" name="object 14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117119" y="5375420"/>
            <a:ext cx="1652829" cy="191632"/>
          </a:xfrm>
          <a:prstGeom prst="rect">
            <a:avLst/>
          </a:prstGeom>
        </p:spPr>
      </p:pic>
      <p:sp>
        <p:nvSpPr>
          <p:cNvPr id="143" name="object 143"/>
          <p:cNvSpPr/>
          <p:nvPr/>
        </p:nvSpPr>
        <p:spPr>
          <a:xfrm>
            <a:off x="7742687" y="6109704"/>
            <a:ext cx="348562" cy="57198"/>
          </a:xfrm>
          <a:custGeom>
            <a:avLst/>
            <a:gdLst/>
            <a:ahLst/>
            <a:cxnLst/>
            <a:rect l="l" t="t" r="r" b="b"/>
            <a:pathLst>
              <a:path w="576580" h="94615">
                <a:moveTo>
                  <a:pt x="0" y="88391"/>
                </a:moveTo>
                <a:lnTo>
                  <a:pt x="12192" y="88391"/>
                </a:lnTo>
              </a:path>
              <a:path w="576580" h="94615">
                <a:moveTo>
                  <a:pt x="6096" y="88391"/>
                </a:moveTo>
                <a:lnTo>
                  <a:pt x="21335" y="0"/>
                </a:lnTo>
                <a:lnTo>
                  <a:pt x="39624" y="88391"/>
                </a:lnTo>
              </a:path>
              <a:path w="576580" h="94615">
                <a:moveTo>
                  <a:pt x="45720" y="88391"/>
                </a:moveTo>
                <a:lnTo>
                  <a:pt x="30479" y="88391"/>
                </a:lnTo>
              </a:path>
              <a:path w="576580" h="94615">
                <a:moveTo>
                  <a:pt x="33527" y="54863"/>
                </a:moveTo>
                <a:lnTo>
                  <a:pt x="12192" y="54863"/>
                </a:lnTo>
              </a:path>
              <a:path w="576580" h="94615">
                <a:moveTo>
                  <a:pt x="73151" y="88391"/>
                </a:moveTo>
                <a:lnTo>
                  <a:pt x="91439" y="88391"/>
                </a:lnTo>
              </a:path>
              <a:path w="576580" h="94615">
                <a:moveTo>
                  <a:pt x="82296" y="88391"/>
                </a:moveTo>
                <a:lnTo>
                  <a:pt x="82296" y="0"/>
                </a:lnTo>
              </a:path>
              <a:path w="576580" h="94615">
                <a:moveTo>
                  <a:pt x="64007" y="0"/>
                </a:moveTo>
                <a:lnTo>
                  <a:pt x="60959" y="21335"/>
                </a:lnTo>
              </a:path>
              <a:path w="576580" h="94615">
                <a:moveTo>
                  <a:pt x="64007" y="0"/>
                </a:moveTo>
                <a:lnTo>
                  <a:pt x="100583" y="0"/>
                </a:lnTo>
                <a:lnTo>
                  <a:pt x="103631" y="21335"/>
                </a:lnTo>
              </a:path>
              <a:path w="576580" h="94615">
                <a:moveTo>
                  <a:pt x="131063" y="88391"/>
                </a:moveTo>
                <a:lnTo>
                  <a:pt x="149351" y="88391"/>
                </a:lnTo>
              </a:path>
              <a:path w="576580" h="94615">
                <a:moveTo>
                  <a:pt x="140207" y="88391"/>
                </a:moveTo>
                <a:lnTo>
                  <a:pt x="140207" y="0"/>
                </a:lnTo>
              </a:path>
              <a:path w="576580" h="94615">
                <a:moveTo>
                  <a:pt x="121920" y="0"/>
                </a:moveTo>
                <a:lnTo>
                  <a:pt x="118872" y="21335"/>
                </a:lnTo>
              </a:path>
              <a:path w="576580" h="94615">
                <a:moveTo>
                  <a:pt x="121920" y="0"/>
                </a:moveTo>
                <a:lnTo>
                  <a:pt x="158496" y="0"/>
                </a:lnTo>
                <a:lnTo>
                  <a:pt x="161544" y="21335"/>
                </a:lnTo>
              </a:path>
              <a:path w="576580" h="94615">
                <a:moveTo>
                  <a:pt x="176783" y="88391"/>
                </a:moveTo>
                <a:lnTo>
                  <a:pt x="188975" y="88391"/>
                </a:lnTo>
              </a:path>
              <a:path w="576580" h="94615">
                <a:moveTo>
                  <a:pt x="182879" y="88391"/>
                </a:moveTo>
                <a:lnTo>
                  <a:pt x="198119" y="0"/>
                </a:lnTo>
                <a:lnTo>
                  <a:pt x="216407" y="88391"/>
                </a:lnTo>
              </a:path>
              <a:path w="576580" h="94615">
                <a:moveTo>
                  <a:pt x="222503" y="88391"/>
                </a:moveTo>
                <a:lnTo>
                  <a:pt x="207263" y="88391"/>
                </a:lnTo>
              </a:path>
              <a:path w="576580" h="94615">
                <a:moveTo>
                  <a:pt x="210311" y="54863"/>
                </a:moveTo>
                <a:lnTo>
                  <a:pt x="188975" y="54863"/>
                </a:lnTo>
              </a:path>
              <a:path w="576580" h="94615">
                <a:moveTo>
                  <a:pt x="246888" y="79247"/>
                </a:moveTo>
                <a:lnTo>
                  <a:pt x="243840" y="73151"/>
                </a:lnTo>
                <a:lnTo>
                  <a:pt x="240792" y="64007"/>
                </a:lnTo>
                <a:lnTo>
                  <a:pt x="240792" y="54863"/>
                </a:lnTo>
                <a:lnTo>
                  <a:pt x="240792" y="39623"/>
                </a:lnTo>
                <a:lnTo>
                  <a:pt x="240792" y="30479"/>
                </a:lnTo>
                <a:lnTo>
                  <a:pt x="243840" y="21335"/>
                </a:lnTo>
                <a:lnTo>
                  <a:pt x="243840" y="15239"/>
                </a:lnTo>
                <a:lnTo>
                  <a:pt x="246888" y="9143"/>
                </a:lnTo>
                <a:lnTo>
                  <a:pt x="249936" y="3047"/>
                </a:lnTo>
                <a:lnTo>
                  <a:pt x="252984" y="0"/>
                </a:lnTo>
                <a:lnTo>
                  <a:pt x="256032" y="0"/>
                </a:lnTo>
                <a:lnTo>
                  <a:pt x="262127" y="0"/>
                </a:lnTo>
                <a:lnTo>
                  <a:pt x="265175" y="0"/>
                </a:lnTo>
                <a:lnTo>
                  <a:pt x="268223" y="3047"/>
                </a:lnTo>
                <a:lnTo>
                  <a:pt x="271271" y="6095"/>
                </a:lnTo>
                <a:lnTo>
                  <a:pt x="274319" y="12191"/>
                </a:lnTo>
              </a:path>
              <a:path w="576580" h="94615">
                <a:moveTo>
                  <a:pt x="274319" y="21335"/>
                </a:moveTo>
                <a:lnTo>
                  <a:pt x="271271" y="0"/>
                </a:lnTo>
              </a:path>
              <a:path w="576580" h="94615">
                <a:moveTo>
                  <a:pt x="277367" y="64007"/>
                </a:moveTo>
                <a:lnTo>
                  <a:pt x="274319" y="76199"/>
                </a:lnTo>
                <a:lnTo>
                  <a:pt x="271271" y="82295"/>
                </a:lnTo>
                <a:lnTo>
                  <a:pt x="271271" y="88391"/>
                </a:lnTo>
                <a:lnTo>
                  <a:pt x="265175" y="91439"/>
                </a:lnTo>
                <a:lnTo>
                  <a:pt x="262127" y="94487"/>
                </a:lnTo>
                <a:lnTo>
                  <a:pt x="259080" y="94487"/>
                </a:lnTo>
                <a:lnTo>
                  <a:pt x="252984" y="88391"/>
                </a:lnTo>
                <a:lnTo>
                  <a:pt x="249936" y="85343"/>
                </a:lnTo>
                <a:lnTo>
                  <a:pt x="246888" y="79247"/>
                </a:lnTo>
              </a:path>
              <a:path w="576580" h="94615">
                <a:moveTo>
                  <a:pt x="295655" y="91439"/>
                </a:moveTo>
                <a:lnTo>
                  <a:pt x="310896" y="91439"/>
                </a:lnTo>
              </a:path>
              <a:path w="576580" h="94615">
                <a:moveTo>
                  <a:pt x="301751" y="91439"/>
                </a:moveTo>
                <a:lnTo>
                  <a:pt x="301751" y="0"/>
                </a:lnTo>
              </a:path>
              <a:path w="576580" h="94615">
                <a:moveTo>
                  <a:pt x="295655" y="0"/>
                </a:moveTo>
                <a:lnTo>
                  <a:pt x="310896" y="0"/>
                </a:lnTo>
              </a:path>
              <a:path w="576580" h="94615">
                <a:moveTo>
                  <a:pt x="323088" y="0"/>
                </a:moveTo>
                <a:lnTo>
                  <a:pt x="338327" y="0"/>
                </a:lnTo>
              </a:path>
              <a:path w="576580" h="94615">
                <a:moveTo>
                  <a:pt x="332232" y="0"/>
                </a:moveTo>
                <a:lnTo>
                  <a:pt x="332232" y="91439"/>
                </a:lnTo>
              </a:path>
              <a:path w="576580" h="94615">
                <a:moveTo>
                  <a:pt x="323088" y="91439"/>
                </a:moveTo>
                <a:lnTo>
                  <a:pt x="338327" y="91439"/>
                </a:lnTo>
              </a:path>
              <a:path w="576580" h="94615">
                <a:moveTo>
                  <a:pt x="332232" y="42671"/>
                </a:moveTo>
                <a:lnTo>
                  <a:pt x="301751" y="42671"/>
                </a:lnTo>
              </a:path>
              <a:path w="576580" h="94615">
                <a:moveTo>
                  <a:pt x="350519" y="88391"/>
                </a:moveTo>
                <a:lnTo>
                  <a:pt x="362711" y="88391"/>
                </a:lnTo>
              </a:path>
              <a:path w="576580" h="94615">
                <a:moveTo>
                  <a:pt x="356615" y="88391"/>
                </a:moveTo>
                <a:lnTo>
                  <a:pt x="356615" y="0"/>
                </a:lnTo>
              </a:path>
              <a:path w="576580" h="94615">
                <a:moveTo>
                  <a:pt x="359663" y="0"/>
                </a:moveTo>
                <a:lnTo>
                  <a:pt x="350519" y="0"/>
                </a:lnTo>
              </a:path>
              <a:path w="576580" h="94615">
                <a:moveTo>
                  <a:pt x="359663" y="0"/>
                </a:moveTo>
                <a:lnTo>
                  <a:pt x="374903" y="88391"/>
                </a:lnTo>
                <a:lnTo>
                  <a:pt x="393192" y="0"/>
                </a:lnTo>
                <a:lnTo>
                  <a:pt x="399288" y="0"/>
                </a:lnTo>
              </a:path>
              <a:path w="576580" h="94615">
                <a:moveTo>
                  <a:pt x="396240" y="0"/>
                </a:moveTo>
                <a:lnTo>
                  <a:pt x="396240" y="88391"/>
                </a:lnTo>
              </a:path>
              <a:path w="576580" h="94615">
                <a:moveTo>
                  <a:pt x="399288" y="88391"/>
                </a:moveTo>
                <a:lnTo>
                  <a:pt x="387096" y="88391"/>
                </a:lnTo>
              </a:path>
              <a:path w="576580" h="94615">
                <a:moveTo>
                  <a:pt x="417575" y="88391"/>
                </a:moveTo>
                <a:lnTo>
                  <a:pt x="448055" y="88391"/>
                </a:lnTo>
                <a:lnTo>
                  <a:pt x="454151" y="70103"/>
                </a:lnTo>
              </a:path>
              <a:path w="576580" h="94615">
                <a:moveTo>
                  <a:pt x="441959" y="60959"/>
                </a:moveTo>
                <a:lnTo>
                  <a:pt x="441959" y="30479"/>
                </a:lnTo>
              </a:path>
              <a:path w="576580" h="94615">
                <a:moveTo>
                  <a:pt x="441959" y="42671"/>
                </a:moveTo>
                <a:lnTo>
                  <a:pt x="423671" y="42671"/>
                </a:lnTo>
              </a:path>
              <a:path w="576580" h="94615">
                <a:moveTo>
                  <a:pt x="423671" y="0"/>
                </a:moveTo>
                <a:lnTo>
                  <a:pt x="423671" y="88391"/>
                </a:lnTo>
              </a:path>
              <a:path w="576580" h="94615">
                <a:moveTo>
                  <a:pt x="417575" y="0"/>
                </a:moveTo>
                <a:lnTo>
                  <a:pt x="448055" y="0"/>
                </a:lnTo>
                <a:lnTo>
                  <a:pt x="451103" y="18287"/>
                </a:lnTo>
              </a:path>
              <a:path w="576580" h="94615">
                <a:moveTo>
                  <a:pt x="472440" y="88391"/>
                </a:moveTo>
                <a:lnTo>
                  <a:pt x="484632" y="88391"/>
                </a:lnTo>
              </a:path>
              <a:path w="576580" h="94615">
                <a:moveTo>
                  <a:pt x="478536" y="88391"/>
                </a:moveTo>
                <a:lnTo>
                  <a:pt x="478536" y="0"/>
                </a:lnTo>
              </a:path>
              <a:path w="576580" h="94615">
                <a:moveTo>
                  <a:pt x="481584" y="0"/>
                </a:moveTo>
                <a:lnTo>
                  <a:pt x="472440" y="0"/>
                </a:lnTo>
              </a:path>
              <a:path w="576580" h="94615">
                <a:moveTo>
                  <a:pt x="481584" y="0"/>
                </a:moveTo>
                <a:lnTo>
                  <a:pt x="509015" y="91439"/>
                </a:lnTo>
                <a:lnTo>
                  <a:pt x="509015" y="0"/>
                </a:lnTo>
              </a:path>
              <a:path w="576580" h="94615">
                <a:moveTo>
                  <a:pt x="502919" y="0"/>
                </a:moveTo>
                <a:lnTo>
                  <a:pt x="515111" y="0"/>
                </a:lnTo>
              </a:path>
              <a:path w="576580" h="94615">
                <a:moveTo>
                  <a:pt x="542544" y="88391"/>
                </a:moveTo>
                <a:lnTo>
                  <a:pt x="560832" y="88391"/>
                </a:lnTo>
              </a:path>
              <a:path w="576580" h="94615">
                <a:moveTo>
                  <a:pt x="551688" y="88391"/>
                </a:moveTo>
                <a:lnTo>
                  <a:pt x="551688" y="0"/>
                </a:lnTo>
              </a:path>
              <a:path w="576580" h="94615">
                <a:moveTo>
                  <a:pt x="533400" y="0"/>
                </a:moveTo>
                <a:lnTo>
                  <a:pt x="530351" y="21335"/>
                </a:lnTo>
              </a:path>
              <a:path w="576580" h="94615">
                <a:moveTo>
                  <a:pt x="533400" y="0"/>
                </a:moveTo>
                <a:lnTo>
                  <a:pt x="569975" y="0"/>
                </a:lnTo>
                <a:lnTo>
                  <a:pt x="576071" y="213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144" name="object 14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926244" y="5966901"/>
            <a:ext cx="151095" cy="81075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7464452" y="5890432"/>
            <a:ext cx="31477" cy="62956"/>
          </a:xfrm>
          <a:custGeom>
            <a:avLst/>
            <a:gdLst/>
            <a:ahLst/>
            <a:cxnLst/>
            <a:rect l="l" t="t" r="r" b="b"/>
            <a:pathLst>
              <a:path w="52070" h="104140">
                <a:moveTo>
                  <a:pt x="18287" y="0"/>
                </a:moveTo>
                <a:lnTo>
                  <a:pt x="9144" y="0"/>
                </a:lnTo>
                <a:lnTo>
                  <a:pt x="6096" y="9143"/>
                </a:lnTo>
                <a:lnTo>
                  <a:pt x="0" y="21335"/>
                </a:lnTo>
                <a:lnTo>
                  <a:pt x="0" y="76199"/>
                </a:lnTo>
                <a:lnTo>
                  <a:pt x="6096" y="94487"/>
                </a:lnTo>
                <a:lnTo>
                  <a:pt x="9144" y="103631"/>
                </a:lnTo>
                <a:lnTo>
                  <a:pt x="18287" y="103631"/>
                </a:lnTo>
                <a:lnTo>
                  <a:pt x="24383" y="94487"/>
                </a:lnTo>
                <a:lnTo>
                  <a:pt x="27431" y="79247"/>
                </a:lnTo>
                <a:lnTo>
                  <a:pt x="27431" y="21335"/>
                </a:lnTo>
                <a:lnTo>
                  <a:pt x="24383" y="9143"/>
                </a:lnTo>
                <a:lnTo>
                  <a:pt x="18287" y="0"/>
                </a:lnTo>
              </a:path>
              <a:path w="52070" h="104140">
                <a:moveTo>
                  <a:pt x="48768" y="94487"/>
                </a:moveTo>
                <a:lnTo>
                  <a:pt x="51816" y="94487"/>
                </a:lnTo>
                <a:lnTo>
                  <a:pt x="51816" y="91439"/>
                </a:lnTo>
                <a:lnTo>
                  <a:pt x="51816" y="85343"/>
                </a:lnTo>
                <a:lnTo>
                  <a:pt x="51816" y="82295"/>
                </a:lnTo>
                <a:lnTo>
                  <a:pt x="48768" y="82295"/>
                </a:lnTo>
                <a:lnTo>
                  <a:pt x="48768" y="85343"/>
                </a:lnTo>
                <a:lnTo>
                  <a:pt x="48768" y="91439"/>
                </a:lnTo>
                <a:lnTo>
                  <a:pt x="48768" y="94487"/>
                </a:lnTo>
              </a:path>
              <a:path w="52070" h="104140">
                <a:moveTo>
                  <a:pt x="48768" y="91439"/>
                </a:moveTo>
                <a:lnTo>
                  <a:pt x="51816" y="85343"/>
                </a:lnTo>
              </a:path>
              <a:path w="52070" h="104140">
                <a:moveTo>
                  <a:pt x="48768" y="85343"/>
                </a:moveTo>
                <a:lnTo>
                  <a:pt x="51816" y="9143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46" name="object 146"/>
          <p:cNvSpPr/>
          <p:nvPr/>
        </p:nvSpPr>
        <p:spPr>
          <a:xfrm>
            <a:off x="7541842" y="5890432"/>
            <a:ext cx="81382" cy="62956"/>
          </a:xfrm>
          <a:custGeom>
            <a:avLst/>
            <a:gdLst/>
            <a:ahLst/>
            <a:cxnLst/>
            <a:rect l="l" t="t" r="r" b="b"/>
            <a:pathLst>
              <a:path w="134620" h="104140">
                <a:moveTo>
                  <a:pt x="9143" y="0"/>
                </a:moveTo>
                <a:lnTo>
                  <a:pt x="0" y="18287"/>
                </a:lnTo>
              </a:path>
              <a:path w="134620" h="104140">
                <a:moveTo>
                  <a:pt x="9143" y="0"/>
                </a:moveTo>
                <a:lnTo>
                  <a:pt x="9143" y="103631"/>
                </a:lnTo>
              </a:path>
              <a:path w="134620" h="104140">
                <a:moveTo>
                  <a:pt x="67055" y="0"/>
                </a:moveTo>
                <a:lnTo>
                  <a:pt x="57911" y="18287"/>
                </a:lnTo>
              </a:path>
              <a:path w="134620" h="104140">
                <a:moveTo>
                  <a:pt x="67055" y="0"/>
                </a:moveTo>
                <a:lnTo>
                  <a:pt x="67055" y="103631"/>
                </a:lnTo>
              </a:path>
              <a:path w="134620" h="104140">
                <a:moveTo>
                  <a:pt x="134111" y="12191"/>
                </a:moveTo>
                <a:lnTo>
                  <a:pt x="131063" y="0"/>
                </a:lnTo>
                <a:lnTo>
                  <a:pt x="124967" y="0"/>
                </a:lnTo>
                <a:lnTo>
                  <a:pt x="118871" y="0"/>
                </a:lnTo>
                <a:lnTo>
                  <a:pt x="109727" y="6095"/>
                </a:lnTo>
                <a:lnTo>
                  <a:pt x="109727" y="18287"/>
                </a:lnTo>
                <a:lnTo>
                  <a:pt x="109727" y="85343"/>
                </a:lnTo>
                <a:lnTo>
                  <a:pt x="112775" y="97535"/>
                </a:lnTo>
                <a:lnTo>
                  <a:pt x="118871" y="103631"/>
                </a:lnTo>
                <a:lnTo>
                  <a:pt x="124967" y="103631"/>
                </a:lnTo>
                <a:lnTo>
                  <a:pt x="134111" y="94487"/>
                </a:lnTo>
                <a:lnTo>
                  <a:pt x="134111" y="82295"/>
                </a:lnTo>
                <a:lnTo>
                  <a:pt x="134111" y="64007"/>
                </a:lnTo>
                <a:lnTo>
                  <a:pt x="131063" y="51815"/>
                </a:lnTo>
                <a:lnTo>
                  <a:pt x="124967" y="45719"/>
                </a:lnTo>
                <a:lnTo>
                  <a:pt x="109727" y="4571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47" name="object 147"/>
          <p:cNvGrpSpPr/>
          <p:nvPr/>
        </p:nvGrpSpPr>
        <p:grpSpPr>
          <a:xfrm>
            <a:off x="7482879" y="6210127"/>
            <a:ext cx="98657" cy="115164"/>
            <a:chOff x="12377928" y="9947147"/>
            <a:chExt cx="163195" cy="190500"/>
          </a:xfrm>
        </p:grpSpPr>
        <p:pic>
          <p:nvPicPr>
            <p:cNvPr id="148" name="object 14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377928" y="9956291"/>
              <a:ext cx="92964" cy="16764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2518136" y="9951719"/>
              <a:ext cx="18415" cy="186055"/>
            </a:xfrm>
            <a:custGeom>
              <a:avLst/>
              <a:gdLst/>
              <a:ahLst/>
              <a:cxnLst/>
              <a:rect l="l" t="t" r="r" b="b"/>
              <a:pathLst>
                <a:path w="18415" h="186054">
                  <a:moveTo>
                    <a:pt x="18288" y="0"/>
                  </a:moveTo>
                  <a:lnTo>
                    <a:pt x="0" y="33528"/>
                  </a:lnTo>
                </a:path>
                <a:path w="18415" h="186054">
                  <a:moveTo>
                    <a:pt x="18288" y="0"/>
                  </a:moveTo>
                  <a:lnTo>
                    <a:pt x="18288" y="18592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150" name="object 150"/>
          <p:cNvSpPr/>
          <p:nvPr/>
        </p:nvSpPr>
        <p:spPr>
          <a:xfrm>
            <a:off x="7622918" y="6212891"/>
            <a:ext cx="27639" cy="110557"/>
          </a:xfrm>
          <a:custGeom>
            <a:avLst/>
            <a:gdLst/>
            <a:ahLst/>
            <a:cxnLst/>
            <a:rect l="l" t="t" r="r" b="b"/>
            <a:pathLst>
              <a:path w="45720" h="182879">
                <a:moveTo>
                  <a:pt x="18288" y="182880"/>
                </a:moveTo>
                <a:lnTo>
                  <a:pt x="45720" y="48768"/>
                </a:lnTo>
                <a:lnTo>
                  <a:pt x="42672" y="18288"/>
                </a:lnTo>
                <a:lnTo>
                  <a:pt x="33527" y="0"/>
                </a:lnTo>
                <a:lnTo>
                  <a:pt x="18288" y="0"/>
                </a:lnTo>
                <a:lnTo>
                  <a:pt x="0" y="24384"/>
                </a:lnTo>
                <a:lnTo>
                  <a:pt x="0" y="54864"/>
                </a:lnTo>
                <a:lnTo>
                  <a:pt x="0" y="94488"/>
                </a:lnTo>
                <a:lnTo>
                  <a:pt x="12192" y="112776"/>
                </a:lnTo>
                <a:lnTo>
                  <a:pt x="27431" y="109728"/>
                </a:lnTo>
                <a:lnTo>
                  <a:pt x="36575" y="944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1" name="object 151"/>
          <p:cNvSpPr/>
          <p:nvPr/>
        </p:nvSpPr>
        <p:spPr>
          <a:xfrm>
            <a:off x="7685566" y="6212891"/>
            <a:ext cx="27639" cy="112477"/>
          </a:xfrm>
          <a:custGeom>
            <a:avLst/>
            <a:gdLst/>
            <a:ahLst/>
            <a:cxnLst/>
            <a:rect l="l" t="t" r="r" b="b"/>
            <a:pathLst>
              <a:path w="45720" h="186054">
                <a:moveTo>
                  <a:pt x="0" y="27432"/>
                </a:moveTo>
                <a:lnTo>
                  <a:pt x="3048" y="18288"/>
                </a:lnTo>
                <a:lnTo>
                  <a:pt x="9144" y="3048"/>
                </a:lnTo>
                <a:lnTo>
                  <a:pt x="15240" y="0"/>
                </a:lnTo>
                <a:lnTo>
                  <a:pt x="33527" y="0"/>
                </a:lnTo>
                <a:lnTo>
                  <a:pt x="36575" y="3048"/>
                </a:lnTo>
                <a:lnTo>
                  <a:pt x="45720" y="21336"/>
                </a:lnTo>
                <a:lnTo>
                  <a:pt x="45720" y="27432"/>
                </a:lnTo>
                <a:lnTo>
                  <a:pt x="45720" y="42672"/>
                </a:lnTo>
                <a:lnTo>
                  <a:pt x="45720" y="51816"/>
                </a:lnTo>
                <a:lnTo>
                  <a:pt x="0" y="185928"/>
                </a:lnTo>
                <a:lnTo>
                  <a:pt x="45720" y="1859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2" name="object 152"/>
          <p:cNvSpPr/>
          <p:nvPr/>
        </p:nvSpPr>
        <p:spPr>
          <a:xfrm>
            <a:off x="7750058" y="6212891"/>
            <a:ext cx="153168" cy="112477"/>
          </a:xfrm>
          <a:custGeom>
            <a:avLst/>
            <a:gdLst/>
            <a:ahLst/>
            <a:cxnLst/>
            <a:rect l="l" t="t" r="r" b="b"/>
            <a:pathLst>
              <a:path w="253365" h="186054">
                <a:moveTo>
                  <a:pt x="42671" y="0"/>
                </a:moveTo>
                <a:lnTo>
                  <a:pt x="0" y="0"/>
                </a:lnTo>
                <a:lnTo>
                  <a:pt x="0" y="88392"/>
                </a:lnTo>
                <a:lnTo>
                  <a:pt x="30479" y="88392"/>
                </a:lnTo>
                <a:lnTo>
                  <a:pt x="39623" y="97536"/>
                </a:lnTo>
                <a:lnTo>
                  <a:pt x="42671" y="124968"/>
                </a:lnTo>
                <a:lnTo>
                  <a:pt x="42671" y="146304"/>
                </a:lnTo>
                <a:lnTo>
                  <a:pt x="39623" y="170688"/>
                </a:lnTo>
                <a:lnTo>
                  <a:pt x="30479" y="185928"/>
                </a:lnTo>
                <a:lnTo>
                  <a:pt x="0" y="185928"/>
                </a:lnTo>
              </a:path>
              <a:path w="253365" h="186054">
                <a:moveTo>
                  <a:pt x="91439" y="91440"/>
                </a:moveTo>
                <a:lnTo>
                  <a:pt x="161543" y="91440"/>
                </a:lnTo>
              </a:path>
              <a:path w="253365" h="186054">
                <a:moveTo>
                  <a:pt x="237744" y="0"/>
                </a:moveTo>
                <a:lnTo>
                  <a:pt x="222503" y="0"/>
                </a:lnTo>
                <a:lnTo>
                  <a:pt x="213359" y="18288"/>
                </a:lnTo>
                <a:lnTo>
                  <a:pt x="207263" y="42672"/>
                </a:lnTo>
                <a:lnTo>
                  <a:pt x="207263" y="140208"/>
                </a:lnTo>
                <a:lnTo>
                  <a:pt x="213359" y="170688"/>
                </a:lnTo>
                <a:lnTo>
                  <a:pt x="222503" y="185928"/>
                </a:lnTo>
                <a:lnTo>
                  <a:pt x="237744" y="185928"/>
                </a:lnTo>
                <a:lnTo>
                  <a:pt x="249935" y="170688"/>
                </a:lnTo>
                <a:lnTo>
                  <a:pt x="252983" y="143256"/>
                </a:lnTo>
                <a:lnTo>
                  <a:pt x="252983" y="42672"/>
                </a:lnTo>
                <a:lnTo>
                  <a:pt x="249935" y="18288"/>
                </a:lnTo>
                <a:lnTo>
                  <a:pt x="2377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3" name="object 153"/>
          <p:cNvSpPr/>
          <p:nvPr/>
        </p:nvSpPr>
        <p:spPr>
          <a:xfrm>
            <a:off x="7939848" y="6212891"/>
            <a:ext cx="155087" cy="112477"/>
          </a:xfrm>
          <a:custGeom>
            <a:avLst/>
            <a:gdLst/>
            <a:ahLst/>
            <a:cxnLst/>
            <a:rect l="l" t="t" r="r" b="b"/>
            <a:pathLst>
              <a:path w="256540" h="186054">
                <a:moveTo>
                  <a:pt x="0" y="0"/>
                </a:moveTo>
                <a:lnTo>
                  <a:pt x="33527" y="0"/>
                </a:lnTo>
                <a:lnTo>
                  <a:pt x="39623" y="12192"/>
                </a:lnTo>
                <a:lnTo>
                  <a:pt x="45719" y="30480"/>
                </a:lnTo>
                <a:lnTo>
                  <a:pt x="45719" y="54864"/>
                </a:lnTo>
                <a:lnTo>
                  <a:pt x="39623" y="67056"/>
                </a:lnTo>
                <a:lnTo>
                  <a:pt x="30479" y="82296"/>
                </a:lnTo>
                <a:lnTo>
                  <a:pt x="6096" y="82296"/>
                </a:lnTo>
              </a:path>
              <a:path w="256540" h="186054">
                <a:moveTo>
                  <a:pt x="0" y="185928"/>
                </a:moveTo>
                <a:lnTo>
                  <a:pt x="30479" y="185928"/>
                </a:lnTo>
                <a:lnTo>
                  <a:pt x="39623" y="170688"/>
                </a:lnTo>
                <a:lnTo>
                  <a:pt x="45719" y="152400"/>
                </a:lnTo>
                <a:lnTo>
                  <a:pt x="45719" y="112776"/>
                </a:lnTo>
                <a:lnTo>
                  <a:pt x="39623" y="91440"/>
                </a:lnTo>
                <a:lnTo>
                  <a:pt x="30479" y="82296"/>
                </a:lnTo>
              </a:path>
              <a:path w="256540" h="186054">
                <a:moveTo>
                  <a:pt x="94487" y="91440"/>
                </a:moveTo>
                <a:lnTo>
                  <a:pt x="161544" y="91440"/>
                </a:lnTo>
              </a:path>
              <a:path w="256540" h="186054">
                <a:moveTo>
                  <a:pt x="240791" y="0"/>
                </a:moveTo>
                <a:lnTo>
                  <a:pt x="222503" y="0"/>
                </a:lnTo>
                <a:lnTo>
                  <a:pt x="213359" y="18288"/>
                </a:lnTo>
                <a:lnTo>
                  <a:pt x="207263" y="42672"/>
                </a:lnTo>
                <a:lnTo>
                  <a:pt x="207263" y="140208"/>
                </a:lnTo>
                <a:lnTo>
                  <a:pt x="213359" y="170688"/>
                </a:lnTo>
                <a:lnTo>
                  <a:pt x="222503" y="185928"/>
                </a:lnTo>
                <a:lnTo>
                  <a:pt x="240791" y="185928"/>
                </a:lnTo>
                <a:lnTo>
                  <a:pt x="249935" y="170688"/>
                </a:lnTo>
                <a:lnTo>
                  <a:pt x="256031" y="143256"/>
                </a:lnTo>
                <a:lnTo>
                  <a:pt x="256031" y="42672"/>
                </a:lnTo>
                <a:lnTo>
                  <a:pt x="249935" y="18288"/>
                </a:lnTo>
                <a:lnTo>
                  <a:pt x="2407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4" name="object 154"/>
          <p:cNvSpPr/>
          <p:nvPr/>
        </p:nvSpPr>
        <p:spPr>
          <a:xfrm>
            <a:off x="8129638" y="6212891"/>
            <a:ext cx="27639" cy="112477"/>
          </a:xfrm>
          <a:custGeom>
            <a:avLst/>
            <a:gdLst/>
            <a:ahLst/>
            <a:cxnLst/>
            <a:rect l="l" t="t" r="r" b="b"/>
            <a:pathLst>
              <a:path w="45719" h="186054">
                <a:moveTo>
                  <a:pt x="0" y="0"/>
                </a:moveTo>
                <a:lnTo>
                  <a:pt x="33527" y="0"/>
                </a:lnTo>
                <a:lnTo>
                  <a:pt x="39623" y="12192"/>
                </a:lnTo>
                <a:lnTo>
                  <a:pt x="45719" y="30480"/>
                </a:lnTo>
                <a:lnTo>
                  <a:pt x="45719" y="54864"/>
                </a:lnTo>
                <a:lnTo>
                  <a:pt x="39623" y="67056"/>
                </a:lnTo>
                <a:lnTo>
                  <a:pt x="30479" y="82296"/>
                </a:lnTo>
                <a:lnTo>
                  <a:pt x="6095" y="82296"/>
                </a:lnTo>
              </a:path>
              <a:path w="45719" h="186054">
                <a:moveTo>
                  <a:pt x="0" y="185928"/>
                </a:moveTo>
                <a:lnTo>
                  <a:pt x="30479" y="185928"/>
                </a:lnTo>
                <a:lnTo>
                  <a:pt x="39623" y="170688"/>
                </a:lnTo>
                <a:lnTo>
                  <a:pt x="45719" y="152400"/>
                </a:lnTo>
                <a:lnTo>
                  <a:pt x="45719" y="112776"/>
                </a:lnTo>
                <a:lnTo>
                  <a:pt x="39623" y="91440"/>
                </a:lnTo>
                <a:lnTo>
                  <a:pt x="30479" y="822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5" name="object 155"/>
          <p:cNvSpPr/>
          <p:nvPr/>
        </p:nvSpPr>
        <p:spPr>
          <a:xfrm>
            <a:off x="8192287" y="6212891"/>
            <a:ext cx="155087" cy="112477"/>
          </a:xfrm>
          <a:custGeom>
            <a:avLst/>
            <a:gdLst/>
            <a:ahLst/>
            <a:cxnLst/>
            <a:rect l="l" t="t" r="r" b="b"/>
            <a:pathLst>
              <a:path w="256540" h="186054">
                <a:moveTo>
                  <a:pt x="30480" y="0"/>
                </a:moveTo>
                <a:lnTo>
                  <a:pt x="15240" y="0"/>
                </a:lnTo>
                <a:lnTo>
                  <a:pt x="6096" y="18288"/>
                </a:lnTo>
                <a:lnTo>
                  <a:pt x="0" y="42672"/>
                </a:lnTo>
                <a:lnTo>
                  <a:pt x="0" y="140208"/>
                </a:lnTo>
                <a:lnTo>
                  <a:pt x="6096" y="170688"/>
                </a:lnTo>
                <a:lnTo>
                  <a:pt x="15240" y="185928"/>
                </a:lnTo>
                <a:lnTo>
                  <a:pt x="30480" y="185928"/>
                </a:lnTo>
                <a:lnTo>
                  <a:pt x="39624" y="170688"/>
                </a:lnTo>
                <a:lnTo>
                  <a:pt x="45720" y="143256"/>
                </a:lnTo>
                <a:lnTo>
                  <a:pt x="45720" y="42672"/>
                </a:lnTo>
                <a:lnTo>
                  <a:pt x="39624" y="18288"/>
                </a:lnTo>
                <a:lnTo>
                  <a:pt x="30480" y="0"/>
                </a:lnTo>
              </a:path>
              <a:path w="256540" h="186054">
                <a:moveTo>
                  <a:pt x="94488" y="91440"/>
                </a:moveTo>
                <a:lnTo>
                  <a:pt x="161544" y="91440"/>
                </a:lnTo>
              </a:path>
              <a:path w="256540" h="186054">
                <a:moveTo>
                  <a:pt x="256032" y="0"/>
                </a:moveTo>
                <a:lnTo>
                  <a:pt x="210311" y="0"/>
                </a:lnTo>
                <a:lnTo>
                  <a:pt x="210311" y="88392"/>
                </a:lnTo>
                <a:lnTo>
                  <a:pt x="240792" y="88392"/>
                </a:lnTo>
                <a:lnTo>
                  <a:pt x="249936" y="97536"/>
                </a:lnTo>
                <a:lnTo>
                  <a:pt x="256032" y="124968"/>
                </a:lnTo>
                <a:lnTo>
                  <a:pt x="256032" y="146304"/>
                </a:lnTo>
                <a:lnTo>
                  <a:pt x="249936" y="170688"/>
                </a:lnTo>
                <a:lnTo>
                  <a:pt x="240792" y="185928"/>
                </a:lnTo>
                <a:lnTo>
                  <a:pt x="210311" y="1859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6" name="object 156"/>
          <p:cNvSpPr/>
          <p:nvPr/>
        </p:nvSpPr>
        <p:spPr>
          <a:xfrm>
            <a:off x="8382077" y="6212891"/>
            <a:ext cx="27639" cy="112477"/>
          </a:xfrm>
          <a:custGeom>
            <a:avLst/>
            <a:gdLst/>
            <a:ahLst/>
            <a:cxnLst/>
            <a:rect l="l" t="t" r="r" b="b"/>
            <a:pathLst>
              <a:path w="45719" h="186054">
                <a:moveTo>
                  <a:pt x="0" y="27432"/>
                </a:moveTo>
                <a:lnTo>
                  <a:pt x="3048" y="18288"/>
                </a:lnTo>
                <a:lnTo>
                  <a:pt x="9144" y="3048"/>
                </a:lnTo>
                <a:lnTo>
                  <a:pt x="15240" y="0"/>
                </a:lnTo>
                <a:lnTo>
                  <a:pt x="33528" y="0"/>
                </a:lnTo>
                <a:lnTo>
                  <a:pt x="36576" y="3048"/>
                </a:lnTo>
                <a:lnTo>
                  <a:pt x="45719" y="21336"/>
                </a:lnTo>
                <a:lnTo>
                  <a:pt x="45719" y="27432"/>
                </a:lnTo>
                <a:lnTo>
                  <a:pt x="45719" y="42672"/>
                </a:lnTo>
                <a:lnTo>
                  <a:pt x="45719" y="51816"/>
                </a:lnTo>
                <a:lnTo>
                  <a:pt x="0" y="185928"/>
                </a:lnTo>
                <a:lnTo>
                  <a:pt x="45719" y="185928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7" name="object 157"/>
          <p:cNvSpPr/>
          <p:nvPr/>
        </p:nvSpPr>
        <p:spPr>
          <a:xfrm>
            <a:off x="8446569" y="6212891"/>
            <a:ext cx="217659" cy="112477"/>
          </a:xfrm>
          <a:custGeom>
            <a:avLst/>
            <a:gdLst/>
            <a:ahLst/>
            <a:cxnLst/>
            <a:rect l="l" t="t" r="r" b="b"/>
            <a:pathLst>
              <a:path w="360044" h="186054">
                <a:moveTo>
                  <a:pt x="0" y="0"/>
                </a:moveTo>
                <a:lnTo>
                  <a:pt x="33527" y="0"/>
                </a:lnTo>
                <a:lnTo>
                  <a:pt x="39623" y="12192"/>
                </a:lnTo>
                <a:lnTo>
                  <a:pt x="42671" y="30480"/>
                </a:lnTo>
                <a:lnTo>
                  <a:pt x="42671" y="54864"/>
                </a:lnTo>
                <a:lnTo>
                  <a:pt x="39623" y="67056"/>
                </a:lnTo>
                <a:lnTo>
                  <a:pt x="30479" y="82296"/>
                </a:lnTo>
                <a:lnTo>
                  <a:pt x="6096" y="82296"/>
                </a:lnTo>
              </a:path>
              <a:path w="360044" h="186054">
                <a:moveTo>
                  <a:pt x="0" y="185928"/>
                </a:moveTo>
                <a:lnTo>
                  <a:pt x="30479" y="185928"/>
                </a:lnTo>
                <a:lnTo>
                  <a:pt x="39623" y="170688"/>
                </a:lnTo>
                <a:lnTo>
                  <a:pt x="42671" y="152400"/>
                </a:lnTo>
                <a:lnTo>
                  <a:pt x="42671" y="112776"/>
                </a:lnTo>
                <a:lnTo>
                  <a:pt x="39623" y="91440"/>
                </a:lnTo>
                <a:lnTo>
                  <a:pt x="30479" y="82296"/>
                </a:lnTo>
              </a:path>
              <a:path w="360044" h="186054">
                <a:moveTo>
                  <a:pt x="85344" y="167640"/>
                </a:moveTo>
                <a:lnTo>
                  <a:pt x="109727" y="167640"/>
                </a:lnTo>
              </a:path>
              <a:path w="360044" h="186054">
                <a:moveTo>
                  <a:pt x="97535" y="167640"/>
                </a:moveTo>
                <a:lnTo>
                  <a:pt x="124967" y="6096"/>
                </a:lnTo>
                <a:lnTo>
                  <a:pt x="158496" y="167640"/>
                </a:lnTo>
              </a:path>
              <a:path w="360044" h="186054">
                <a:moveTo>
                  <a:pt x="167639" y="167640"/>
                </a:moveTo>
                <a:lnTo>
                  <a:pt x="140207" y="167640"/>
                </a:lnTo>
              </a:path>
              <a:path w="360044" h="186054">
                <a:moveTo>
                  <a:pt x="146303" y="109728"/>
                </a:moveTo>
                <a:lnTo>
                  <a:pt x="109727" y="109728"/>
                </a:lnTo>
              </a:path>
              <a:path w="360044" h="186054">
                <a:moveTo>
                  <a:pt x="198119" y="91440"/>
                </a:moveTo>
                <a:lnTo>
                  <a:pt x="265175" y="91440"/>
                </a:lnTo>
              </a:path>
              <a:path w="360044" h="186054">
                <a:moveTo>
                  <a:pt x="344423" y="0"/>
                </a:moveTo>
                <a:lnTo>
                  <a:pt x="326135" y="0"/>
                </a:lnTo>
                <a:lnTo>
                  <a:pt x="316991" y="18288"/>
                </a:lnTo>
                <a:lnTo>
                  <a:pt x="310896" y="42672"/>
                </a:lnTo>
                <a:lnTo>
                  <a:pt x="310896" y="140208"/>
                </a:lnTo>
                <a:lnTo>
                  <a:pt x="316991" y="170688"/>
                </a:lnTo>
                <a:lnTo>
                  <a:pt x="326135" y="185928"/>
                </a:lnTo>
                <a:lnTo>
                  <a:pt x="344423" y="185928"/>
                </a:lnTo>
                <a:lnTo>
                  <a:pt x="353567" y="170688"/>
                </a:lnTo>
                <a:lnTo>
                  <a:pt x="359663" y="143256"/>
                </a:lnTo>
                <a:lnTo>
                  <a:pt x="359663" y="42672"/>
                </a:lnTo>
                <a:lnTo>
                  <a:pt x="353567" y="18288"/>
                </a:lnTo>
                <a:lnTo>
                  <a:pt x="34442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8" name="object 158"/>
          <p:cNvSpPr/>
          <p:nvPr/>
        </p:nvSpPr>
        <p:spPr>
          <a:xfrm>
            <a:off x="8301001" y="382842"/>
            <a:ext cx="31477" cy="62956"/>
          </a:xfrm>
          <a:custGeom>
            <a:avLst/>
            <a:gdLst/>
            <a:ahLst/>
            <a:cxnLst/>
            <a:rect l="l" t="t" r="r" b="b"/>
            <a:pathLst>
              <a:path w="52069" h="104140">
                <a:moveTo>
                  <a:pt x="15240" y="0"/>
                </a:moveTo>
                <a:lnTo>
                  <a:pt x="6096" y="0"/>
                </a:lnTo>
                <a:lnTo>
                  <a:pt x="3048" y="9143"/>
                </a:lnTo>
                <a:lnTo>
                  <a:pt x="0" y="24383"/>
                </a:lnTo>
                <a:lnTo>
                  <a:pt x="0" y="79247"/>
                </a:lnTo>
                <a:lnTo>
                  <a:pt x="3048" y="94487"/>
                </a:lnTo>
                <a:lnTo>
                  <a:pt x="6096" y="103631"/>
                </a:lnTo>
                <a:lnTo>
                  <a:pt x="15240" y="103631"/>
                </a:lnTo>
                <a:lnTo>
                  <a:pt x="21336" y="94487"/>
                </a:lnTo>
                <a:lnTo>
                  <a:pt x="24383" y="82295"/>
                </a:lnTo>
                <a:lnTo>
                  <a:pt x="24383" y="24383"/>
                </a:lnTo>
                <a:lnTo>
                  <a:pt x="21336" y="9143"/>
                </a:lnTo>
                <a:lnTo>
                  <a:pt x="15240" y="0"/>
                </a:lnTo>
              </a:path>
              <a:path w="52069" h="104140">
                <a:moveTo>
                  <a:pt x="45719" y="97535"/>
                </a:moveTo>
                <a:lnTo>
                  <a:pt x="48767" y="97535"/>
                </a:lnTo>
                <a:lnTo>
                  <a:pt x="51815" y="91439"/>
                </a:lnTo>
                <a:lnTo>
                  <a:pt x="51815" y="88391"/>
                </a:lnTo>
                <a:lnTo>
                  <a:pt x="48767" y="85343"/>
                </a:lnTo>
                <a:lnTo>
                  <a:pt x="45719" y="85343"/>
                </a:lnTo>
                <a:lnTo>
                  <a:pt x="45719" y="88391"/>
                </a:lnTo>
                <a:lnTo>
                  <a:pt x="45719" y="91439"/>
                </a:lnTo>
                <a:lnTo>
                  <a:pt x="45719" y="97535"/>
                </a:lnTo>
              </a:path>
              <a:path w="52069" h="104140">
                <a:moveTo>
                  <a:pt x="45719" y="94487"/>
                </a:moveTo>
                <a:lnTo>
                  <a:pt x="48767" y="88391"/>
                </a:lnTo>
              </a:path>
              <a:path w="52069" h="104140">
                <a:moveTo>
                  <a:pt x="45719" y="88391"/>
                </a:moveTo>
                <a:lnTo>
                  <a:pt x="48767" y="944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59" name="object 159"/>
          <p:cNvSpPr/>
          <p:nvPr/>
        </p:nvSpPr>
        <p:spPr>
          <a:xfrm>
            <a:off x="8371020" y="382842"/>
            <a:ext cx="123609" cy="62956"/>
          </a:xfrm>
          <a:custGeom>
            <a:avLst/>
            <a:gdLst/>
            <a:ahLst/>
            <a:cxnLst/>
            <a:rect l="l" t="t" r="r" b="b"/>
            <a:pathLst>
              <a:path w="204469" h="104140">
                <a:moveTo>
                  <a:pt x="27432" y="0"/>
                </a:moveTo>
                <a:lnTo>
                  <a:pt x="0" y="0"/>
                </a:lnTo>
                <a:lnTo>
                  <a:pt x="0" y="48767"/>
                </a:lnTo>
                <a:lnTo>
                  <a:pt x="18288" y="48767"/>
                </a:lnTo>
                <a:lnTo>
                  <a:pt x="24384" y="54863"/>
                </a:lnTo>
                <a:lnTo>
                  <a:pt x="27432" y="70103"/>
                </a:lnTo>
                <a:lnTo>
                  <a:pt x="27432" y="82295"/>
                </a:lnTo>
                <a:lnTo>
                  <a:pt x="24384" y="97535"/>
                </a:lnTo>
                <a:lnTo>
                  <a:pt x="18288" y="103631"/>
                </a:lnTo>
                <a:lnTo>
                  <a:pt x="0" y="103631"/>
                </a:lnTo>
              </a:path>
              <a:path w="204469" h="104140">
                <a:moveTo>
                  <a:pt x="76200" y="0"/>
                </a:moveTo>
                <a:lnTo>
                  <a:pt x="67055" y="0"/>
                </a:lnTo>
                <a:lnTo>
                  <a:pt x="64007" y="9143"/>
                </a:lnTo>
                <a:lnTo>
                  <a:pt x="60959" y="24383"/>
                </a:lnTo>
                <a:lnTo>
                  <a:pt x="60959" y="79247"/>
                </a:lnTo>
                <a:lnTo>
                  <a:pt x="64007" y="94487"/>
                </a:lnTo>
                <a:lnTo>
                  <a:pt x="67055" y="103631"/>
                </a:lnTo>
                <a:lnTo>
                  <a:pt x="76200" y="103631"/>
                </a:lnTo>
                <a:lnTo>
                  <a:pt x="82296" y="94487"/>
                </a:lnTo>
                <a:lnTo>
                  <a:pt x="85344" y="82295"/>
                </a:lnTo>
                <a:lnTo>
                  <a:pt x="85344" y="24383"/>
                </a:lnTo>
                <a:lnTo>
                  <a:pt x="82296" y="9143"/>
                </a:lnTo>
                <a:lnTo>
                  <a:pt x="76200" y="0"/>
                </a:lnTo>
              </a:path>
              <a:path w="204469" h="104140">
                <a:moveTo>
                  <a:pt x="118872" y="15239"/>
                </a:moveTo>
                <a:lnTo>
                  <a:pt x="118872" y="9143"/>
                </a:lnTo>
                <a:lnTo>
                  <a:pt x="124968" y="3047"/>
                </a:lnTo>
                <a:lnTo>
                  <a:pt x="128016" y="0"/>
                </a:lnTo>
                <a:lnTo>
                  <a:pt x="137159" y="0"/>
                </a:lnTo>
                <a:lnTo>
                  <a:pt x="140207" y="3047"/>
                </a:lnTo>
                <a:lnTo>
                  <a:pt x="143255" y="12191"/>
                </a:lnTo>
                <a:lnTo>
                  <a:pt x="146303" y="15239"/>
                </a:lnTo>
                <a:lnTo>
                  <a:pt x="146303" y="24383"/>
                </a:lnTo>
                <a:lnTo>
                  <a:pt x="143255" y="30479"/>
                </a:lnTo>
                <a:lnTo>
                  <a:pt x="118872" y="103631"/>
                </a:lnTo>
                <a:lnTo>
                  <a:pt x="146303" y="103631"/>
                </a:lnTo>
              </a:path>
              <a:path w="204469" h="104140">
                <a:moveTo>
                  <a:pt x="204216" y="15239"/>
                </a:moveTo>
                <a:lnTo>
                  <a:pt x="198120" y="3047"/>
                </a:lnTo>
                <a:lnTo>
                  <a:pt x="195072" y="0"/>
                </a:lnTo>
                <a:lnTo>
                  <a:pt x="185928" y="0"/>
                </a:lnTo>
                <a:lnTo>
                  <a:pt x="179832" y="9143"/>
                </a:lnTo>
                <a:lnTo>
                  <a:pt x="176784" y="21335"/>
                </a:lnTo>
                <a:lnTo>
                  <a:pt x="176784" y="85343"/>
                </a:lnTo>
                <a:lnTo>
                  <a:pt x="182880" y="100583"/>
                </a:lnTo>
                <a:lnTo>
                  <a:pt x="185928" y="103631"/>
                </a:lnTo>
                <a:lnTo>
                  <a:pt x="192024" y="103631"/>
                </a:lnTo>
                <a:lnTo>
                  <a:pt x="201168" y="97535"/>
                </a:lnTo>
                <a:lnTo>
                  <a:pt x="204216" y="85343"/>
                </a:lnTo>
                <a:lnTo>
                  <a:pt x="204216" y="67055"/>
                </a:lnTo>
                <a:lnTo>
                  <a:pt x="201168" y="54863"/>
                </a:lnTo>
                <a:lnTo>
                  <a:pt x="192024" y="48767"/>
                </a:lnTo>
                <a:lnTo>
                  <a:pt x="176784" y="487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0" name="object 160"/>
          <p:cNvSpPr/>
          <p:nvPr/>
        </p:nvSpPr>
        <p:spPr>
          <a:xfrm>
            <a:off x="5474423" y="5967822"/>
            <a:ext cx="90595" cy="77544"/>
          </a:xfrm>
          <a:custGeom>
            <a:avLst/>
            <a:gdLst/>
            <a:ahLst/>
            <a:cxnLst/>
            <a:rect l="l" t="t" r="r" b="b"/>
            <a:pathLst>
              <a:path w="149859" h="128270">
                <a:moveTo>
                  <a:pt x="6096" y="124968"/>
                </a:moveTo>
                <a:lnTo>
                  <a:pt x="6096" y="67056"/>
                </a:lnTo>
                <a:lnTo>
                  <a:pt x="67056" y="67056"/>
                </a:lnTo>
                <a:lnTo>
                  <a:pt x="67056" y="118872"/>
                </a:lnTo>
                <a:lnTo>
                  <a:pt x="64008" y="128016"/>
                </a:lnTo>
                <a:lnTo>
                  <a:pt x="54864" y="118872"/>
                </a:lnTo>
              </a:path>
              <a:path w="149859" h="128270">
                <a:moveTo>
                  <a:pt x="51816" y="103632"/>
                </a:moveTo>
                <a:lnTo>
                  <a:pt x="51816" y="82296"/>
                </a:lnTo>
                <a:lnTo>
                  <a:pt x="21336" y="82296"/>
                </a:lnTo>
                <a:lnTo>
                  <a:pt x="21336" y="103632"/>
                </a:lnTo>
                <a:lnTo>
                  <a:pt x="51816" y="103632"/>
                </a:lnTo>
              </a:path>
              <a:path w="149859" h="128270">
                <a:moveTo>
                  <a:pt x="54864" y="51816"/>
                </a:moveTo>
                <a:lnTo>
                  <a:pt x="54864" y="30480"/>
                </a:lnTo>
                <a:lnTo>
                  <a:pt x="21336" y="30480"/>
                </a:lnTo>
                <a:lnTo>
                  <a:pt x="21336" y="51816"/>
                </a:lnTo>
                <a:lnTo>
                  <a:pt x="54864" y="51816"/>
                </a:lnTo>
              </a:path>
              <a:path w="149859" h="128270">
                <a:moveTo>
                  <a:pt x="36575" y="12192"/>
                </a:moveTo>
                <a:lnTo>
                  <a:pt x="36575" y="0"/>
                </a:lnTo>
              </a:path>
              <a:path w="149859" h="128270">
                <a:moveTo>
                  <a:pt x="0" y="12192"/>
                </a:moveTo>
                <a:lnTo>
                  <a:pt x="73151" y="12192"/>
                </a:lnTo>
              </a:path>
              <a:path w="149859" h="128270">
                <a:moveTo>
                  <a:pt x="94488" y="109728"/>
                </a:moveTo>
                <a:lnTo>
                  <a:pt x="94488" y="15240"/>
                </a:lnTo>
                <a:lnTo>
                  <a:pt x="149351" y="15240"/>
                </a:lnTo>
                <a:lnTo>
                  <a:pt x="149351" y="109728"/>
                </a:lnTo>
                <a:lnTo>
                  <a:pt x="94488" y="109728"/>
                </a:lnTo>
              </a:path>
              <a:path w="149859" h="128270">
                <a:moveTo>
                  <a:pt x="121920" y="109728"/>
                </a:moveTo>
                <a:lnTo>
                  <a:pt x="121920" y="15240"/>
                </a:lnTo>
              </a:path>
              <a:path w="149859" h="128270">
                <a:moveTo>
                  <a:pt x="94488" y="60960"/>
                </a:moveTo>
                <a:lnTo>
                  <a:pt x="149351" y="6096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1" name="object 161"/>
          <p:cNvSpPr/>
          <p:nvPr/>
        </p:nvSpPr>
        <p:spPr>
          <a:xfrm>
            <a:off x="4958490" y="6107861"/>
            <a:ext cx="29559" cy="62956"/>
          </a:xfrm>
          <a:custGeom>
            <a:avLst/>
            <a:gdLst/>
            <a:ahLst/>
            <a:cxnLst/>
            <a:rect l="l" t="t" r="r" b="b"/>
            <a:pathLst>
              <a:path w="48895" h="104140">
                <a:moveTo>
                  <a:pt x="0" y="15240"/>
                </a:moveTo>
                <a:lnTo>
                  <a:pt x="3048" y="9143"/>
                </a:lnTo>
                <a:lnTo>
                  <a:pt x="9143" y="0"/>
                </a:lnTo>
                <a:lnTo>
                  <a:pt x="15239" y="0"/>
                </a:lnTo>
                <a:lnTo>
                  <a:pt x="33527" y="0"/>
                </a:lnTo>
                <a:lnTo>
                  <a:pt x="39624" y="0"/>
                </a:lnTo>
                <a:lnTo>
                  <a:pt x="45720" y="9143"/>
                </a:lnTo>
                <a:lnTo>
                  <a:pt x="48767" y="15240"/>
                </a:lnTo>
                <a:lnTo>
                  <a:pt x="48767" y="24384"/>
                </a:lnTo>
                <a:lnTo>
                  <a:pt x="45720" y="27431"/>
                </a:lnTo>
                <a:lnTo>
                  <a:pt x="0" y="103631"/>
                </a:lnTo>
                <a:lnTo>
                  <a:pt x="48767" y="1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2" name="object 162"/>
          <p:cNvSpPr/>
          <p:nvPr/>
        </p:nvSpPr>
        <p:spPr>
          <a:xfrm>
            <a:off x="5022981" y="6107861"/>
            <a:ext cx="27639" cy="62956"/>
          </a:xfrm>
          <a:custGeom>
            <a:avLst/>
            <a:gdLst/>
            <a:ahLst/>
            <a:cxnLst/>
            <a:rect l="l" t="t" r="r" b="b"/>
            <a:pathLst>
              <a:path w="45720" h="104140">
                <a:moveTo>
                  <a:pt x="30479" y="0"/>
                </a:moveTo>
                <a:lnTo>
                  <a:pt x="15240" y="0"/>
                </a:lnTo>
                <a:lnTo>
                  <a:pt x="6096" y="9143"/>
                </a:lnTo>
                <a:lnTo>
                  <a:pt x="0" y="24384"/>
                </a:lnTo>
                <a:lnTo>
                  <a:pt x="0" y="79247"/>
                </a:lnTo>
                <a:lnTo>
                  <a:pt x="6096" y="94487"/>
                </a:lnTo>
                <a:lnTo>
                  <a:pt x="15240" y="103631"/>
                </a:lnTo>
                <a:lnTo>
                  <a:pt x="30479" y="103631"/>
                </a:lnTo>
                <a:lnTo>
                  <a:pt x="42672" y="94487"/>
                </a:lnTo>
                <a:lnTo>
                  <a:pt x="45720" y="79247"/>
                </a:lnTo>
                <a:lnTo>
                  <a:pt x="45720" y="24384"/>
                </a:lnTo>
                <a:lnTo>
                  <a:pt x="42672" y="9143"/>
                </a:lnTo>
                <a:lnTo>
                  <a:pt x="3047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3" name="object 163"/>
          <p:cNvSpPr/>
          <p:nvPr/>
        </p:nvSpPr>
        <p:spPr>
          <a:xfrm>
            <a:off x="5096686" y="6107861"/>
            <a:ext cx="9213" cy="62956"/>
          </a:xfrm>
          <a:custGeom>
            <a:avLst/>
            <a:gdLst/>
            <a:ahLst/>
            <a:cxnLst/>
            <a:rect l="l" t="t" r="r" b="b"/>
            <a:pathLst>
              <a:path w="15240" h="104140">
                <a:moveTo>
                  <a:pt x="15239" y="0"/>
                </a:moveTo>
                <a:lnTo>
                  <a:pt x="0" y="18287"/>
                </a:lnTo>
              </a:path>
              <a:path w="15240" h="104140">
                <a:moveTo>
                  <a:pt x="15239" y="0"/>
                </a:moveTo>
                <a:lnTo>
                  <a:pt x="15239" y="1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4" name="object 164"/>
          <p:cNvSpPr/>
          <p:nvPr/>
        </p:nvSpPr>
        <p:spPr>
          <a:xfrm>
            <a:off x="5151964" y="6107861"/>
            <a:ext cx="55279" cy="62956"/>
          </a:xfrm>
          <a:custGeom>
            <a:avLst/>
            <a:gdLst/>
            <a:ahLst/>
            <a:cxnLst/>
            <a:rect l="l" t="t" r="r" b="b"/>
            <a:pathLst>
              <a:path w="91440" h="104140">
                <a:moveTo>
                  <a:pt x="45720" y="0"/>
                </a:moveTo>
                <a:lnTo>
                  <a:pt x="0" y="0"/>
                </a:lnTo>
                <a:lnTo>
                  <a:pt x="0" y="21336"/>
                </a:lnTo>
              </a:path>
              <a:path w="91440" h="104140">
                <a:moveTo>
                  <a:pt x="45720" y="0"/>
                </a:moveTo>
                <a:lnTo>
                  <a:pt x="21336" y="103631"/>
                </a:lnTo>
              </a:path>
              <a:path w="91440" h="104140">
                <a:moveTo>
                  <a:pt x="85344" y="94487"/>
                </a:moveTo>
                <a:lnTo>
                  <a:pt x="88392" y="94487"/>
                </a:lnTo>
                <a:lnTo>
                  <a:pt x="91440" y="91440"/>
                </a:lnTo>
                <a:lnTo>
                  <a:pt x="91440" y="88391"/>
                </a:lnTo>
                <a:lnTo>
                  <a:pt x="88392" y="82296"/>
                </a:lnTo>
                <a:lnTo>
                  <a:pt x="85344" y="82296"/>
                </a:lnTo>
                <a:lnTo>
                  <a:pt x="79248" y="88391"/>
                </a:lnTo>
                <a:lnTo>
                  <a:pt x="79248" y="91440"/>
                </a:lnTo>
                <a:lnTo>
                  <a:pt x="85344" y="94487"/>
                </a:lnTo>
              </a:path>
              <a:path w="91440" h="104140">
                <a:moveTo>
                  <a:pt x="82296" y="91440"/>
                </a:moveTo>
                <a:lnTo>
                  <a:pt x="88392" y="85343"/>
                </a:lnTo>
              </a:path>
              <a:path w="91440" h="104140">
                <a:moveTo>
                  <a:pt x="82296" y="85343"/>
                </a:moveTo>
                <a:lnTo>
                  <a:pt x="88392" y="914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5" name="object 165"/>
          <p:cNvSpPr/>
          <p:nvPr/>
        </p:nvSpPr>
        <p:spPr>
          <a:xfrm>
            <a:off x="5288318" y="6107861"/>
            <a:ext cx="9213" cy="62956"/>
          </a:xfrm>
          <a:custGeom>
            <a:avLst/>
            <a:gdLst/>
            <a:ahLst/>
            <a:cxnLst/>
            <a:rect l="l" t="t" r="r" b="b"/>
            <a:pathLst>
              <a:path w="15240" h="104140">
                <a:moveTo>
                  <a:pt x="15240" y="0"/>
                </a:moveTo>
                <a:lnTo>
                  <a:pt x="0" y="18287"/>
                </a:lnTo>
              </a:path>
              <a:path w="15240" h="104140">
                <a:moveTo>
                  <a:pt x="15240" y="0"/>
                </a:moveTo>
                <a:lnTo>
                  <a:pt x="15240" y="1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6" name="object 166"/>
          <p:cNvSpPr/>
          <p:nvPr/>
        </p:nvSpPr>
        <p:spPr>
          <a:xfrm>
            <a:off x="5352810" y="6107861"/>
            <a:ext cx="46065" cy="62956"/>
          </a:xfrm>
          <a:custGeom>
            <a:avLst/>
            <a:gdLst/>
            <a:ahLst/>
            <a:cxnLst/>
            <a:rect l="l" t="t" r="r" b="b"/>
            <a:pathLst>
              <a:path w="76200" h="104140">
                <a:moveTo>
                  <a:pt x="15239" y="0"/>
                </a:moveTo>
                <a:lnTo>
                  <a:pt x="0" y="18287"/>
                </a:lnTo>
              </a:path>
              <a:path w="76200" h="104140">
                <a:moveTo>
                  <a:pt x="15239" y="0"/>
                </a:moveTo>
                <a:lnTo>
                  <a:pt x="15239" y="103631"/>
                </a:lnTo>
              </a:path>
              <a:path w="76200" h="104140">
                <a:moveTo>
                  <a:pt x="70103" y="94487"/>
                </a:moveTo>
                <a:lnTo>
                  <a:pt x="73151" y="94487"/>
                </a:lnTo>
                <a:lnTo>
                  <a:pt x="76200" y="91440"/>
                </a:lnTo>
                <a:lnTo>
                  <a:pt x="76200" y="88391"/>
                </a:lnTo>
                <a:lnTo>
                  <a:pt x="73151" y="82296"/>
                </a:lnTo>
                <a:lnTo>
                  <a:pt x="70103" y="82296"/>
                </a:lnTo>
                <a:lnTo>
                  <a:pt x="67055" y="88391"/>
                </a:lnTo>
                <a:lnTo>
                  <a:pt x="67055" y="91440"/>
                </a:lnTo>
                <a:lnTo>
                  <a:pt x="70103" y="94487"/>
                </a:lnTo>
              </a:path>
              <a:path w="76200" h="104140">
                <a:moveTo>
                  <a:pt x="67055" y="91440"/>
                </a:moveTo>
                <a:lnTo>
                  <a:pt x="76200" y="85343"/>
                </a:lnTo>
              </a:path>
              <a:path w="76200" h="104140">
                <a:moveTo>
                  <a:pt x="67055" y="85343"/>
                </a:moveTo>
                <a:lnTo>
                  <a:pt x="76200" y="914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7" name="object 167"/>
          <p:cNvSpPr/>
          <p:nvPr/>
        </p:nvSpPr>
        <p:spPr>
          <a:xfrm>
            <a:off x="5470737" y="6107861"/>
            <a:ext cx="29559" cy="62956"/>
          </a:xfrm>
          <a:custGeom>
            <a:avLst/>
            <a:gdLst/>
            <a:ahLst/>
            <a:cxnLst/>
            <a:rect l="l" t="t" r="r" b="b"/>
            <a:pathLst>
              <a:path w="48895" h="104140">
                <a:moveTo>
                  <a:pt x="0" y="15240"/>
                </a:moveTo>
                <a:lnTo>
                  <a:pt x="3048" y="9143"/>
                </a:lnTo>
                <a:lnTo>
                  <a:pt x="9144" y="0"/>
                </a:lnTo>
                <a:lnTo>
                  <a:pt x="15240" y="0"/>
                </a:lnTo>
                <a:lnTo>
                  <a:pt x="33528" y="0"/>
                </a:lnTo>
                <a:lnTo>
                  <a:pt x="39624" y="0"/>
                </a:lnTo>
                <a:lnTo>
                  <a:pt x="45720" y="9143"/>
                </a:lnTo>
                <a:lnTo>
                  <a:pt x="48768" y="15240"/>
                </a:lnTo>
                <a:lnTo>
                  <a:pt x="48768" y="24384"/>
                </a:lnTo>
                <a:lnTo>
                  <a:pt x="45720" y="27431"/>
                </a:lnTo>
                <a:lnTo>
                  <a:pt x="0" y="103631"/>
                </a:lnTo>
                <a:lnTo>
                  <a:pt x="48768" y="103631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68" name="object 168"/>
          <p:cNvSpPr/>
          <p:nvPr/>
        </p:nvSpPr>
        <p:spPr>
          <a:xfrm>
            <a:off x="5535230" y="6107861"/>
            <a:ext cx="29559" cy="62956"/>
          </a:xfrm>
          <a:custGeom>
            <a:avLst/>
            <a:gdLst/>
            <a:ahLst/>
            <a:cxnLst/>
            <a:rect l="l" t="t" r="r" b="b"/>
            <a:pathLst>
              <a:path w="48895" h="104140">
                <a:moveTo>
                  <a:pt x="0" y="15240"/>
                </a:moveTo>
                <a:lnTo>
                  <a:pt x="3048" y="9143"/>
                </a:lnTo>
                <a:lnTo>
                  <a:pt x="9143" y="0"/>
                </a:lnTo>
                <a:lnTo>
                  <a:pt x="15239" y="0"/>
                </a:lnTo>
                <a:lnTo>
                  <a:pt x="33527" y="0"/>
                </a:lnTo>
                <a:lnTo>
                  <a:pt x="36575" y="0"/>
                </a:lnTo>
                <a:lnTo>
                  <a:pt x="45719" y="9143"/>
                </a:lnTo>
                <a:lnTo>
                  <a:pt x="48767" y="15240"/>
                </a:lnTo>
                <a:lnTo>
                  <a:pt x="48767" y="24384"/>
                </a:lnTo>
                <a:lnTo>
                  <a:pt x="45719" y="27431"/>
                </a:lnTo>
                <a:lnTo>
                  <a:pt x="0" y="103631"/>
                </a:lnTo>
                <a:lnTo>
                  <a:pt x="48767" y="1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69" name="object 169"/>
          <p:cNvGrpSpPr/>
          <p:nvPr/>
        </p:nvGrpSpPr>
        <p:grpSpPr>
          <a:xfrm>
            <a:off x="7113433" y="5734731"/>
            <a:ext cx="683689" cy="44530"/>
            <a:chOff x="11766804" y="9160764"/>
            <a:chExt cx="1130935" cy="73660"/>
          </a:xfrm>
        </p:grpSpPr>
        <p:pic>
          <p:nvPicPr>
            <p:cNvPr id="170" name="object 17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766804" y="9160764"/>
              <a:ext cx="384048" cy="73151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2193524" y="9160764"/>
              <a:ext cx="274320" cy="7315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2510516" y="9160764"/>
              <a:ext cx="387096" cy="73151"/>
            </a:xfrm>
            <a:prstGeom prst="rect">
              <a:avLst/>
            </a:prstGeom>
          </p:spPr>
        </p:pic>
      </p:grpSp>
      <p:grpSp>
        <p:nvGrpSpPr>
          <p:cNvPr id="173" name="object 173"/>
          <p:cNvGrpSpPr/>
          <p:nvPr/>
        </p:nvGrpSpPr>
        <p:grpSpPr>
          <a:xfrm>
            <a:off x="7824684" y="5734732"/>
            <a:ext cx="88676" cy="46065"/>
            <a:chOff x="12943331" y="9160764"/>
            <a:chExt cx="146685" cy="76200"/>
          </a:xfrm>
        </p:grpSpPr>
        <p:pic>
          <p:nvPicPr>
            <p:cNvPr id="174" name="object 1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943331" y="9160764"/>
              <a:ext cx="85343" cy="76200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13069823" y="9165336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40" h="67309">
                  <a:moveTo>
                    <a:pt x="0" y="0"/>
                  </a:moveTo>
                  <a:lnTo>
                    <a:pt x="12192" y="0"/>
                  </a:lnTo>
                  <a:lnTo>
                    <a:pt x="15240" y="3048"/>
                  </a:lnTo>
                  <a:lnTo>
                    <a:pt x="15240" y="9144"/>
                  </a:lnTo>
                  <a:lnTo>
                    <a:pt x="15240" y="18288"/>
                  </a:lnTo>
                  <a:lnTo>
                    <a:pt x="15240" y="24384"/>
                  </a:lnTo>
                  <a:lnTo>
                    <a:pt x="12192" y="30480"/>
                  </a:lnTo>
                  <a:lnTo>
                    <a:pt x="3048" y="30480"/>
                  </a:lnTo>
                </a:path>
                <a:path w="15240" h="67309">
                  <a:moveTo>
                    <a:pt x="0" y="67056"/>
                  </a:moveTo>
                  <a:lnTo>
                    <a:pt x="12192" y="67056"/>
                  </a:lnTo>
                  <a:lnTo>
                    <a:pt x="15240" y="60960"/>
                  </a:lnTo>
                  <a:lnTo>
                    <a:pt x="15240" y="54864"/>
                  </a:lnTo>
                  <a:lnTo>
                    <a:pt x="15240" y="39624"/>
                  </a:lnTo>
                  <a:lnTo>
                    <a:pt x="15240" y="33528"/>
                  </a:lnTo>
                  <a:lnTo>
                    <a:pt x="12192" y="304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grpSp>
        <p:nvGrpSpPr>
          <p:cNvPr id="176" name="object 176"/>
          <p:cNvGrpSpPr/>
          <p:nvPr/>
        </p:nvGrpSpPr>
        <p:grpSpPr>
          <a:xfrm>
            <a:off x="472632" y="549599"/>
            <a:ext cx="79463" cy="59117"/>
            <a:chOff x="781812" y="583691"/>
            <a:chExt cx="131445" cy="97790"/>
          </a:xfrm>
        </p:grpSpPr>
        <p:sp>
          <p:nvSpPr>
            <p:cNvPr id="177" name="object 177"/>
            <p:cNvSpPr/>
            <p:nvPr/>
          </p:nvSpPr>
          <p:spPr>
            <a:xfrm>
              <a:off x="786384" y="588263"/>
              <a:ext cx="12700" cy="88900"/>
            </a:xfrm>
            <a:custGeom>
              <a:avLst/>
              <a:gdLst/>
              <a:ahLst/>
              <a:cxnLst/>
              <a:rect l="l" t="t" r="r" b="b"/>
              <a:pathLst>
                <a:path w="12700" h="88900">
                  <a:moveTo>
                    <a:pt x="12192" y="0"/>
                  </a:moveTo>
                  <a:lnTo>
                    <a:pt x="0" y="15240"/>
                  </a:lnTo>
                </a:path>
                <a:path w="12700" h="88900">
                  <a:moveTo>
                    <a:pt x="12192" y="0"/>
                  </a:moveTo>
                  <a:lnTo>
                    <a:pt x="12192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178" name="object 17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42772" y="583691"/>
              <a:ext cx="70103" cy="97536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521461" y="524724"/>
            <a:ext cx="162381" cy="195394"/>
            <a:chOff x="862583" y="542543"/>
            <a:chExt cx="268605" cy="323215"/>
          </a:xfrm>
        </p:grpSpPr>
        <p:sp>
          <p:nvSpPr>
            <p:cNvPr id="180" name="object 180"/>
            <p:cNvSpPr/>
            <p:nvPr/>
          </p:nvSpPr>
          <p:spPr>
            <a:xfrm>
              <a:off x="987551" y="588263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80" h="88900">
                  <a:moveTo>
                    <a:pt x="30479" y="0"/>
                  </a:moveTo>
                  <a:lnTo>
                    <a:pt x="0" y="0"/>
                  </a:lnTo>
                  <a:lnTo>
                    <a:pt x="0" y="42672"/>
                  </a:lnTo>
                  <a:lnTo>
                    <a:pt x="21335" y="42672"/>
                  </a:lnTo>
                  <a:lnTo>
                    <a:pt x="27431" y="45720"/>
                  </a:lnTo>
                  <a:lnTo>
                    <a:pt x="30479" y="60960"/>
                  </a:lnTo>
                  <a:lnTo>
                    <a:pt x="30479" y="70103"/>
                  </a:lnTo>
                  <a:lnTo>
                    <a:pt x="27431" y="82296"/>
                  </a:lnTo>
                  <a:lnTo>
                    <a:pt x="21335" y="88392"/>
                  </a:lnTo>
                  <a:lnTo>
                    <a:pt x="0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62583" y="542543"/>
              <a:ext cx="268605" cy="323215"/>
            </a:xfrm>
            <a:custGeom>
              <a:avLst/>
              <a:gdLst/>
              <a:ahLst/>
              <a:cxnLst/>
              <a:rect l="l" t="t" r="r" b="b"/>
              <a:pathLst>
                <a:path w="268605" h="323215">
                  <a:moveTo>
                    <a:pt x="0" y="179832"/>
                  </a:moveTo>
                  <a:lnTo>
                    <a:pt x="82296" y="323088"/>
                  </a:lnTo>
                  <a:lnTo>
                    <a:pt x="268224" y="0"/>
                  </a:lnTo>
                </a:path>
                <a:path w="268605" h="323215">
                  <a:moveTo>
                    <a:pt x="0" y="179832"/>
                  </a:moveTo>
                  <a:lnTo>
                    <a:pt x="164591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182" name="object 18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71136" y="549599"/>
            <a:ext cx="42380" cy="58964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783114" y="524724"/>
            <a:ext cx="162381" cy="195394"/>
            <a:chOff x="1295400" y="542543"/>
            <a:chExt cx="268605" cy="323215"/>
          </a:xfrm>
        </p:grpSpPr>
        <p:sp>
          <p:nvSpPr>
            <p:cNvPr id="184" name="object 184"/>
            <p:cNvSpPr/>
            <p:nvPr/>
          </p:nvSpPr>
          <p:spPr>
            <a:xfrm>
              <a:off x="1420368" y="588263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80" h="88900">
                  <a:moveTo>
                    <a:pt x="0" y="12192"/>
                  </a:moveTo>
                  <a:lnTo>
                    <a:pt x="0" y="9144"/>
                  </a:lnTo>
                  <a:lnTo>
                    <a:pt x="6095" y="3048"/>
                  </a:lnTo>
                  <a:lnTo>
                    <a:pt x="9143" y="0"/>
                  </a:lnTo>
                  <a:lnTo>
                    <a:pt x="21335" y="0"/>
                  </a:lnTo>
                  <a:lnTo>
                    <a:pt x="24384" y="3048"/>
                  </a:lnTo>
                  <a:lnTo>
                    <a:pt x="30479" y="9144"/>
                  </a:lnTo>
                  <a:lnTo>
                    <a:pt x="30479" y="12192"/>
                  </a:lnTo>
                  <a:lnTo>
                    <a:pt x="30479" y="21336"/>
                  </a:lnTo>
                  <a:lnTo>
                    <a:pt x="30479" y="24384"/>
                  </a:lnTo>
                  <a:lnTo>
                    <a:pt x="0" y="88392"/>
                  </a:lnTo>
                  <a:lnTo>
                    <a:pt x="30479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295400" y="542543"/>
              <a:ext cx="268605" cy="323215"/>
            </a:xfrm>
            <a:custGeom>
              <a:avLst/>
              <a:gdLst/>
              <a:ahLst/>
              <a:cxnLst/>
              <a:rect l="l" t="t" r="r" b="b"/>
              <a:pathLst>
                <a:path w="268605" h="323215">
                  <a:moveTo>
                    <a:pt x="0" y="179832"/>
                  </a:moveTo>
                  <a:lnTo>
                    <a:pt x="82296" y="323088"/>
                  </a:lnTo>
                  <a:lnTo>
                    <a:pt x="268224" y="0"/>
                  </a:lnTo>
                </a:path>
                <a:path w="268605" h="323215">
                  <a:moveTo>
                    <a:pt x="0" y="179832"/>
                  </a:moveTo>
                  <a:lnTo>
                    <a:pt x="164591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186" name="object 186"/>
          <p:cNvSpPr/>
          <p:nvPr/>
        </p:nvSpPr>
        <p:spPr>
          <a:xfrm>
            <a:off x="1041081" y="552363"/>
            <a:ext cx="31477" cy="53743"/>
          </a:xfrm>
          <a:custGeom>
            <a:avLst/>
            <a:gdLst/>
            <a:ahLst/>
            <a:cxnLst/>
            <a:rect l="l" t="t" r="r" b="b"/>
            <a:pathLst>
              <a:path w="52069" h="88900">
                <a:moveTo>
                  <a:pt x="9143" y="0"/>
                </a:moveTo>
                <a:lnTo>
                  <a:pt x="0" y="15240"/>
                </a:lnTo>
              </a:path>
              <a:path w="52069" h="88900">
                <a:moveTo>
                  <a:pt x="9143" y="0"/>
                </a:moveTo>
                <a:lnTo>
                  <a:pt x="9143" y="88392"/>
                </a:lnTo>
              </a:path>
              <a:path w="52069" h="88900">
                <a:moveTo>
                  <a:pt x="45719" y="82296"/>
                </a:moveTo>
                <a:lnTo>
                  <a:pt x="48768" y="82296"/>
                </a:lnTo>
                <a:lnTo>
                  <a:pt x="51816" y="79248"/>
                </a:lnTo>
                <a:lnTo>
                  <a:pt x="51816" y="76200"/>
                </a:lnTo>
                <a:lnTo>
                  <a:pt x="48768" y="73151"/>
                </a:lnTo>
                <a:lnTo>
                  <a:pt x="45719" y="73151"/>
                </a:lnTo>
                <a:lnTo>
                  <a:pt x="42672" y="76200"/>
                </a:lnTo>
                <a:lnTo>
                  <a:pt x="42672" y="79248"/>
                </a:lnTo>
                <a:lnTo>
                  <a:pt x="45719" y="82296"/>
                </a:lnTo>
              </a:path>
              <a:path w="52069" h="88900">
                <a:moveTo>
                  <a:pt x="45719" y="79248"/>
                </a:moveTo>
                <a:lnTo>
                  <a:pt x="48768" y="73151"/>
                </a:lnTo>
              </a:path>
              <a:path w="52069" h="88900">
                <a:moveTo>
                  <a:pt x="45719" y="73151"/>
                </a:moveTo>
                <a:lnTo>
                  <a:pt x="48768" y="792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87" name="object 187"/>
          <p:cNvGrpSpPr/>
          <p:nvPr/>
        </p:nvGrpSpPr>
        <p:grpSpPr>
          <a:xfrm>
            <a:off x="1044766" y="524724"/>
            <a:ext cx="162381" cy="195394"/>
            <a:chOff x="1728216" y="542543"/>
            <a:chExt cx="268605" cy="323215"/>
          </a:xfrm>
        </p:grpSpPr>
        <p:sp>
          <p:nvSpPr>
            <p:cNvPr id="188" name="object 188"/>
            <p:cNvSpPr/>
            <p:nvPr/>
          </p:nvSpPr>
          <p:spPr>
            <a:xfrm>
              <a:off x="1853184" y="588263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80" h="88900">
                  <a:moveTo>
                    <a:pt x="30480" y="12192"/>
                  </a:moveTo>
                  <a:lnTo>
                    <a:pt x="24384" y="0"/>
                  </a:lnTo>
                  <a:lnTo>
                    <a:pt x="18288" y="0"/>
                  </a:lnTo>
                  <a:lnTo>
                    <a:pt x="9143" y="0"/>
                  </a:lnTo>
                  <a:lnTo>
                    <a:pt x="0" y="6096"/>
                  </a:lnTo>
                  <a:lnTo>
                    <a:pt x="0" y="18288"/>
                  </a:lnTo>
                  <a:lnTo>
                    <a:pt x="0" y="73151"/>
                  </a:lnTo>
                  <a:lnTo>
                    <a:pt x="3048" y="85344"/>
                  </a:lnTo>
                  <a:lnTo>
                    <a:pt x="9143" y="88392"/>
                  </a:lnTo>
                  <a:lnTo>
                    <a:pt x="18288" y="88392"/>
                  </a:lnTo>
                  <a:lnTo>
                    <a:pt x="27432" y="82296"/>
                  </a:lnTo>
                  <a:lnTo>
                    <a:pt x="30480" y="73151"/>
                  </a:lnTo>
                  <a:lnTo>
                    <a:pt x="30480" y="57912"/>
                  </a:lnTo>
                  <a:lnTo>
                    <a:pt x="27432" y="45720"/>
                  </a:lnTo>
                  <a:lnTo>
                    <a:pt x="18288" y="42672"/>
                  </a:lnTo>
                  <a:lnTo>
                    <a:pt x="0" y="426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28216" y="542543"/>
              <a:ext cx="268605" cy="323215"/>
            </a:xfrm>
            <a:custGeom>
              <a:avLst/>
              <a:gdLst/>
              <a:ahLst/>
              <a:cxnLst/>
              <a:rect l="l" t="t" r="r" b="b"/>
              <a:pathLst>
                <a:path w="268605" h="323215">
                  <a:moveTo>
                    <a:pt x="0" y="179832"/>
                  </a:moveTo>
                  <a:lnTo>
                    <a:pt x="82295" y="323088"/>
                  </a:lnTo>
                  <a:lnTo>
                    <a:pt x="268223" y="0"/>
                  </a:lnTo>
                </a:path>
                <a:path w="268605" h="323215">
                  <a:moveTo>
                    <a:pt x="0" y="179832"/>
                  </a:moveTo>
                  <a:lnTo>
                    <a:pt x="161544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190" name="object 19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292598" y="549599"/>
            <a:ext cx="42380" cy="58964"/>
          </a:xfrm>
          <a:prstGeom prst="rect">
            <a:avLst/>
          </a:prstGeom>
        </p:spPr>
      </p:pic>
      <p:grpSp>
        <p:nvGrpSpPr>
          <p:cNvPr id="191" name="object 191"/>
          <p:cNvGrpSpPr/>
          <p:nvPr/>
        </p:nvGrpSpPr>
        <p:grpSpPr>
          <a:xfrm>
            <a:off x="1306417" y="524724"/>
            <a:ext cx="276393" cy="195394"/>
            <a:chOff x="2161032" y="542543"/>
            <a:chExt cx="457200" cy="323215"/>
          </a:xfrm>
        </p:grpSpPr>
        <p:sp>
          <p:nvSpPr>
            <p:cNvPr id="192" name="object 192"/>
            <p:cNvSpPr/>
            <p:nvPr/>
          </p:nvSpPr>
          <p:spPr>
            <a:xfrm>
              <a:off x="2282952" y="588263"/>
              <a:ext cx="33655" cy="88900"/>
            </a:xfrm>
            <a:custGeom>
              <a:avLst/>
              <a:gdLst/>
              <a:ahLst/>
              <a:cxnLst/>
              <a:rect l="l" t="t" r="r" b="b"/>
              <a:pathLst>
                <a:path w="33655" h="88900">
                  <a:moveTo>
                    <a:pt x="24384" y="0"/>
                  </a:moveTo>
                  <a:lnTo>
                    <a:pt x="9143" y="0"/>
                  </a:lnTo>
                  <a:lnTo>
                    <a:pt x="0" y="12192"/>
                  </a:lnTo>
                  <a:lnTo>
                    <a:pt x="0" y="27431"/>
                  </a:lnTo>
                  <a:lnTo>
                    <a:pt x="9143" y="39624"/>
                  </a:lnTo>
                  <a:lnTo>
                    <a:pt x="0" y="51816"/>
                  </a:lnTo>
                  <a:lnTo>
                    <a:pt x="0" y="76200"/>
                  </a:lnTo>
                  <a:lnTo>
                    <a:pt x="9143" y="88392"/>
                  </a:lnTo>
                  <a:lnTo>
                    <a:pt x="21336" y="88392"/>
                  </a:lnTo>
                  <a:lnTo>
                    <a:pt x="33528" y="76200"/>
                  </a:lnTo>
                  <a:lnTo>
                    <a:pt x="33528" y="51816"/>
                  </a:lnTo>
                  <a:lnTo>
                    <a:pt x="24384" y="39624"/>
                  </a:lnTo>
                  <a:lnTo>
                    <a:pt x="33528" y="27431"/>
                  </a:lnTo>
                  <a:lnTo>
                    <a:pt x="33528" y="12192"/>
                  </a:lnTo>
                  <a:lnTo>
                    <a:pt x="24384" y="0"/>
                  </a:lnTo>
                </a:path>
                <a:path w="33655" h="88900">
                  <a:moveTo>
                    <a:pt x="24384" y="39624"/>
                  </a:moveTo>
                  <a:lnTo>
                    <a:pt x="9143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161032" y="542543"/>
              <a:ext cx="457200" cy="323215"/>
            </a:xfrm>
            <a:custGeom>
              <a:avLst/>
              <a:gdLst/>
              <a:ahLst/>
              <a:cxnLst/>
              <a:rect l="l" t="t" r="r" b="b"/>
              <a:pathLst>
                <a:path w="457200" h="323215">
                  <a:moveTo>
                    <a:pt x="0" y="179832"/>
                  </a:moveTo>
                  <a:lnTo>
                    <a:pt x="79248" y="323088"/>
                  </a:lnTo>
                  <a:lnTo>
                    <a:pt x="265175" y="0"/>
                  </a:lnTo>
                  <a:lnTo>
                    <a:pt x="457200" y="0"/>
                  </a:lnTo>
                </a:path>
                <a:path w="457200" h="323215">
                  <a:moveTo>
                    <a:pt x="0" y="179832"/>
                  </a:moveTo>
                  <a:lnTo>
                    <a:pt x="161544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194" name="object 194"/>
          <p:cNvSpPr/>
          <p:nvPr/>
        </p:nvSpPr>
        <p:spPr>
          <a:xfrm>
            <a:off x="1523846" y="443649"/>
            <a:ext cx="29559" cy="49904"/>
          </a:xfrm>
          <a:custGeom>
            <a:avLst/>
            <a:gdLst/>
            <a:ahLst/>
            <a:cxnLst/>
            <a:rect l="l" t="t" r="r" b="b"/>
            <a:pathLst>
              <a:path w="48894" h="82550">
                <a:moveTo>
                  <a:pt x="6096" y="70103"/>
                </a:moveTo>
                <a:lnTo>
                  <a:pt x="3048" y="60959"/>
                </a:lnTo>
                <a:lnTo>
                  <a:pt x="0" y="48768"/>
                </a:lnTo>
                <a:lnTo>
                  <a:pt x="0" y="36575"/>
                </a:lnTo>
                <a:lnTo>
                  <a:pt x="3048" y="27431"/>
                </a:lnTo>
                <a:lnTo>
                  <a:pt x="6096" y="18287"/>
                </a:lnTo>
                <a:lnTo>
                  <a:pt x="12192" y="6096"/>
                </a:lnTo>
                <a:lnTo>
                  <a:pt x="18287" y="0"/>
                </a:lnTo>
                <a:lnTo>
                  <a:pt x="27431" y="0"/>
                </a:lnTo>
                <a:lnTo>
                  <a:pt x="36576" y="6096"/>
                </a:lnTo>
                <a:lnTo>
                  <a:pt x="42672" y="18287"/>
                </a:lnTo>
                <a:lnTo>
                  <a:pt x="39624" y="3048"/>
                </a:lnTo>
              </a:path>
              <a:path w="48894" h="82550">
                <a:moveTo>
                  <a:pt x="42672" y="45720"/>
                </a:moveTo>
                <a:lnTo>
                  <a:pt x="42672" y="76200"/>
                </a:lnTo>
              </a:path>
              <a:path w="48894" h="82550">
                <a:moveTo>
                  <a:pt x="42672" y="70103"/>
                </a:moveTo>
                <a:lnTo>
                  <a:pt x="33528" y="79248"/>
                </a:lnTo>
                <a:lnTo>
                  <a:pt x="27431" y="82296"/>
                </a:lnTo>
                <a:lnTo>
                  <a:pt x="18287" y="82296"/>
                </a:lnTo>
                <a:lnTo>
                  <a:pt x="12192" y="76200"/>
                </a:lnTo>
                <a:lnTo>
                  <a:pt x="6096" y="70103"/>
                </a:lnTo>
              </a:path>
              <a:path w="48894" h="82550">
                <a:moveTo>
                  <a:pt x="30480" y="45720"/>
                </a:moveTo>
                <a:lnTo>
                  <a:pt x="48768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5" name="object 195"/>
          <p:cNvSpPr/>
          <p:nvPr/>
        </p:nvSpPr>
        <p:spPr>
          <a:xfrm>
            <a:off x="462498" y="720041"/>
            <a:ext cx="1000773" cy="0"/>
          </a:xfrm>
          <a:custGeom>
            <a:avLst/>
            <a:gdLst/>
            <a:ahLst/>
            <a:cxnLst/>
            <a:rect l="l" t="t" r="r" b="b"/>
            <a:pathLst>
              <a:path w="1655445">
                <a:moveTo>
                  <a:pt x="0" y="0"/>
                </a:moveTo>
                <a:lnTo>
                  <a:pt x="165506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6" name="object 196"/>
          <p:cNvSpPr/>
          <p:nvPr/>
        </p:nvSpPr>
        <p:spPr>
          <a:xfrm>
            <a:off x="729677" y="596586"/>
            <a:ext cx="13052" cy="112477"/>
          </a:xfrm>
          <a:custGeom>
            <a:avLst/>
            <a:gdLst/>
            <a:ahLst/>
            <a:cxnLst/>
            <a:rect l="l" t="t" r="r" b="b"/>
            <a:pathLst>
              <a:path w="21590" h="186055">
                <a:moveTo>
                  <a:pt x="3047" y="128016"/>
                </a:moveTo>
                <a:lnTo>
                  <a:pt x="0" y="103632"/>
                </a:lnTo>
                <a:lnTo>
                  <a:pt x="0" y="79248"/>
                </a:lnTo>
                <a:lnTo>
                  <a:pt x="3047" y="60960"/>
                </a:lnTo>
                <a:lnTo>
                  <a:pt x="6095" y="36575"/>
                </a:lnTo>
                <a:lnTo>
                  <a:pt x="12191" y="15240"/>
                </a:lnTo>
                <a:lnTo>
                  <a:pt x="18287" y="0"/>
                </a:lnTo>
              </a:path>
              <a:path w="21590" h="186055">
                <a:moveTo>
                  <a:pt x="3047" y="128016"/>
                </a:moveTo>
                <a:lnTo>
                  <a:pt x="9143" y="155448"/>
                </a:lnTo>
                <a:lnTo>
                  <a:pt x="15239" y="176784"/>
                </a:lnTo>
                <a:lnTo>
                  <a:pt x="21335" y="18592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197" name="object 197"/>
          <p:cNvSpPr/>
          <p:nvPr/>
        </p:nvSpPr>
        <p:spPr>
          <a:xfrm>
            <a:off x="1512791" y="596586"/>
            <a:ext cx="11132" cy="112477"/>
          </a:xfrm>
          <a:custGeom>
            <a:avLst/>
            <a:gdLst/>
            <a:ahLst/>
            <a:cxnLst/>
            <a:rect l="l" t="t" r="r" b="b"/>
            <a:pathLst>
              <a:path w="18414" h="186055">
                <a:moveTo>
                  <a:pt x="0" y="185927"/>
                </a:moveTo>
                <a:lnTo>
                  <a:pt x="6096" y="167640"/>
                </a:lnTo>
                <a:lnTo>
                  <a:pt x="15240" y="146303"/>
                </a:lnTo>
                <a:lnTo>
                  <a:pt x="18287" y="124968"/>
                </a:lnTo>
                <a:lnTo>
                  <a:pt x="18287" y="97536"/>
                </a:lnTo>
                <a:lnTo>
                  <a:pt x="18287" y="73151"/>
                </a:lnTo>
                <a:lnTo>
                  <a:pt x="15240" y="45720"/>
                </a:lnTo>
                <a:lnTo>
                  <a:pt x="9143" y="30479"/>
                </a:lnTo>
                <a:lnTo>
                  <a:pt x="6096" y="12192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198" name="object 198"/>
          <p:cNvGrpSpPr/>
          <p:nvPr/>
        </p:nvGrpSpPr>
        <p:grpSpPr>
          <a:xfrm>
            <a:off x="7338233" y="6383333"/>
            <a:ext cx="267179" cy="81382"/>
            <a:chOff x="12138659" y="10233659"/>
            <a:chExt cx="441959" cy="134620"/>
          </a:xfrm>
        </p:grpSpPr>
        <p:pic>
          <p:nvPicPr>
            <p:cNvPr id="199" name="object 1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138659" y="10233659"/>
              <a:ext cx="272796" cy="134111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12444983" y="10262615"/>
              <a:ext cx="24765" cy="73660"/>
            </a:xfrm>
            <a:custGeom>
              <a:avLst/>
              <a:gdLst/>
              <a:ahLst/>
              <a:cxnLst/>
              <a:rect l="l" t="t" r="r" b="b"/>
              <a:pathLst>
                <a:path w="24765" h="73659">
                  <a:moveTo>
                    <a:pt x="3048" y="67056"/>
                  </a:moveTo>
                  <a:lnTo>
                    <a:pt x="0" y="51816"/>
                  </a:lnTo>
                  <a:lnTo>
                    <a:pt x="0" y="24384"/>
                  </a:lnTo>
                  <a:lnTo>
                    <a:pt x="3048" y="9144"/>
                  </a:lnTo>
                  <a:lnTo>
                    <a:pt x="9144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24384" y="18288"/>
                  </a:lnTo>
                  <a:lnTo>
                    <a:pt x="24384" y="33528"/>
                  </a:lnTo>
                  <a:lnTo>
                    <a:pt x="0" y="33528"/>
                  </a:lnTo>
                </a:path>
                <a:path w="24765" h="73659">
                  <a:moveTo>
                    <a:pt x="3048" y="67056"/>
                  </a:moveTo>
                  <a:lnTo>
                    <a:pt x="9144" y="73152"/>
                  </a:lnTo>
                  <a:lnTo>
                    <a:pt x="15240" y="73152"/>
                  </a:lnTo>
                  <a:lnTo>
                    <a:pt x="21336" y="67056"/>
                  </a:lnTo>
                  <a:lnTo>
                    <a:pt x="24384" y="548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01" name="object 2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510515" y="10261091"/>
              <a:ext cx="70103" cy="94488"/>
            </a:xfrm>
            <a:prstGeom prst="rect">
              <a:avLst/>
            </a:prstGeom>
          </p:spPr>
        </p:pic>
      </p:grpSp>
      <p:sp>
        <p:nvSpPr>
          <p:cNvPr id="202" name="object 202"/>
          <p:cNvSpPr/>
          <p:nvPr/>
        </p:nvSpPr>
        <p:spPr>
          <a:xfrm>
            <a:off x="7650556" y="6382411"/>
            <a:ext cx="20346" cy="77544"/>
          </a:xfrm>
          <a:custGeom>
            <a:avLst/>
            <a:gdLst/>
            <a:ahLst/>
            <a:cxnLst/>
            <a:rect l="l" t="t" r="r" b="b"/>
            <a:pathLst>
              <a:path w="33654" h="128270">
                <a:moveTo>
                  <a:pt x="0" y="0"/>
                </a:moveTo>
                <a:lnTo>
                  <a:pt x="24383" y="0"/>
                </a:lnTo>
                <a:lnTo>
                  <a:pt x="27431" y="9144"/>
                </a:lnTo>
                <a:lnTo>
                  <a:pt x="33527" y="21336"/>
                </a:lnTo>
                <a:lnTo>
                  <a:pt x="33527" y="36576"/>
                </a:lnTo>
                <a:lnTo>
                  <a:pt x="30479" y="45720"/>
                </a:lnTo>
                <a:lnTo>
                  <a:pt x="24383" y="57912"/>
                </a:lnTo>
                <a:lnTo>
                  <a:pt x="6096" y="57912"/>
                </a:lnTo>
              </a:path>
              <a:path w="33654" h="128270">
                <a:moveTo>
                  <a:pt x="0" y="128016"/>
                </a:moveTo>
                <a:lnTo>
                  <a:pt x="24383" y="128016"/>
                </a:lnTo>
                <a:lnTo>
                  <a:pt x="27431" y="118872"/>
                </a:lnTo>
                <a:lnTo>
                  <a:pt x="33527" y="103632"/>
                </a:lnTo>
                <a:lnTo>
                  <a:pt x="33527" y="79248"/>
                </a:lnTo>
                <a:lnTo>
                  <a:pt x="27431" y="64008"/>
                </a:lnTo>
                <a:lnTo>
                  <a:pt x="24383" y="5791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03" name="object 203"/>
          <p:cNvSpPr/>
          <p:nvPr/>
        </p:nvSpPr>
        <p:spPr>
          <a:xfrm>
            <a:off x="7731632" y="6386097"/>
            <a:ext cx="68330" cy="683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30480" y="112775"/>
                </a:lnTo>
                <a:lnTo>
                  <a:pt x="33527" y="109727"/>
                </a:lnTo>
                <a:lnTo>
                  <a:pt x="39624" y="106679"/>
                </a:lnTo>
                <a:lnTo>
                  <a:pt x="42672" y="97535"/>
                </a:lnTo>
                <a:lnTo>
                  <a:pt x="45720" y="91439"/>
                </a:lnTo>
                <a:lnTo>
                  <a:pt x="48768" y="82295"/>
                </a:lnTo>
                <a:lnTo>
                  <a:pt x="48768" y="70103"/>
                </a:lnTo>
                <a:lnTo>
                  <a:pt x="48768" y="45719"/>
                </a:lnTo>
                <a:lnTo>
                  <a:pt x="48768" y="33527"/>
                </a:lnTo>
                <a:lnTo>
                  <a:pt x="45720" y="24383"/>
                </a:lnTo>
                <a:lnTo>
                  <a:pt x="42672" y="15239"/>
                </a:lnTo>
                <a:lnTo>
                  <a:pt x="39624" y="9143"/>
                </a:lnTo>
                <a:lnTo>
                  <a:pt x="33527" y="3047"/>
                </a:lnTo>
                <a:lnTo>
                  <a:pt x="30480" y="0"/>
                </a:lnTo>
                <a:lnTo>
                  <a:pt x="0" y="0"/>
                </a:lnTo>
              </a:path>
              <a:path w="113029" h="113029">
                <a:moveTo>
                  <a:pt x="9144" y="0"/>
                </a:moveTo>
                <a:lnTo>
                  <a:pt x="9144" y="112775"/>
                </a:lnTo>
              </a:path>
              <a:path w="113029" h="113029">
                <a:moveTo>
                  <a:pt x="88392" y="97535"/>
                </a:moveTo>
                <a:lnTo>
                  <a:pt x="97536" y="97535"/>
                </a:lnTo>
                <a:lnTo>
                  <a:pt x="106680" y="82295"/>
                </a:lnTo>
              </a:path>
              <a:path w="113029" h="113029">
                <a:moveTo>
                  <a:pt x="106680" y="97535"/>
                </a:moveTo>
                <a:lnTo>
                  <a:pt x="106680" y="33527"/>
                </a:lnTo>
                <a:lnTo>
                  <a:pt x="103632" y="24383"/>
                </a:lnTo>
                <a:lnTo>
                  <a:pt x="94488" y="24383"/>
                </a:lnTo>
                <a:lnTo>
                  <a:pt x="85344" y="33527"/>
                </a:lnTo>
                <a:lnTo>
                  <a:pt x="85344" y="42671"/>
                </a:lnTo>
              </a:path>
              <a:path w="113029" h="113029">
                <a:moveTo>
                  <a:pt x="88392" y="64007"/>
                </a:moveTo>
                <a:lnTo>
                  <a:pt x="82296" y="76199"/>
                </a:lnTo>
                <a:lnTo>
                  <a:pt x="82296" y="88391"/>
                </a:lnTo>
                <a:lnTo>
                  <a:pt x="88392" y="97535"/>
                </a:lnTo>
              </a:path>
              <a:path w="113029" h="113029">
                <a:moveTo>
                  <a:pt x="88392" y="64007"/>
                </a:moveTo>
                <a:lnTo>
                  <a:pt x="97536" y="57911"/>
                </a:lnTo>
                <a:lnTo>
                  <a:pt x="106680" y="54863"/>
                </a:lnTo>
              </a:path>
              <a:path w="113029" h="113029">
                <a:moveTo>
                  <a:pt x="112775" y="94487"/>
                </a:moveTo>
                <a:lnTo>
                  <a:pt x="106680" y="975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04" name="object 204"/>
          <p:cNvGrpSpPr/>
          <p:nvPr/>
        </p:nvGrpSpPr>
        <p:grpSpPr>
          <a:xfrm>
            <a:off x="7829291" y="6387940"/>
            <a:ext cx="80231" cy="69098"/>
            <a:chOff x="12950952" y="10241279"/>
            <a:chExt cx="132715" cy="114300"/>
          </a:xfrm>
        </p:grpSpPr>
        <p:sp>
          <p:nvSpPr>
            <p:cNvPr id="205" name="object 205"/>
            <p:cNvSpPr/>
            <p:nvPr/>
          </p:nvSpPr>
          <p:spPr>
            <a:xfrm>
              <a:off x="12950952" y="10241279"/>
              <a:ext cx="18415" cy="94615"/>
            </a:xfrm>
            <a:custGeom>
              <a:avLst/>
              <a:gdLst/>
              <a:ahLst/>
              <a:cxnLst/>
              <a:rect l="l" t="t" r="r" b="b"/>
              <a:pathLst>
                <a:path w="18415" h="94615">
                  <a:moveTo>
                    <a:pt x="9144" y="91439"/>
                  </a:moveTo>
                  <a:lnTo>
                    <a:pt x="9144" y="0"/>
                  </a:lnTo>
                </a:path>
                <a:path w="18415" h="94615">
                  <a:moveTo>
                    <a:pt x="0" y="27431"/>
                  </a:moveTo>
                  <a:lnTo>
                    <a:pt x="18288" y="27431"/>
                  </a:lnTo>
                </a:path>
                <a:path w="18415" h="94615">
                  <a:moveTo>
                    <a:pt x="18288" y="85343"/>
                  </a:moveTo>
                  <a:lnTo>
                    <a:pt x="12192" y="94487"/>
                  </a:lnTo>
                  <a:lnTo>
                    <a:pt x="9144" y="914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06" name="object 2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016484" y="10258043"/>
              <a:ext cx="67055" cy="97536"/>
            </a:xfrm>
            <a:prstGeom prst="rect">
              <a:avLst/>
            </a:prstGeom>
          </p:spPr>
        </p:pic>
      </p:grpSp>
      <p:sp>
        <p:nvSpPr>
          <p:cNvPr id="207" name="object 207"/>
          <p:cNvSpPr/>
          <p:nvPr/>
        </p:nvSpPr>
        <p:spPr>
          <a:xfrm>
            <a:off x="7956431" y="6382411"/>
            <a:ext cx="230327" cy="77544"/>
          </a:xfrm>
          <a:custGeom>
            <a:avLst/>
            <a:gdLst/>
            <a:ahLst/>
            <a:cxnLst/>
            <a:rect l="l" t="t" r="r" b="b"/>
            <a:pathLst>
              <a:path w="381000" h="128270">
                <a:moveTo>
                  <a:pt x="0" y="18288"/>
                </a:moveTo>
                <a:lnTo>
                  <a:pt x="0" y="12192"/>
                </a:lnTo>
                <a:lnTo>
                  <a:pt x="6096" y="3048"/>
                </a:lnTo>
                <a:lnTo>
                  <a:pt x="9144" y="0"/>
                </a:lnTo>
                <a:lnTo>
                  <a:pt x="21336" y="0"/>
                </a:lnTo>
                <a:lnTo>
                  <a:pt x="24384" y="3048"/>
                </a:lnTo>
                <a:lnTo>
                  <a:pt x="30480" y="15240"/>
                </a:lnTo>
                <a:lnTo>
                  <a:pt x="30480" y="18288"/>
                </a:lnTo>
                <a:lnTo>
                  <a:pt x="30480" y="30480"/>
                </a:lnTo>
                <a:lnTo>
                  <a:pt x="30480" y="36576"/>
                </a:lnTo>
                <a:lnTo>
                  <a:pt x="0" y="128016"/>
                </a:lnTo>
                <a:lnTo>
                  <a:pt x="30480" y="128016"/>
                </a:lnTo>
              </a:path>
              <a:path w="381000" h="128270">
                <a:moveTo>
                  <a:pt x="91440" y="0"/>
                </a:moveTo>
                <a:lnTo>
                  <a:pt x="82296" y="0"/>
                </a:lnTo>
                <a:lnTo>
                  <a:pt x="73151" y="12192"/>
                </a:lnTo>
                <a:lnTo>
                  <a:pt x="70103" y="30480"/>
                </a:lnTo>
                <a:lnTo>
                  <a:pt x="70103" y="97536"/>
                </a:lnTo>
                <a:lnTo>
                  <a:pt x="73151" y="115824"/>
                </a:lnTo>
                <a:lnTo>
                  <a:pt x="82296" y="128016"/>
                </a:lnTo>
                <a:lnTo>
                  <a:pt x="91440" y="128016"/>
                </a:lnTo>
                <a:lnTo>
                  <a:pt x="97536" y="115824"/>
                </a:lnTo>
                <a:lnTo>
                  <a:pt x="103632" y="97536"/>
                </a:lnTo>
                <a:lnTo>
                  <a:pt x="103632" y="30480"/>
                </a:lnTo>
                <a:lnTo>
                  <a:pt x="97536" y="12192"/>
                </a:lnTo>
                <a:lnTo>
                  <a:pt x="91440" y="0"/>
                </a:lnTo>
              </a:path>
              <a:path w="381000" h="128270">
                <a:moveTo>
                  <a:pt x="164592" y="0"/>
                </a:moveTo>
                <a:lnTo>
                  <a:pt x="152400" y="24384"/>
                </a:lnTo>
              </a:path>
              <a:path w="381000" h="128270">
                <a:moveTo>
                  <a:pt x="164592" y="0"/>
                </a:moveTo>
                <a:lnTo>
                  <a:pt x="164592" y="128016"/>
                </a:lnTo>
              </a:path>
              <a:path w="381000" h="128270">
                <a:moveTo>
                  <a:pt x="246888" y="0"/>
                </a:moveTo>
                <a:lnTo>
                  <a:pt x="216407" y="0"/>
                </a:lnTo>
                <a:lnTo>
                  <a:pt x="216407" y="27432"/>
                </a:lnTo>
              </a:path>
              <a:path w="381000" h="128270">
                <a:moveTo>
                  <a:pt x="246888" y="0"/>
                </a:moveTo>
                <a:lnTo>
                  <a:pt x="231648" y="128016"/>
                </a:lnTo>
              </a:path>
              <a:path w="381000" h="128270">
                <a:moveTo>
                  <a:pt x="271272" y="124968"/>
                </a:moveTo>
                <a:lnTo>
                  <a:pt x="332232" y="3048"/>
                </a:lnTo>
              </a:path>
              <a:path w="381000" h="128270">
                <a:moveTo>
                  <a:pt x="381000" y="0"/>
                </a:moveTo>
                <a:lnTo>
                  <a:pt x="368807" y="24384"/>
                </a:lnTo>
              </a:path>
              <a:path w="381000" h="128270">
                <a:moveTo>
                  <a:pt x="381000" y="0"/>
                </a:moveTo>
                <a:lnTo>
                  <a:pt x="381000" y="1280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08" name="object 208"/>
          <p:cNvGrpSpPr/>
          <p:nvPr/>
        </p:nvGrpSpPr>
        <p:grpSpPr>
          <a:xfrm>
            <a:off x="8220848" y="6379648"/>
            <a:ext cx="149329" cy="82918"/>
            <a:chOff x="13598652" y="10227564"/>
            <a:chExt cx="247015" cy="137160"/>
          </a:xfrm>
        </p:grpSpPr>
        <p:sp>
          <p:nvSpPr>
            <p:cNvPr id="209" name="object 209"/>
            <p:cNvSpPr/>
            <p:nvPr/>
          </p:nvSpPr>
          <p:spPr>
            <a:xfrm>
              <a:off x="13603224" y="10232136"/>
              <a:ext cx="9525" cy="128270"/>
            </a:xfrm>
            <a:custGeom>
              <a:avLst/>
              <a:gdLst/>
              <a:ahLst/>
              <a:cxnLst/>
              <a:rect l="l" t="t" r="r" b="b"/>
              <a:pathLst>
                <a:path w="9525" h="128270">
                  <a:moveTo>
                    <a:pt x="9144" y="0"/>
                  </a:moveTo>
                  <a:lnTo>
                    <a:pt x="0" y="24384"/>
                  </a:lnTo>
                </a:path>
                <a:path w="9525" h="128270">
                  <a:moveTo>
                    <a:pt x="9144" y="0"/>
                  </a:moveTo>
                  <a:lnTo>
                    <a:pt x="9144" y="1280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10" name="object 21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644372" y="10227564"/>
              <a:ext cx="128015" cy="137160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13807440" y="10232136"/>
              <a:ext cx="33655" cy="128270"/>
            </a:xfrm>
            <a:custGeom>
              <a:avLst/>
              <a:gdLst/>
              <a:ahLst/>
              <a:cxnLst/>
              <a:rect l="l" t="t" r="r" b="b"/>
              <a:pathLst>
                <a:path w="33655" h="128270">
                  <a:moveTo>
                    <a:pt x="12192" y="128016"/>
                  </a:moveTo>
                  <a:lnTo>
                    <a:pt x="33527" y="33528"/>
                  </a:lnTo>
                  <a:lnTo>
                    <a:pt x="30479" y="15240"/>
                  </a:lnTo>
                  <a:lnTo>
                    <a:pt x="24383" y="0"/>
                  </a:lnTo>
                  <a:lnTo>
                    <a:pt x="12192" y="0"/>
                  </a:lnTo>
                  <a:lnTo>
                    <a:pt x="3048" y="18288"/>
                  </a:lnTo>
                  <a:lnTo>
                    <a:pt x="0" y="39624"/>
                  </a:lnTo>
                  <a:lnTo>
                    <a:pt x="3048" y="67056"/>
                  </a:lnTo>
                  <a:lnTo>
                    <a:pt x="9144" y="79248"/>
                  </a:lnTo>
                  <a:lnTo>
                    <a:pt x="21336" y="76200"/>
                  </a:lnTo>
                  <a:lnTo>
                    <a:pt x="27431" y="640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12" name="object 212"/>
          <p:cNvSpPr/>
          <p:nvPr/>
        </p:nvSpPr>
        <p:spPr>
          <a:xfrm>
            <a:off x="8441040" y="6382411"/>
            <a:ext cx="7678" cy="77544"/>
          </a:xfrm>
          <a:custGeom>
            <a:avLst/>
            <a:gdLst/>
            <a:ahLst/>
            <a:cxnLst/>
            <a:rect l="l" t="t" r="r" b="b"/>
            <a:pathLst>
              <a:path w="12700" h="128270">
                <a:moveTo>
                  <a:pt x="12192" y="0"/>
                </a:moveTo>
                <a:lnTo>
                  <a:pt x="0" y="24384"/>
                </a:lnTo>
              </a:path>
              <a:path w="12700" h="128270">
                <a:moveTo>
                  <a:pt x="12192" y="0"/>
                </a:moveTo>
                <a:lnTo>
                  <a:pt x="12192" y="1280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3" name="object 213"/>
          <p:cNvSpPr/>
          <p:nvPr/>
        </p:nvSpPr>
        <p:spPr>
          <a:xfrm>
            <a:off x="8483420" y="6382411"/>
            <a:ext cx="7678" cy="77544"/>
          </a:xfrm>
          <a:custGeom>
            <a:avLst/>
            <a:gdLst/>
            <a:ahLst/>
            <a:cxnLst/>
            <a:rect l="l" t="t" r="r" b="b"/>
            <a:pathLst>
              <a:path w="12700" h="128270">
                <a:moveTo>
                  <a:pt x="12192" y="0"/>
                </a:moveTo>
                <a:lnTo>
                  <a:pt x="0" y="24384"/>
                </a:lnTo>
              </a:path>
              <a:path w="12700" h="128270">
                <a:moveTo>
                  <a:pt x="12192" y="0"/>
                </a:moveTo>
                <a:lnTo>
                  <a:pt x="12192" y="1280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4" name="object 214"/>
          <p:cNvSpPr/>
          <p:nvPr/>
        </p:nvSpPr>
        <p:spPr>
          <a:xfrm>
            <a:off x="8529486" y="6382411"/>
            <a:ext cx="55279" cy="77544"/>
          </a:xfrm>
          <a:custGeom>
            <a:avLst/>
            <a:gdLst/>
            <a:ahLst/>
            <a:cxnLst/>
            <a:rect l="l" t="t" r="r" b="b"/>
            <a:pathLst>
              <a:path w="91440" h="128270">
                <a:moveTo>
                  <a:pt x="0" y="103632"/>
                </a:moveTo>
                <a:lnTo>
                  <a:pt x="0" y="100584"/>
                </a:lnTo>
                <a:lnTo>
                  <a:pt x="3048" y="94488"/>
                </a:lnTo>
                <a:lnTo>
                  <a:pt x="6096" y="100584"/>
                </a:lnTo>
                <a:lnTo>
                  <a:pt x="6096" y="103632"/>
                </a:lnTo>
                <a:lnTo>
                  <a:pt x="3048" y="109728"/>
                </a:lnTo>
                <a:lnTo>
                  <a:pt x="0" y="103632"/>
                </a:lnTo>
              </a:path>
              <a:path w="91440" h="128270">
                <a:moveTo>
                  <a:pt x="0" y="106680"/>
                </a:moveTo>
                <a:lnTo>
                  <a:pt x="6096" y="97536"/>
                </a:lnTo>
              </a:path>
              <a:path w="91440" h="128270">
                <a:moveTo>
                  <a:pt x="0" y="97536"/>
                </a:moveTo>
                <a:lnTo>
                  <a:pt x="6096" y="106680"/>
                </a:lnTo>
              </a:path>
              <a:path w="91440" h="128270">
                <a:moveTo>
                  <a:pt x="3048" y="57912"/>
                </a:moveTo>
                <a:lnTo>
                  <a:pt x="0" y="51816"/>
                </a:lnTo>
                <a:lnTo>
                  <a:pt x="0" y="48768"/>
                </a:lnTo>
                <a:lnTo>
                  <a:pt x="3048" y="42672"/>
                </a:lnTo>
                <a:lnTo>
                  <a:pt x="6096" y="48768"/>
                </a:lnTo>
                <a:lnTo>
                  <a:pt x="6096" y="51816"/>
                </a:lnTo>
                <a:lnTo>
                  <a:pt x="3048" y="57912"/>
                </a:lnTo>
              </a:path>
              <a:path w="91440" h="128270">
                <a:moveTo>
                  <a:pt x="6096" y="54864"/>
                </a:moveTo>
                <a:lnTo>
                  <a:pt x="0" y="45720"/>
                </a:lnTo>
              </a:path>
              <a:path w="91440" h="128270">
                <a:moveTo>
                  <a:pt x="6096" y="45720"/>
                </a:moveTo>
                <a:lnTo>
                  <a:pt x="0" y="54864"/>
                </a:lnTo>
              </a:path>
              <a:path w="91440" h="128270">
                <a:moveTo>
                  <a:pt x="79248" y="0"/>
                </a:moveTo>
                <a:lnTo>
                  <a:pt x="70103" y="0"/>
                </a:lnTo>
                <a:lnTo>
                  <a:pt x="64007" y="12192"/>
                </a:lnTo>
                <a:lnTo>
                  <a:pt x="57911" y="30480"/>
                </a:lnTo>
                <a:lnTo>
                  <a:pt x="57911" y="97536"/>
                </a:lnTo>
                <a:lnTo>
                  <a:pt x="64007" y="115824"/>
                </a:lnTo>
                <a:lnTo>
                  <a:pt x="70103" y="128016"/>
                </a:lnTo>
                <a:lnTo>
                  <a:pt x="79248" y="128016"/>
                </a:lnTo>
                <a:lnTo>
                  <a:pt x="88392" y="115824"/>
                </a:lnTo>
                <a:lnTo>
                  <a:pt x="91440" y="97536"/>
                </a:lnTo>
                <a:lnTo>
                  <a:pt x="91440" y="30480"/>
                </a:lnTo>
                <a:lnTo>
                  <a:pt x="88392" y="12192"/>
                </a:lnTo>
                <a:lnTo>
                  <a:pt x="792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5" name="object 215"/>
          <p:cNvSpPr/>
          <p:nvPr/>
        </p:nvSpPr>
        <p:spPr>
          <a:xfrm>
            <a:off x="8606876" y="6382411"/>
            <a:ext cx="22265" cy="77544"/>
          </a:xfrm>
          <a:custGeom>
            <a:avLst/>
            <a:gdLst/>
            <a:ahLst/>
            <a:cxnLst/>
            <a:rect l="l" t="t" r="r" b="b"/>
            <a:pathLst>
              <a:path w="36830" h="128270">
                <a:moveTo>
                  <a:pt x="24384" y="128016"/>
                </a:moveTo>
                <a:lnTo>
                  <a:pt x="24384" y="64008"/>
                </a:lnTo>
              </a:path>
              <a:path w="36830" h="128270">
                <a:moveTo>
                  <a:pt x="0" y="106680"/>
                </a:moveTo>
                <a:lnTo>
                  <a:pt x="36576" y="106680"/>
                </a:lnTo>
              </a:path>
              <a:path w="36830" h="128270">
                <a:moveTo>
                  <a:pt x="0" y="106680"/>
                </a:moveTo>
                <a:lnTo>
                  <a:pt x="2438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6" name="object 216"/>
          <p:cNvSpPr/>
          <p:nvPr/>
        </p:nvSpPr>
        <p:spPr>
          <a:xfrm>
            <a:off x="8660312" y="6408208"/>
            <a:ext cx="3839" cy="40691"/>
          </a:xfrm>
          <a:custGeom>
            <a:avLst/>
            <a:gdLst/>
            <a:ahLst/>
            <a:cxnLst/>
            <a:rect l="l" t="t" r="r" b="b"/>
            <a:pathLst>
              <a:path w="6350" h="67309">
                <a:moveTo>
                  <a:pt x="0" y="60959"/>
                </a:moveTo>
                <a:lnTo>
                  <a:pt x="0" y="57911"/>
                </a:lnTo>
                <a:lnTo>
                  <a:pt x="0" y="51815"/>
                </a:lnTo>
                <a:lnTo>
                  <a:pt x="3048" y="51815"/>
                </a:lnTo>
                <a:lnTo>
                  <a:pt x="6096" y="57911"/>
                </a:lnTo>
                <a:lnTo>
                  <a:pt x="6096" y="60959"/>
                </a:lnTo>
                <a:lnTo>
                  <a:pt x="3048" y="67055"/>
                </a:lnTo>
                <a:lnTo>
                  <a:pt x="0" y="67055"/>
                </a:lnTo>
                <a:lnTo>
                  <a:pt x="0" y="60959"/>
                </a:lnTo>
              </a:path>
              <a:path w="6350" h="67309">
                <a:moveTo>
                  <a:pt x="0" y="64007"/>
                </a:moveTo>
                <a:lnTo>
                  <a:pt x="6096" y="54863"/>
                </a:lnTo>
              </a:path>
              <a:path w="6350" h="67309">
                <a:moveTo>
                  <a:pt x="0" y="54863"/>
                </a:moveTo>
                <a:lnTo>
                  <a:pt x="6096" y="64007"/>
                </a:lnTo>
              </a:path>
              <a:path w="6350" h="67309">
                <a:moveTo>
                  <a:pt x="3048" y="15239"/>
                </a:moveTo>
                <a:lnTo>
                  <a:pt x="0" y="15239"/>
                </a:lnTo>
                <a:lnTo>
                  <a:pt x="0" y="9143"/>
                </a:lnTo>
                <a:lnTo>
                  <a:pt x="0" y="6095"/>
                </a:lnTo>
                <a:lnTo>
                  <a:pt x="0" y="0"/>
                </a:lnTo>
                <a:lnTo>
                  <a:pt x="3048" y="0"/>
                </a:lnTo>
                <a:lnTo>
                  <a:pt x="6096" y="6095"/>
                </a:lnTo>
                <a:lnTo>
                  <a:pt x="6096" y="9143"/>
                </a:lnTo>
                <a:lnTo>
                  <a:pt x="3048" y="15239"/>
                </a:lnTo>
              </a:path>
              <a:path w="6350" h="67309">
                <a:moveTo>
                  <a:pt x="6096" y="12191"/>
                </a:moveTo>
                <a:lnTo>
                  <a:pt x="0" y="3047"/>
                </a:lnTo>
              </a:path>
              <a:path w="6350" h="67309">
                <a:moveTo>
                  <a:pt x="6096" y="3047"/>
                </a:moveTo>
                <a:lnTo>
                  <a:pt x="0" y="121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7" name="object 217"/>
          <p:cNvSpPr/>
          <p:nvPr/>
        </p:nvSpPr>
        <p:spPr>
          <a:xfrm>
            <a:off x="8702692" y="6382411"/>
            <a:ext cx="55279" cy="77544"/>
          </a:xfrm>
          <a:custGeom>
            <a:avLst/>
            <a:gdLst/>
            <a:ahLst/>
            <a:cxnLst/>
            <a:rect l="l" t="t" r="r" b="b"/>
            <a:pathLst>
              <a:path w="91440" h="128270">
                <a:moveTo>
                  <a:pt x="9144" y="0"/>
                </a:moveTo>
                <a:lnTo>
                  <a:pt x="0" y="24384"/>
                </a:lnTo>
              </a:path>
              <a:path w="91440" h="128270">
                <a:moveTo>
                  <a:pt x="9144" y="0"/>
                </a:moveTo>
                <a:lnTo>
                  <a:pt x="9144" y="128016"/>
                </a:lnTo>
              </a:path>
              <a:path w="91440" h="128270">
                <a:moveTo>
                  <a:pt x="60959" y="18288"/>
                </a:moveTo>
                <a:lnTo>
                  <a:pt x="60959" y="12192"/>
                </a:lnTo>
                <a:lnTo>
                  <a:pt x="67055" y="3048"/>
                </a:lnTo>
                <a:lnTo>
                  <a:pt x="70103" y="0"/>
                </a:lnTo>
                <a:lnTo>
                  <a:pt x="82296" y="0"/>
                </a:lnTo>
                <a:lnTo>
                  <a:pt x="85344" y="3048"/>
                </a:lnTo>
                <a:lnTo>
                  <a:pt x="91440" y="15240"/>
                </a:lnTo>
                <a:lnTo>
                  <a:pt x="91440" y="18288"/>
                </a:lnTo>
                <a:lnTo>
                  <a:pt x="91440" y="30480"/>
                </a:lnTo>
                <a:lnTo>
                  <a:pt x="91440" y="36576"/>
                </a:lnTo>
                <a:lnTo>
                  <a:pt x="60959" y="128016"/>
                </a:lnTo>
                <a:lnTo>
                  <a:pt x="91440" y="12801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18" name="object 218"/>
          <p:cNvSpPr/>
          <p:nvPr/>
        </p:nvSpPr>
        <p:spPr>
          <a:xfrm>
            <a:off x="9102540" y="6658805"/>
            <a:ext cx="33397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486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19" name="object 2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389826" y="4063475"/>
            <a:ext cx="908411" cy="759159"/>
          </a:xfrm>
          <a:prstGeom prst="rect">
            <a:avLst/>
          </a:prstGeom>
        </p:spPr>
      </p:pic>
      <p:pic>
        <p:nvPicPr>
          <p:cNvPr id="220" name="object 22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21808" y="2468688"/>
            <a:ext cx="696510" cy="696510"/>
          </a:xfrm>
          <a:prstGeom prst="rect">
            <a:avLst/>
          </a:prstGeom>
        </p:spPr>
      </p:pic>
      <p:grpSp>
        <p:nvGrpSpPr>
          <p:cNvPr id="221" name="object 221"/>
          <p:cNvGrpSpPr/>
          <p:nvPr/>
        </p:nvGrpSpPr>
        <p:grpSpPr>
          <a:xfrm>
            <a:off x="7538157" y="2544235"/>
            <a:ext cx="545492" cy="545492"/>
            <a:chOff x="12469368" y="3883151"/>
            <a:chExt cx="902335" cy="902335"/>
          </a:xfrm>
        </p:grpSpPr>
        <p:pic>
          <p:nvPicPr>
            <p:cNvPr id="222" name="object 2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2685776" y="4128515"/>
              <a:ext cx="440435" cy="440436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2469368" y="3883151"/>
              <a:ext cx="902335" cy="902335"/>
            </a:xfrm>
            <a:custGeom>
              <a:avLst/>
              <a:gdLst/>
              <a:ahLst/>
              <a:cxnLst/>
              <a:rect l="l" t="t" r="r" b="b"/>
              <a:pathLst>
                <a:path w="902334" h="902335">
                  <a:moveTo>
                    <a:pt x="0" y="451103"/>
                  </a:moveTo>
                  <a:lnTo>
                    <a:pt x="344424" y="451103"/>
                  </a:lnTo>
                </a:path>
                <a:path w="902334" h="902335">
                  <a:moveTo>
                    <a:pt x="414527" y="451103"/>
                  </a:moveTo>
                  <a:lnTo>
                    <a:pt x="487679" y="451103"/>
                  </a:lnTo>
                </a:path>
                <a:path w="902334" h="902335">
                  <a:moveTo>
                    <a:pt x="557783" y="451103"/>
                  </a:moveTo>
                  <a:lnTo>
                    <a:pt x="902208" y="451103"/>
                  </a:lnTo>
                </a:path>
                <a:path w="902334" h="902335">
                  <a:moveTo>
                    <a:pt x="451103" y="902207"/>
                  </a:moveTo>
                  <a:lnTo>
                    <a:pt x="451103" y="557783"/>
                  </a:lnTo>
                </a:path>
                <a:path w="902334" h="902335">
                  <a:moveTo>
                    <a:pt x="451103" y="487679"/>
                  </a:moveTo>
                  <a:lnTo>
                    <a:pt x="451103" y="414527"/>
                  </a:lnTo>
                </a:path>
                <a:path w="902334" h="902335">
                  <a:moveTo>
                    <a:pt x="451103" y="344423"/>
                  </a:moveTo>
                  <a:lnTo>
                    <a:pt x="451103" y="0"/>
                  </a:lnTo>
                </a:path>
                <a:path w="902334" h="902335">
                  <a:moveTo>
                    <a:pt x="576072" y="252983"/>
                  </a:moveTo>
                  <a:lnTo>
                    <a:pt x="557783" y="243839"/>
                  </a:lnTo>
                  <a:lnTo>
                    <a:pt x="536447" y="234696"/>
                  </a:lnTo>
                  <a:lnTo>
                    <a:pt x="515111" y="225551"/>
                  </a:lnTo>
                  <a:lnTo>
                    <a:pt x="493775" y="222503"/>
                  </a:lnTo>
                  <a:lnTo>
                    <a:pt x="472439" y="219455"/>
                  </a:lnTo>
                  <a:lnTo>
                    <a:pt x="451103" y="216407"/>
                  </a:lnTo>
                  <a:lnTo>
                    <a:pt x="429767" y="219455"/>
                  </a:lnTo>
                  <a:lnTo>
                    <a:pt x="408431" y="222503"/>
                  </a:lnTo>
                  <a:lnTo>
                    <a:pt x="387096" y="225551"/>
                  </a:lnTo>
                  <a:lnTo>
                    <a:pt x="365759" y="234696"/>
                  </a:lnTo>
                  <a:lnTo>
                    <a:pt x="344424" y="243839"/>
                  </a:lnTo>
                  <a:lnTo>
                    <a:pt x="326135" y="252983"/>
                  </a:lnTo>
                </a:path>
                <a:path w="902334" h="902335">
                  <a:moveTo>
                    <a:pt x="649224" y="576071"/>
                  </a:moveTo>
                  <a:lnTo>
                    <a:pt x="667512" y="536447"/>
                  </a:lnTo>
                  <a:lnTo>
                    <a:pt x="679703" y="493775"/>
                  </a:lnTo>
                  <a:lnTo>
                    <a:pt x="682751" y="472439"/>
                  </a:lnTo>
                  <a:lnTo>
                    <a:pt x="685799" y="451103"/>
                  </a:lnTo>
                  <a:lnTo>
                    <a:pt x="682751" y="429767"/>
                  </a:lnTo>
                  <a:lnTo>
                    <a:pt x="679703" y="408431"/>
                  </a:lnTo>
                  <a:lnTo>
                    <a:pt x="676655" y="387095"/>
                  </a:lnTo>
                  <a:lnTo>
                    <a:pt x="667512" y="365759"/>
                  </a:lnTo>
                  <a:lnTo>
                    <a:pt x="658368" y="344423"/>
                  </a:lnTo>
                  <a:lnTo>
                    <a:pt x="649224" y="326135"/>
                  </a:lnTo>
                  <a:lnTo>
                    <a:pt x="643127" y="320039"/>
                  </a:lnTo>
                  <a:lnTo>
                    <a:pt x="640079" y="310895"/>
                  </a:lnTo>
                  <a:lnTo>
                    <a:pt x="633983" y="304800"/>
                  </a:lnTo>
                  <a:lnTo>
                    <a:pt x="627887" y="298703"/>
                  </a:lnTo>
                  <a:lnTo>
                    <a:pt x="621791" y="292607"/>
                  </a:lnTo>
                  <a:lnTo>
                    <a:pt x="615695" y="286511"/>
                  </a:lnTo>
                  <a:lnTo>
                    <a:pt x="609599" y="280415"/>
                  </a:lnTo>
                  <a:lnTo>
                    <a:pt x="603503" y="274320"/>
                  </a:lnTo>
                  <a:lnTo>
                    <a:pt x="597408" y="268224"/>
                  </a:lnTo>
                  <a:lnTo>
                    <a:pt x="591312" y="262127"/>
                  </a:lnTo>
                  <a:lnTo>
                    <a:pt x="582168" y="259079"/>
                  </a:lnTo>
                  <a:lnTo>
                    <a:pt x="576072" y="2529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2740640" y="415442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359663" y="179831"/>
                  </a:moveTo>
                  <a:lnTo>
                    <a:pt x="344423" y="109727"/>
                  </a:lnTo>
                  <a:lnTo>
                    <a:pt x="326136" y="76199"/>
                  </a:lnTo>
                  <a:lnTo>
                    <a:pt x="274319" y="27431"/>
                  </a:lnTo>
                  <a:lnTo>
                    <a:pt x="207263" y="3048"/>
                  </a:lnTo>
                  <a:lnTo>
                    <a:pt x="170687" y="0"/>
                  </a:lnTo>
                  <a:lnTo>
                    <a:pt x="134111" y="6095"/>
                  </a:lnTo>
                  <a:lnTo>
                    <a:pt x="70103" y="36575"/>
                  </a:lnTo>
                  <a:lnTo>
                    <a:pt x="42671" y="64007"/>
                  </a:lnTo>
                  <a:lnTo>
                    <a:pt x="9143" y="124967"/>
                  </a:lnTo>
                  <a:lnTo>
                    <a:pt x="0" y="161543"/>
                  </a:lnTo>
                  <a:lnTo>
                    <a:pt x="0" y="198119"/>
                  </a:lnTo>
                  <a:lnTo>
                    <a:pt x="21335" y="268223"/>
                  </a:lnTo>
                  <a:lnTo>
                    <a:pt x="70103" y="323087"/>
                  </a:lnTo>
                  <a:lnTo>
                    <a:pt x="134111" y="353567"/>
                  </a:lnTo>
                  <a:lnTo>
                    <a:pt x="170687" y="359663"/>
                  </a:lnTo>
                  <a:lnTo>
                    <a:pt x="207263" y="356615"/>
                  </a:lnTo>
                  <a:lnTo>
                    <a:pt x="274319" y="332231"/>
                  </a:lnTo>
                  <a:lnTo>
                    <a:pt x="326136" y="283463"/>
                  </a:lnTo>
                  <a:lnTo>
                    <a:pt x="344423" y="249935"/>
                  </a:lnTo>
                  <a:lnTo>
                    <a:pt x="359663" y="179831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25" name="object 225"/>
          <p:cNvSpPr/>
          <p:nvPr/>
        </p:nvSpPr>
        <p:spPr>
          <a:xfrm>
            <a:off x="6950361" y="2288111"/>
            <a:ext cx="49904" cy="77544"/>
          </a:xfrm>
          <a:custGeom>
            <a:avLst/>
            <a:gdLst/>
            <a:ahLst/>
            <a:cxnLst/>
            <a:rect l="l" t="t" r="r" b="b"/>
            <a:pathLst>
              <a:path w="82550" h="128270">
                <a:moveTo>
                  <a:pt x="39624" y="128015"/>
                </a:moveTo>
                <a:lnTo>
                  <a:pt x="39624" y="85344"/>
                </a:lnTo>
              </a:path>
              <a:path w="82550" h="128270">
                <a:moveTo>
                  <a:pt x="0" y="36575"/>
                </a:moveTo>
                <a:lnTo>
                  <a:pt x="0" y="45720"/>
                </a:lnTo>
                <a:lnTo>
                  <a:pt x="6096" y="51815"/>
                </a:lnTo>
                <a:lnTo>
                  <a:pt x="18288" y="54863"/>
                </a:lnTo>
                <a:lnTo>
                  <a:pt x="60960" y="54863"/>
                </a:lnTo>
                <a:lnTo>
                  <a:pt x="73151" y="51815"/>
                </a:lnTo>
                <a:lnTo>
                  <a:pt x="82296" y="45720"/>
                </a:lnTo>
                <a:lnTo>
                  <a:pt x="82296" y="36575"/>
                </a:lnTo>
                <a:lnTo>
                  <a:pt x="73151" y="30479"/>
                </a:lnTo>
                <a:lnTo>
                  <a:pt x="60960" y="27431"/>
                </a:lnTo>
                <a:lnTo>
                  <a:pt x="18288" y="27431"/>
                </a:lnTo>
                <a:lnTo>
                  <a:pt x="6096" y="30479"/>
                </a:lnTo>
                <a:lnTo>
                  <a:pt x="0" y="36575"/>
                </a:lnTo>
              </a:path>
              <a:path w="82550" h="128270">
                <a:moveTo>
                  <a:pt x="73151" y="3048"/>
                </a:moveTo>
                <a:lnTo>
                  <a:pt x="70103" y="0"/>
                </a:lnTo>
                <a:lnTo>
                  <a:pt x="67055" y="3048"/>
                </a:lnTo>
                <a:lnTo>
                  <a:pt x="70103" y="6096"/>
                </a:lnTo>
                <a:lnTo>
                  <a:pt x="73151" y="3048"/>
                </a:lnTo>
              </a:path>
              <a:path w="82550" h="128270">
                <a:moveTo>
                  <a:pt x="73151" y="6096"/>
                </a:moveTo>
                <a:lnTo>
                  <a:pt x="67055" y="0"/>
                </a:lnTo>
              </a:path>
              <a:path w="82550" h="128270">
                <a:moveTo>
                  <a:pt x="67055" y="6096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6" name="object 226"/>
          <p:cNvSpPr/>
          <p:nvPr/>
        </p:nvSpPr>
        <p:spPr>
          <a:xfrm>
            <a:off x="6950361" y="2148072"/>
            <a:ext cx="49904" cy="95970"/>
          </a:xfrm>
          <a:custGeom>
            <a:avLst/>
            <a:gdLst/>
            <a:ahLst/>
            <a:cxnLst/>
            <a:rect l="l" t="t" r="r" b="b"/>
            <a:pathLst>
              <a:path w="82550" h="158750">
                <a:moveTo>
                  <a:pt x="0" y="140207"/>
                </a:moveTo>
                <a:lnTo>
                  <a:pt x="0" y="149351"/>
                </a:lnTo>
                <a:lnTo>
                  <a:pt x="6096" y="155448"/>
                </a:lnTo>
                <a:lnTo>
                  <a:pt x="18288" y="158496"/>
                </a:lnTo>
                <a:lnTo>
                  <a:pt x="60960" y="158496"/>
                </a:lnTo>
                <a:lnTo>
                  <a:pt x="73151" y="155448"/>
                </a:lnTo>
                <a:lnTo>
                  <a:pt x="82296" y="149351"/>
                </a:lnTo>
                <a:lnTo>
                  <a:pt x="82296" y="140207"/>
                </a:lnTo>
                <a:lnTo>
                  <a:pt x="73151" y="134111"/>
                </a:lnTo>
                <a:lnTo>
                  <a:pt x="60960" y="131063"/>
                </a:lnTo>
                <a:lnTo>
                  <a:pt x="18288" y="131063"/>
                </a:lnTo>
                <a:lnTo>
                  <a:pt x="6096" y="134111"/>
                </a:lnTo>
                <a:lnTo>
                  <a:pt x="0" y="140207"/>
                </a:lnTo>
              </a:path>
              <a:path w="82550" h="158750">
                <a:moveTo>
                  <a:pt x="0" y="76200"/>
                </a:moveTo>
                <a:lnTo>
                  <a:pt x="0" y="85344"/>
                </a:lnTo>
                <a:lnTo>
                  <a:pt x="6096" y="91440"/>
                </a:lnTo>
                <a:lnTo>
                  <a:pt x="18288" y="94487"/>
                </a:lnTo>
                <a:lnTo>
                  <a:pt x="60960" y="94487"/>
                </a:lnTo>
                <a:lnTo>
                  <a:pt x="73151" y="91440"/>
                </a:lnTo>
                <a:lnTo>
                  <a:pt x="82296" y="85344"/>
                </a:lnTo>
                <a:lnTo>
                  <a:pt x="82296" y="76200"/>
                </a:lnTo>
                <a:lnTo>
                  <a:pt x="73151" y="70103"/>
                </a:lnTo>
                <a:lnTo>
                  <a:pt x="60960" y="64007"/>
                </a:lnTo>
                <a:lnTo>
                  <a:pt x="18288" y="64007"/>
                </a:lnTo>
                <a:lnTo>
                  <a:pt x="6096" y="70103"/>
                </a:lnTo>
                <a:lnTo>
                  <a:pt x="0" y="76200"/>
                </a:lnTo>
              </a:path>
              <a:path w="82550" h="158750">
                <a:moveTo>
                  <a:pt x="9144" y="0"/>
                </a:moveTo>
                <a:lnTo>
                  <a:pt x="0" y="6096"/>
                </a:lnTo>
                <a:lnTo>
                  <a:pt x="0" y="12192"/>
                </a:lnTo>
                <a:lnTo>
                  <a:pt x="0" y="18287"/>
                </a:lnTo>
                <a:lnTo>
                  <a:pt x="6096" y="27431"/>
                </a:lnTo>
                <a:lnTo>
                  <a:pt x="15240" y="30479"/>
                </a:lnTo>
                <a:lnTo>
                  <a:pt x="67055" y="30479"/>
                </a:lnTo>
                <a:lnTo>
                  <a:pt x="79248" y="24383"/>
                </a:lnTo>
                <a:lnTo>
                  <a:pt x="82296" y="18287"/>
                </a:lnTo>
                <a:lnTo>
                  <a:pt x="82296" y="12192"/>
                </a:lnTo>
                <a:lnTo>
                  <a:pt x="73151" y="3048"/>
                </a:lnTo>
                <a:lnTo>
                  <a:pt x="67055" y="0"/>
                </a:lnTo>
                <a:lnTo>
                  <a:pt x="51816" y="0"/>
                </a:lnTo>
                <a:lnTo>
                  <a:pt x="42672" y="3048"/>
                </a:lnTo>
                <a:lnTo>
                  <a:pt x="36575" y="12192"/>
                </a:lnTo>
                <a:lnTo>
                  <a:pt x="36575" y="304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7" name="object 227"/>
          <p:cNvSpPr/>
          <p:nvPr/>
        </p:nvSpPr>
        <p:spPr>
          <a:xfrm>
            <a:off x="7016695" y="2288111"/>
            <a:ext cx="49904" cy="77544"/>
          </a:xfrm>
          <a:custGeom>
            <a:avLst/>
            <a:gdLst/>
            <a:ahLst/>
            <a:cxnLst/>
            <a:rect l="l" t="t" r="r" b="b"/>
            <a:pathLst>
              <a:path w="82550" h="128270">
                <a:moveTo>
                  <a:pt x="39624" y="128015"/>
                </a:moveTo>
                <a:lnTo>
                  <a:pt x="39624" y="85344"/>
                </a:lnTo>
              </a:path>
              <a:path w="82550" h="128270">
                <a:moveTo>
                  <a:pt x="0" y="36575"/>
                </a:moveTo>
                <a:lnTo>
                  <a:pt x="0" y="45720"/>
                </a:lnTo>
                <a:lnTo>
                  <a:pt x="6096" y="51815"/>
                </a:lnTo>
                <a:lnTo>
                  <a:pt x="18288" y="54863"/>
                </a:lnTo>
                <a:lnTo>
                  <a:pt x="60960" y="54863"/>
                </a:lnTo>
                <a:lnTo>
                  <a:pt x="73151" y="51815"/>
                </a:lnTo>
                <a:lnTo>
                  <a:pt x="82296" y="45720"/>
                </a:lnTo>
                <a:lnTo>
                  <a:pt x="82296" y="36575"/>
                </a:lnTo>
                <a:lnTo>
                  <a:pt x="73151" y="30479"/>
                </a:lnTo>
                <a:lnTo>
                  <a:pt x="64008" y="27431"/>
                </a:lnTo>
                <a:lnTo>
                  <a:pt x="18288" y="27431"/>
                </a:lnTo>
                <a:lnTo>
                  <a:pt x="6096" y="30479"/>
                </a:lnTo>
                <a:lnTo>
                  <a:pt x="0" y="36575"/>
                </a:lnTo>
              </a:path>
              <a:path w="82550" h="128270">
                <a:moveTo>
                  <a:pt x="76200" y="3048"/>
                </a:moveTo>
                <a:lnTo>
                  <a:pt x="73151" y="0"/>
                </a:lnTo>
                <a:lnTo>
                  <a:pt x="70104" y="0"/>
                </a:lnTo>
                <a:lnTo>
                  <a:pt x="67056" y="3048"/>
                </a:lnTo>
                <a:lnTo>
                  <a:pt x="70104" y="6096"/>
                </a:lnTo>
                <a:lnTo>
                  <a:pt x="73151" y="6096"/>
                </a:lnTo>
                <a:lnTo>
                  <a:pt x="76200" y="3048"/>
                </a:lnTo>
              </a:path>
              <a:path w="82550" h="128270">
                <a:moveTo>
                  <a:pt x="73151" y="6096"/>
                </a:moveTo>
                <a:lnTo>
                  <a:pt x="67056" y="0"/>
                </a:lnTo>
              </a:path>
              <a:path w="82550" h="128270">
                <a:moveTo>
                  <a:pt x="67056" y="6096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8" name="object 228"/>
          <p:cNvSpPr/>
          <p:nvPr/>
        </p:nvSpPr>
        <p:spPr>
          <a:xfrm>
            <a:off x="7016695" y="2148072"/>
            <a:ext cx="49904" cy="95970"/>
          </a:xfrm>
          <a:custGeom>
            <a:avLst/>
            <a:gdLst/>
            <a:ahLst/>
            <a:cxnLst/>
            <a:rect l="l" t="t" r="r" b="b"/>
            <a:pathLst>
              <a:path w="82550" h="158750">
                <a:moveTo>
                  <a:pt x="0" y="140207"/>
                </a:moveTo>
                <a:lnTo>
                  <a:pt x="0" y="149351"/>
                </a:lnTo>
                <a:lnTo>
                  <a:pt x="6096" y="155448"/>
                </a:lnTo>
                <a:lnTo>
                  <a:pt x="18288" y="158496"/>
                </a:lnTo>
                <a:lnTo>
                  <a:pt x="60960" y="158496"/>
                </a:lnTo>
                <a:lnTo>
                  <a:pt x="73151" y="155448"/>
                </a:lnTo>
                <a:lnTo>
                  <a:pt x="82296" y="149351"/>
                </a:lnTo>
                <a:lnTo>
                  <a:pt x="82296" y="140207"/>
                </a:lnTo>
                <a:lnTo>
                  <a:pt x="73151" y="134111"/>
                </a:lnTo>
                <a:lnTo>
                  <a:pt x="64008" y="131063"/>
                </a:lnTo>
                <a:lnTo>
                  <a:pt x="18288" y="131063"/>
                </a:lnTo>
                <a:lnTo>
                  <a:pt x="6096" y="134111"/>
                </a:lnTo>
                <a:lnTo>
                  <a:pt x="0" y="140207"/>
                </a:lnTo>
              </a:path>
              <a:path w="82550" h="158750">
                <a:moveTo>
                  <a:pt x="0" y="76200"/>
                </a:moveTo>
                <a:lnTo>
                  <a:pt x="15240" y="85344"/>
                </a:lnTo>
              </a:path>
              <a:path w="82550" h="158750">
                <a:moveTo>
                  <a:pt x="0" y="76200"/>
                </a:moveTo>
                <a:lnTo>
                  <a:pt x="82296" y="76200"/>
                </a:lnTo>
              </a:path>
              <a:path w="82550" h="158750">
                <a:moveTo>
                  <a:pt x="0" y="0"/>
                </a:moveTo>
                <a:lnTo>
                  <a:pt x="0" y="30479"/>
                </a:lnTo>
                <a:lnTo>
                  <a:pt x="18288" y="30479"/>
                </a:lnTo>
              </a:path>
              <a:path w="82550" h="158750">
                <a:moveTo>
                  <a:pt x="0" y="0"/>
                </a:moveTo>
                <a:lnTo>
                  <a:pt x="82296" y="152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29" name="object 229"/>
          <p:cNvSpPr/>
          <p:nvPr/>
        </p:nvSpPr>
        <p:spPr>
          <a:xfrm>
            <a:off x="6978001" y="2538707"/>
            <a:ext cx="61037" cy="7678"/>
          </a:xfrm>
          <a:custGeom>
            <a:avLst/>
            <a:gdLst/>
            <a:ahLst/>
            <a:cxnLst/>
            <a:rect l="l" t="t" r="r" b="b"/>
            <a:pathLst>
              <a:path w="100965" h="12700">
                <a:moveTo>
                  <a:pt x="0" y="0"/>
                </a:moveTo>
                <a:lnTo>
                  <a:pt x="18288" y="12192"/>
                </a:lnTo>
              </a:path>
              <a:path w="100965" h="12700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0" name="object 230"/>
          <p:cNvSpPr/>
          <p:nvPr/>
        </p:nvSpPr>
        <p:spPr>
          <a:xfrm>
            <a:off x="6978001" y="2488956"/>
            <a:ext cx="61037" cy="9213"/>
          </a:xfrm>
          <a:custGeom>
            <a:avLst/>
            <a:gdLst/>
            <a:ahLst/>
            <a:cxnLst/>
            <a:rect l="l" t="t" r="r" b="b"/>
            <a:pathLst>
              <a:path w="100965" h="15239">
                <a:moveTo>
                  <a:pt x="0" y="0"/>
                </a:moveTo>
                <a:lnTo>
                  <a:pt x="18288" y="15240"/>
                </a:lnTo>
              </a:path>
              <a:path w="100965" h="15239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1" name="object 231"/>
          <p:cNvSpPr/>
          <p:nvPr/>
        </p:nvSpPr>
        <p:spPr>
          <a:xfrm>
            <a:off x="6978001" y="2385770"/>
            <a:ext cx="61037" cy="70250"/>
          </a:xfrm>
          <a:custGeom>
            <a:avLst/>
            <a:gdLst/>
            <a:ahLst/>
            <a:cxnLst/>
            <a:rect l="l" t="t" r="r" b="b"/>
            <a:pathLst>
              <a:path w="100965" h="116204">
                <a:moveTo>
                  <a:pt x="91440" y="115824"/>
                </a:moveTo>
                <a:lnTo>
                  <a:pt x="100583" y="106679"/>
                </a:lnTo>
                <a:lnTo>
                  <a:pt x="100583" y="94487"/>
                </a:lnTo>
                <a:lnTo>
                  <a:pt x="91440" y="82295"/>
                </a:lnTo>
                <a:lnTo>
                  <a:pt x="85344" y="82295"/>
                </a:lnTo>
                <a:lnTo>
                  <a:pt x="79248" y="88391"/>
                </a:lnTo>
                <a:lnTo>
                  <a:pt x="73151" y="106679"/>
                </a:lnTo>
                <a:lnTo>
                  <a:pt x="67055" y="115824"/>
                </a:lnTo>
                <a:lnTo>
                  <a:pt x="54864" y="106679"/>
                </a:lnTo>
              </a:path>
              <a:path w="100965" h="116204">
                <a:moveTo>
                  <a:pt x="60959" y="106679"/>
                </a:moveTo>
                <a:lnTo>
                  <a:pt x="48768" y="112775"/>
                </a:lnTo>
                <a:lnTo>
                  <a:pt x="33527" y="112775"/>
                </a:lnTo>
                <a:lnTo>
                  <a:pt x="24383" y="106679"/>
                </a:lnTo>
                <a:lnTo>
                  <a:pt x="24383" y="94487"/>
                </a:lnTo>
                <a:lnTo>
                  <a:pt x="33527" y="85343"/>
                </a:lnTo>
                <a:lnTo>
                  <a:pt x="48768" y="85343"/>
                </a:lnTo>
                <a:lnTo>
                  <a:pt x="60959" y="94487"/>
                </a:lnTo>
                <a:lnTo>
                  <a:pt x="60959" y="106679"/>
                </a:lnTo>
              </a:path>
              <a:path w="100965" h="116204">
                <a:moveTo>
                  <a:pt x="73151" y="106679"/>
                </a:moveTo>
                <a:lnTo>
                  <a:pt x="82296" y="115824"/>
                </a:lnTo>
                <a:lnTo>
                  <a:pt x="91440" y="115824"/>
                </a:lnTo>
              </a:path>
              <a:path w="100965" h="116204">
                <a:moveTo>
                  <a:pt x="30479" y="88391"/>
                </a:moveTo>
                <a:lnTo>
                  <a:pt x="21335" y="82295"/>
                </a:lnTo>
                <a:lnTo>
                  <a:pt x="24383" y="76200"/>
                </a:lnTo>
              </a:path>
              <a:path w="100965" h="116204">
                <a:moveTo>
                  <a:pt x="12192" y="0"/>
                </a:moveTo>
                <a:lnTo>
                  <a:pt x="0" y="6095"/>
                </a:lnTo>
                <a:lnTo>
                  <a:pt x="0" y="12191"/>
                </a:lnTo>
                <a:lnTo>
                  <a:pt x="0" y="21335"/>
                </a:lnTo>
                <a:lnTo>
                  <a:pt x="6096" y="33527"/>
                </a:lnTo>
                <a:lnTo>
                  <a:pt x="18288" y="36575"/>
                </a:lnTo>
                <a:lnTo>
                  <a:pt x="82296" y="36575"/>
                </a:lnTo>
                <a:lnTo>
                  <a:pt x="97535" y="30479"/>
                </a:lnTo>
                <a:lnTo>
                  <a:pt x="100583" y="21335"/>
                </a:lnTo>
                <a:lnTo>
                  <a:pt x="100583" y="12191"/>
                </a:lnTo>
                <a:lnTo>
                  <a:pt x="91440" y="3048"/>
                </a:lnTo>
                <a:lnTo>
                  <a:pt x="82296" y="0"/>
                </a:lnTo>
                <a:lnTo>
                  <a:pt x="64007" y="0"/>
                </a:lnTo>
                <a:lnTo>
                  <a:pt x="51816" y="3048"/>
                </a:lnTo>
                <a:lnTo>
                  <a:pt x="45720" y="12191"/>
                </a:lnTo>
                <a:lnTo>
                  <a:pt x="4572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2" name="object 232"/>
          <p:cNvSpPr/>
          <p:nvPr/>
        </p:nvSpPr>
        <p:spPr>
          <a:xfrm>
            <a:off x="7073817" y="2936713"/>
            <a:ext cx="35316" cy="64492"/>
          </a:xfrm>
          <a:custGeom>
            <a:avLst/>
            <a:gdLst/>
            <a:ahLst/>
            <a:cxnLst/>
            <a:rect l="l" t="t" r="r" b="b"/>
            <a:pathLst>
              <a:path w="58420" h="106679">
                <a:moveTo>
                  <a:pt x="0" y="106680"/>
                </a:moveTo>
                <a:lnTo>
                  <a:pt x="27431" y="0"/>
                </a:lnTo>
                <a:lnTo>
                  <a:pt x="57911" y="1066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3" name="object 233"/>
          <p:cNvSpPr/>
          <p:nvPr/>
        </p:nvSpPr>
        <p:spPr>
          <a:xfrm>
            <a:off x="7048021" y="2116747"/>
            <a:ext cx="665262" cy="950869"/>
          </a:xfrm>
          <a:custGeom>
            <a:avLst/>
            <a:gdLst/>
            <a:ahLst/>
            <a:cxnLst/>
            <a:rect l="l" t="t" r="r" b="b"/>
            <a:pathLst>
              <a:path w="1100454" h="1572895">
                <a:moveTo>
                  <a:pt x="100583" y="853440"/>
                </a:moveTo>
                <a:lnTo>
                  <a:pt x="70103" y="960120"/>
                </a:lnTo>
                <a:lnTo>
                  <a:pt x="42672" y="853440"/>
                </a:lnTo>
              </a:path>
              <a:path w="1100454" h="1572895">
                <a:moveTo>
                  <a:pt x="70103" y="1572768"/>
                </a:moveTo>
                <a:lnTo>
                  <a:pt x="70103" y="0"/>
                </a:lnTo>
              </a:path>
              <a:path w="1100454" h="1572895">
                <a:moveTo>
                  <a:pt x="1100327" y="1356360"/>
                </a:moveTo>
                <a:lnTo>
                  <a:pt x="70103" y="1356360"/>
                </a:lnTo>
                <a:lnTo>
                  <a:pt x="0" y="1356360"/>
                </a:lnTo>
              </a:path>
              <a:path w="1100454" h="1572895">
                <a:moveTo>
                  <a:pt x="1100327" y="960120"/>
                </a:moveTo>
                <a:lnTo>
                  <a:pt x="70103" y="960120"/>
                </a:lnTo>
                <a:lnTo>
                  <a:pt x="0" y="9601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4" name="object 234"/>
          <p:cNvSpPr/>
          <p:nvPr/>
        </p:nvSpPr>
        <p:spPr>
          <a:xfrm>
            <a:off x="8262306" y="1814558"/>
            <a:ext cx="77544" cy="49904"/>
          </a:xfrm>
          <a:custGeom>
            <a:avLst/>
            <a:gdLst/>
            <a:ahLst/>
            <a:cxnLst/>
            <a:rect l="l" t="t" r="r" b="b"/>
            <a:pathLst>
              <a:path w="128269" h="82550">
                <a:moveTo>
                  <a:pt x="0" y="39624"/>
                </a:moveTo>
                <a:lnTo>
                  <a:pt x="42671" y="39624"/>
                </a:lnTo>
              </a:path>
              <a:path w="128269" h="82550">
                <a:moveTo>
                  <a:pt x="91439" y="0"/>
                </a:moveTo>
                <a:lnTo>
                  <a:pt x="82296" y="0"/>
                </a:lnTo>
                <a:lnTo>
                  <a:pt x="76200" y="6096"/>
                </a:lnTo>
                <a:lnTo>
                  <a:pt x="73151" y="18288"/>
                </a:lnTo>
                <a:lnTo>
                  <a:pt x="73151" y="60960"/>
                </a:lnTo>
                <a:lnTo>
                  <a:pt x="76200" y="73151"/>
                </a:lnTo>
                <a:lnTo>
                  <a:pt x="82296" y="82296"/>
                </a:lnTo>
                <a:lnTo>
                  <a:pt x="91439" y="82296"/>
                </a:lnTo>
                <a:lnTo>
                  <a:pt x="97535" y="73151"/>
                </a:lnTo>
                <a:lnTo>
                  <a:pt x="100583" y="64008"/>
                </a:lnTo>
                <a:lnTo>
                  <a:pt x="100583" y="18288"/>
                </a:lnTo>
                <a:lnTo>
                  <a:pt x="97535" y="6096"/>
                </a:lnTo>
                <a:lnTo>
                  <a:pt x="91439" y="0"/>
                </a:lnTo>
              </a:path>
              <a:path w="128269" h="82550">
                <a:moveTo>
                  <a:pt x="124967" y="76200"/>
                </a:moveTo>
                <a:lnTo>
                  <a:pt x="128015" y="73151"/>
                </a:lnTo>
                <a:lnTo>
                  <a:pt x="128015" y="70104"/>
                </a:lnTo>
                <a:lnTo>
                  <a:pt x="124967" y="67056"/>
                </a:lnTo>
                <a:lnTo>
                  <a:pt x="121919" y="70104"/>
                </a:lnTo>
                <a:lnTo>
                  <a:pt x="121919" y="73151"/>
                </a:lnTo>
                <a:lnTo>
                  <a:pt x="124967" y="76200"/>
                </a:lnTo>
              </a:path>
              <a:path w="128269" h="82550">
                <a:moveTo>
                  <a:pt x="121919" y="73151"/>
                </a:moveTo>
                <a:lnTo>
                  <a:pt x="128015" y="67056"/>
                </a:lnTo>
              </a:path>
              <a:path w="128269" h="82550">
                <a:moveTo>
                  <a:pt x="121919" y="67056"/>
                </a:moveTo>
                <a:lnTo>
                  <a:pt x="128015" y="7315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5" name="object 235"/>
          <p:cNvSpPr/>
          <p:nvPr/>
        </p:nvSpPr>
        <p:spPr>
          <a:xfrm>
            <a:off x="8383919" y="1814558"/>
            <a:ext cx="95970" cy="49904"/>
          </a:xfrm>
          <a:custGeom>
            <a:avLst/>
            <a:gdLst/>
            <a:ahLst/>
            <a:cxnLst/>
            <a:rect l="l" t="t" r="r" b="b"/>
            <a:pathLst>
              <a:path w="158750" h="82550">
                <a:moveTo>
                  <a:pt x="18288" y="0"/>
                </a:moveTo>
                <a:lnTo>
                  <a:pt x="9144" y="0"/>
                </a:lnTo>
                <a:lnTo>
                  <a:pt x="3048" y="6096"/>
                </a:lnTo>
                <a:lnTo>
                  <a:pt x="0" y="18288"/>
                </a:lnTo>
                <a:lnTo>
                  <a:pt x="0" y="60960"/>
                </a:lnTo>
                <a:lnTo>
                  <a:pt x="3048" y="73151"/>
                </a:lnTo>
                <a:lnTo>
                  <a:pt x="9144" y="82296"/>
                </a:lnTo>
                <a:lnTo>
                  <a:pt x="18288" y="82296"/>
                </a:lnTo>
                <a:lnTo>
                  <a:pt x="24384" y="73151"/>
                </a:lnTo>
                <a:lnTo>
                  <a:pt x="27432" y="64008"/>
                </a:lnTo>
                <a:lnTo>
                  <a:pt x="27432" y="18288"/>
                </a:lnTo>
                <a:lnTo>
                  <a:pt x="24384" y="6096"/>
                </a:lnTo>
                <a:lnTo>
                  <a:pt x="18288" y="0"/>
                </a:lnTo>
              </a:path>
              <a:path w="158750" h="82550">
                <a:moveTo>
                  <a:pt x="85344" y="0"/>
                </a:moveTo>
                <a:lnTo>
                  <a:pt x="73151" y="0"/>
                </a:lnTo>
                <a:lnTo>
                  <a:pt x="67055" y="6096"/>
                </a:lnTo>
                <a:lnTo>
                  <a:pt x="64007" y="18288"/>
                </a:lnTo>
                <a:lnTo>
                  <a:pt x="64007" y="60960"/>
                </a:lnTo>
                <a:lnTo>
                  <a:pt x="67055" y="73151"/>
                </a:lnTo>
                <a:lnTo>
                  <a:pt x="73151" y="82296"/>
                </a:lnTo>
                <a:lnTo>
                  <a:pt x="85344" y="82296"/>
                </a:lnTo>
                <a:lnTo>
                  <a:pt x="88392" y="73151"/>
                </a:lnTo>
                <a:lnTo>
                  <a:pt x="94488" y="64008"/>
                </a:lnTo>
                <a:lnTo>
                  <a:pt x="94488" y="18288"/>
                </a:lnTo>
                <a:lnTo>
                  <a:pt x="88392" y="6096"/>
                </a:lnTo>
                <a:lnTo>
                  <a:pt x="85344" y="0"/>
                </a:lnTo>
              </a:path>
              <a:path w="158750" h="82550">
                <a:moveTo>
                  <a:pt x="158496" y="9144"/>
                </a:moveTo>
                <a:lnTo>
                  <a:pt x="152400" y="0"/>
                </a:lnTo>
                <a:lnTo>
                  <a:pt x="146303" y="0"/>
                </a:lnTo>
                <a:lnTo>
                  <a:pt x="140207" y="0"/>
                </a:lnTo>
                <a:lnTo>
                  <a:pt x="131063" y="6096"/>
                </a:lnTo>
                <a:lnTo>
                  <a:pt x="128015" y="15240"/>
                </a:lnTo>
                <a:lnTo>
                  <a:pt x="128015" y="67056"/>
                </a:lnTo>
                <a:lnTo>
                  <a:pt x="134111" y="79248"/>
                </a:lnTo>
                <a:lnTo>
                  <a:pt x="140207" y="82296"/>
                </a:lnTo>
                <a:lnTo>
                  <a:pt x="146303" y="82296"/>
                </a:lnTo>
                <a:lnTo>
                  <a:pt x="155448" y="76200"/>
                </a:lnTo>
                <a:lnTo>
                  <a:pt x="158496" y="67056"/>
                </a:lnTo>
                <a:lnTo>
                  <a:pt x="158496" y="51816"/>
                </a:lnTo>
                <a:lnTo>
                  <a:pt x="155448" y="42672"/>
                </a:lnTo>
                <a:lnTo>
                  <a:pt x="146303" y="36575"/>
                </a:lnTo>
                <a:lnTo>
                  <a:pt x="128015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6" name="object 236"/>
          <p:cNvSpPr/>
          <p:nvPr/>
        </p:nvSpPr>
        <p:spPr>
          <a:xfrm>
            <a:off x="8262306" y="1880892"/>
            <a:ext cx="77544" cy="49904"/>
          </a:xfrm>
          <a:custGeom>
            <a:avLst/>
            <a:gdLst/>
            <a:ahLst/>
            <a:cxnLst/>
            <a:rect l="l" t="t" r="r" b="b"/>
            <a:pathLst>
              <a:path w="128269" h="82550">
                <a:moveTo>
                  <a:pt x="0" y="39623"/>
                </a:moveTo>
                <a:lnTo>
                  <a:pt x="42671" y="39623"/>
                </a:lnTo>
              </a:path>
              <a:path w="128269" h="82550">
                <a:moveTo>
                  <a:pt x="91439" y="0"/>
                </a:moveTo>
                <a:lnTo>
                  <a:pt x="82296" y="0"/>
                </a:lnTo>
                <a:lnTo>
                  <a:pt x="76200" y="9143"/>
                </a:lnTo>
                <a:lnTo>
                  <a:pt x="73151" y="18287"/>
                </a:lnTo>
                <a:lnTo>
                  <a:pt x="73151" y="60959"/>
                </a:lnTo>
                <a:lnTo>
                  <a:pt x="76200" y="76200"/>
                </a:lnTo>
                <a:lnTo>
                  <a:pt x="82296" y="82295"/>
                </a:lnTo>
                <a:lnTo>
                  <a:pt x="91439" y="82295"/>
                </a:lnTo>
                <a:lnTo>
                  <a:pt x="97535" y="76200"/>
                </a:lnTo>
                <a:lnTo>
                  <a:pt x="100583" y="64007"/>
                </a:lnTo>
                <a:lnTo>
                  <a:pt x="100583" y="18287"/>
                </a:lnTo>
                <a:lnTo>
                  <a:pt x="97535" y="9143"/>
                </a:lnTo>
                <a:lnTo>
                  <a:pt x="91439" y="0"/>
                </a:lnTo>
              </a:path>
              <a:path w="128269" h="82550">
                <a:moveTo>
                  <a:pt x="124967" y="76200"/>
                </a:moveTo>
                <a:lnTo>
                  <a:pt x="128015" y="73151"/>
                </a:lnTo>
                <a:lnTo>
                  <a:pt x="128015" y="70103"/>
                </a:lnTo>
                <a:lnTo>
                  <a:pt x="124967" y="67055"/>
                </a:lnTo>
                <a:lnTo>
                  <a:pt x="121919" y="70103"/>
                </a:lnTo>
                <a:lnTo>
                  <a:pt x="121919" y="73151"/>
                </a:lnTo>
                <a:lnTo>
                  <a:pt x="124967" y="76200"/>
                </a:lnTo>
              </a:path>
              <a:path w="128269" h="82550">
                <a:moveTo>
                  <a:pt x="121919" y="73151"/>
                </a:moveTo>
                <a:lnTo>
                  <a:pt x="128015" y="67055"/>
                </a:lnTo>
              </a:path>
              <a:path w="128269" h="82550">
                <a:moveTo>
                  <a:pt x="121919" y="67055"/>
                </a:moveTo>
                <a:lnTo>
                  <a:pt x="128015" y="7315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7" name="object 237"/>
          <p:cNvSpPr/>
          <p:nvPr/>
        </p:nvSpPr>
        <p:spPr>
          <a:xfrm>
            <a:off x="8383919" y="1880892"/>
            <a:ext cx="95970" cy="49904"/>
          </a:xfrm>
          <a:custGeom>
            <a:avLst/>
            <a:gdLst/>
            <a:ahLst/>
            <a:cxnLst/>
            <a:rect l="l" t="t" r="r" b="b"/>
            <a:pathLst>
              <a:path w="158750" h="82550">
                <a:moveTo>
                  <a:pt x="18288" y="0"/>
                </a:moveTo>
                <a:lnTo>
                  <a:pt x="9144" y="0"/>
                </a:lnTo>
                <a:lnTo>
                  <a:pt x="3048" y="9143"/>
                </a:lnTo>
                <a:lnTo>
                  <a:pt x="0" y="18287"/>
                </a:lnTo>
                <a:lnTo>
                  <a:pt x="0" y="60959"/>
                </a:lnTo>
                <a:lnTo>
                  <a:pt x="3048" y="76200"/>
                </a:lnTo>
                <a:lnTo>
                  <a:pt x="9144" y="82295"/>
                </a:lnTo>
                <a:lnTo>
                  <a:pt x="18288" y="82295"/>
                </a:lnTo>
                <a:lnTo>
                  <a:pt x="24384" y="76200"/>
                </a:lnTo>
                <a:lnTo>
                  <a:pt x="27432" y="64007"/>
                </a:lnTo>
                <a:lnTo>
                  <a:pt x="27432" y="18287"/>
                </a:lnTo>
                <a:lnTo>
                  <a:pt x="24384" y="9143"/>
                </a:lnTo>
                <a:lnTo>
                  <a:pt x="18288" y="0"/>
                </a:lnTo>
              </a:path>
              <a:path w="158750" h="82550">
                <a:moveTo>
                  <a:pt x="85344" y="0"/>
                </a:moveTo>
                <a:lnTo>
                  <a:pt x="73151" y="15239"/>
                </a:lnTo>
              </a:path>
              <a:path w="158750" h="82550">
                <a:moveTo>
                  <a:pt x="85344" y="0"/>
                </a:moveTo>
                <a:lnTo>
                  <a:pt x="85344" y="82295"/>
                </a:lnTo>
              </a:path>
              <a:path w="158750" h="82550">
                <a:moveTo>
                  <a:pt x="158496" y="0"/>
                </a:moveTo>
                <a:lnTo>
                  <a:pt x="128015" y="0"/>
                </a:lnTo>
                <a:lnTo>
                  <a:pt x="128015" y="18287"/>
                </a:lnTo>
              </a:path>
              <a:path w="158750" h="82550">
                <a:moveTo>
                  <a:pt x="158496" y="0"/>
                </a:moveTo>
                <a:lnTo>
                  <a:pt x="143255" y="822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8" name="object 238"/>
          <p:cNvSpPr/>
          <p:nvPr/>
        </p:nvSpPr>
        <p:spPr>
          <a:xfrm>
            <a:off x="8081730" y="1842197"/>
            <a:ext cx="7678" cy="61037"/>
          </a:xfrm>
          <a:custGeom>
            <a:avLst/>
            <a:gdLst/>
            <a:ahLst/>
            <a:cxnLst/>
            <a:rect l="l" t="t" r="r" b="b"/>
            <a:pathLst>
              <a:path w="12700" h="100964">
                <a:moveTo>
                  <a:pt x="12191" y="0"/>
                </a:moveTo>
                <a:lnTo>
                  <a:pt x="0" y="18288"/>
                </a:lnTo>
              </a:path>
              <a:path w="12700" h="100964">
                <a:moveTo>
                  <a:pt x="12191" y="0"/>
                </a:moveTo>
                <a:lnTo>
                  <a:pt x="12191" y="1005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39" name="object 239"/>
          <p:cNvSpPr/>
          <p:nvPr/>
        </p:nvSpPr>
        <p:spPr>
          <a:xfrm>
            <a:off x="8129638" y="1842197"/>
            <a:ext cx="9213" cy="61037"/>
          </a:xfrm>
          <a:custGeom>
            <a:avLst/>
            <a:gdLst/>
            <a:ahLst/>
            <a:cxnLst/>
            <a:rect l="l" t="t" r="r" b="b"/>
            <a:pathLst>
              <a:path w="15240" h="100964">
                <a:moveTo>
                  <a:pt x="15239" y="0"/>
                </a:moveTo>
                <a:lnTo>
                  <a:pt x="0" y="18288"/>
                </a:lnTo>
              </a:path>
              <a:path w="15240" h="100964">
                <a:moveTo>
                  <a:pt x="15239" y="0"/>
                </a:moveTo>
                <a:lnTo>
                  <a:pt x="15239" y="1005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0" name="object 240"/>
          <p:cNvSpPr/>
          <p:nvPr/>
        </p:nvSpPr>
        <p:spPr>
          <a:xfrm>
            <a:off x="8172018" y="1842197"/>
            <a:ext cx="70250" cy="61037"/>
          </a:xfrm>
          <a:custGeom>
            <a:avLst/>
            <a:gdLst/>
            <a:ahLst/>
            <a:cxnLst/>
            <a:rect l="l" t="t" r="r" b="b"/>
            <a:pathLst>
              <a:path w="116205" h="100964">
                <a:moveTo>
                  <a:pt x="0" y="94488"/>
                </a:moveTo>
                <a:lnTo>
                  <a:pt x="9143" y="100584"/>
                </a:lnTo>
                <a:lnTo>
                  <a:pt x="24383" y="100584"/>
                </a:lnTo>
                <a:lnTo>
                  <a:pt x="33527" y="94488"/>
                </a:lnTo>
                <a:lnTo>
                  <a:pt x="33527" y="85344"/>
                </a:lnTo>
                <a:lnTo>
                  <a:pt x="27431" y="79248"/>
                </a:lnTo>
                <a:lnTo>
                  <a:pt x="9143" y="73151"/>
                </a:lnTo>
                <a:lnTo>
                  <a:pt x="0" y="67055"/>
                </a:lnTo>
                <a:lnTo>
                  <a:pt x="9143" y="57912"/>
                </a:lnTo>
              </a:path>
              <a:path w="116205" h="100964">
                <a:moveTo>
                  <a:pt x="9143" y="60960"/>
                </a:moveTo>
                <a:lnTo>
                  <a:pt x="3048" y="48768"/>
                </a:lnTo>
                <a:lnTo>
                  <a:pt x="3048" y="33527"/>
                </a:lnTo>
                <a:lnTo>
                  <a:pt x="9143" y="24384"/>
                </a:lnTo>
                <a:lnTo>
                  <a:pt x="21335" y="24384"/>
                </a:lnTo>
                <a:lnTo>
                  <a:pt x="30479" y="33527"/>
                </a:lnTo>
                <a:lnTo>
                  <a:pt x="30479" y="48768"/>
                </a:lnTo>
                <a:lnTo>
                  <a:pt x="21335" y="60960"/>
                </a:lnTo>
                <a:lnTo>
                  <a:pt x="9143" y="60960"/>
                </a:lnTo>
              </a:path>
              <a:path w="116205" h="100964">
                <a:moveTo>
                  <a:pt x="9143" y="73151"/>
                </a:moveTo>
                <a:lnTo>
                  <a:pt x="0" y="85344"/>
                </a:lnTo>
                <a:lnTo>
                  <a:pt x="0" y="94488"/>
                </a:lnTo>
              </a:path>
              <a:path w="116205" h="100964">
                <a:moveTo>
                  <a:pt x="27431" y="30479"/>
                </a:moveTo>
                <a:lnTo>
                  <a:pt x="33527" y="21336"/>
                </a:lnTo>
                <a:lnTo>
                  <a:pt x="39623" y="27431"/>
                </a:lnTo>
              </a:path>
              <a:path w="116205" h="100964">
                <a:moveTo>
                  <a:pt x="115823" y="12192"/>
                </a:moveTo>
                <a:lnTo>
                  <a:pt x="109727" y="0"/>
                </a:lnTo>
                <a:lnTo>
                  <a:pt x="103631" y="0"/>
                </a:lnTo>
                <a:lnTo>
                  <a:pt x="94487" y="0"/>
                </a:lnTo>
                <a:lnTo>
                  <a:pt x="82296" y="9144"/>
                </a:lnTo>
                <a:lnTo>
                  <a:pt x="79248" y="18288"/>
                </a:lnTo>
                <a:lnTo>
                  <a:pt x="79248" y="82296"/>
                </a:lnTo>
                <a:lnTo>
                  <a:pt x="85343" y="97536"/>
                </a:lnTo>
                <a:lnTo>
                  <a:pt x="94487" y="100584"/>
                </a:lnTo>
                <a:lnTo>
                  <a:pt x="103631" y="100584"/>
                </a:lnTo>
                <a:lnTo>
                  <a:pt x="112775" y="94488"/>
                </a:lnTo>
                <a:lnTo>
                  <a:pt x="115823" y="82296"/>
                </a:lnTo>
                <a:lnTo>
                  <a:pt x="115823" y="64008"/>
                </a:lnTo>
                <a:lnTo>
                  <a:pt x="112775" y="51816"/>
                </a:lnTo>
                <a:lnTo>
                  <a:pt x="103631" y="45720"/>
                </a:lnTo>
                <a:lnTo>
                  <a:pt x="79248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1" name="object 241"/>
          <p:cNvSpPr/>
          <p:nvPr/>
        </p:nvSpPr>
        <p:spPr>
          <a:xfrm>
            <a:off x="7930634" y="1938013"/>
            <a:ext cx="64492" cy="35316"/>
          </a:xfrm>
          <a:custGeom>
            <a:avLst/>
            <a:gdLst/>
            <a:ahLst/>
            <a:cxnLst/>
            <a:rect l="l" t="t" r="r" b="b"/>
            <a:pathLst>
              <a:path w="106680" h="58419">
                <a:moveTo>
                  <a:pt x="106679" y="57912"/>
                </a:moveTo>
                <a:lnTo>
                  <a:pt x="0" y="27431"/>
                </a:lnTo>
                <a:lnTo>
                  <a:pt x="1066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42" name="object 242"/>
          <p:cNvSpPr/>
          <p:nvPr/>
        </p:nvSpPr>
        <p:spPr>
          <a:xfrm>
            <a:off x="7560268" y="1912216"/>
            <a:ext cx="950869" cy="807298"/>
          </a:xfrm>
          <a:custGeom>
            <a:avLst/>
            <a:gdLst/>
            <a:ahLst/>
            <a:cxnLst/>
            <a:rect l="l" t="t" r="r" b="b"/>
            <a:pathLst>
              <a:path w="1572894" h="1335404">
                <a:moveTo>
                  <a:pt x="109727" y="42672"/>
                </a:moveTo>
                <a:lnTo>
                  <a:pt x="216407" y="70103"/>
                </a:lnTo>
                <a:lnTo>
                  <a:pt x="109727" y="100584"/>
                </a:lnTo>
              </a:path>
              <a:path w="1572894" h="1335404">
                <a:moveTo>
                  <a:pt x="1572767" y="70103"/>
                </a:moveTo>
                <a:lnTo>
                  <a:pt x="0" y="70103"/>
                </a:lnTo>
              </a:path>
              <a:path w="1572894" h="1335404">
                <a:moveTo>
                  <a:pt x="612648" y="1335024"/>
                </a:moveTo>
                <a:lnTo>
                  <a:pt x="612648" y="70103"/>
                </a:lnTo>
                <a:lnTo>
                  <a:pt x="612648" y="0"/>
                </a:lnTo>
              </a:path>
              <a:path w="1572894" h="1335404">
                <a:moveTo>
                  <a:pt x="216407" y="1335024"/>
                </a:moveTo>
                <a:lnTo>
                  <a:pt x="216407" y="70103"/>
                </a:lnTo>
                <a:lnTo>
                  <a:pt x="2164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43" name="object 243"/>
          <p:cNvGrpSpPr/>
          <p:nvPr/>
        </p:nvGrpSpPr>
        <p:grpSpPr>
          <a:xfrm>
            <a:off x="6784525" y="1864308"/>
            <a:ext cx="591558" cy="175049"/>
            <a:chOff x="11222735" y="2758439"/>
            <a:chExt cx="978535" cy="289560"/>
          </a:xfrm>
        </p:grpSpPr>
        <p:sp>
          <p:nvSpPr>
            <p:cNvPr id="244" name="object 244"/>
            <p:cNvSpPr/>
            <p:nvPr/>
          </p:nvSpPr>
          <p:spPr>
            <a:xfrm>
              <a:off x="11274551" y="2868167"/>
              <a:ext cx="182880" cy="73660"/>
            </a:xfrm>
            <a:custGeom>
              <a:avLst/>
              <a:gdLst/>
              <a:ahLst/>
              <a:cxnLst/>
              <a:rect l="l" t="t" r="r" b="b"/>
              <a:pathLst>
                <a:path w="182879" h="73660">
                  <a:moveTo>
                    <a:pt x="42672" y="0"/>
                  </a:moveTo>
                  <a:lnTo>
                    <a:pt x="137159" y="0"/>
                  </a:lnTo>
                </a:path>
                <a:path w="182879" h="73660">
                  <a:moveTo>
                    <a:pt x="0" y="36575"/>
                  </a:moveTo>
                  <a:lnTo>
                    <a:pt x="182879" y="36575"/>
                  </a:lnTo>
                </a:path>
                <a:path w="182879" h="73660">
                  <a:moveTo>
                    <a:pt x="42672" y="73151"/>
                  </a:moveTo>
                  <a:lnTo>
                    <a:pt x="137159" y="731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1222735" y="2758439"/>
              <a:ext cx="725805" cy="289560"/>
            </a:xfrm>
            <a:custGeom>
              <a:avLst/>
              <a:gdLst/>
              <a:ahLst/>
              <a:cxnLst/>
              <a:rect l="l" t="t" r="r" b="b"/>
              <a:pathLst>
                <a:path w="725804" h="289560">
                  <a:moveTo>
                    <a:pt x="0" y="289560"/>
                  </a:moveTo>
                  <a:lnTo>
                    <a:pt x="725424" y="289560"/>
                  </a:lnTo>
                  <a:lnTo>
                    <a:pt x="725424" y="0"/>
                  </a:lnTo>
                  <a:lnTo>
                    <a:pt x="0" y="0"/>
                  </a:lnTo>
                  <a:lnTo>
                    <a:pt x="0" y="289560"/>
                  </a:lnTo>
                </a:path>
                <a:path w="725804" h="289560">
                  <a:moveTo>
                    <a:pt x="289560" y="289560"/>
                  </a:moveTo>
                  <a:lnTo>
                    <a:pt x="2895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46" name="object 24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586971" y="2848355"/>
              <a:ext cx="79248" cy="109727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1753087" y="2852927"/>
              <a:ext cx="104139" cy="100965"/>
            </a:xfrm>
            <a:custGeom>
              <a:avLst/>
              <a:gdLst/>
              <a:ahLst/>
              <a:cxnLst/>
              <a:rect l="l" t="t" r="r" b="b"/>
              <a:pathLst>
                <a:path w="104140" h="100964">
                  <a:moveTo>
                    <a:pt x="24383" y="0"/>
                  </a:moveTo>
                  <a:lnTo>
                    <a:pt x="9143" y="0"/>
                  </a:lnTo>
                  <a:lnTo>
                    <a:pt x="3047" y="9144"/>
                  </a:lnTo>
                  <a:lnTo>
                    <a:pt x="0" y="24383"/>
                  </a:lnTo>
                  <a:lnTo>
                    <a:pt x="0" y="76200"/>
                  </a:lnTo>
                  <a:lnTo>
                    <a:pt x="3047" y="91439"/>
                  </a:lnTo>
                  <a:lnTo>
                    <a:pt x="9143" y="100583"/>
                  </a:lnTo>
                  <a:lnTo>
                    <a:pt x="24383" y="100583"/>
                  </a:lnTo>
                  <a:lnTo>
                    <a:pt x="30479" y="91439"/>
                  </a:lnTo>
                  <a:lnTo>
                    <a:pt x="36575" y="79248"/>
                  </a:lnTo>
                  <a:lnTo>
                    <a:pt x="36575" y="24383"/>
                  </a:lnTo>
                  <a:lnTo>
                    <a:pt x="30479" y="9144"/>
                  </a:lnTo>
                  <a:lnTo>
                    <a:pt x="24383" y="0"/>
                  </a:lnTo>
                </a:path>
                <a:path w="104140" h="100964">
                  <a:moveTo>
                    <a:pt x="103631" y="0"/>
                  </a:moveTo>
                  <a:lnTo>
                    <a:pt x="91439" y="18287"/>
                  </a:lnTo>
                </a:path>
                <a:path w="104140" h="100964">
                  <a:moveTo>
                    <a:pt x="103631" y="0"/>
                  </a:moveTo>
                  <a:lnTo>
                    <a:pt x="103631" y="10058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1948159" y="2758439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5" h="289560">
                  <a:moveTo>
                    <a:pt x="0" y="289560"/>
                  </a:moveTo>
                  <a:lnTo>
                    <a:pt x="252984" y="289560"/>
                  </a:lnTo>
                  <a:lnTo>
                    <a:pt x="252984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2045695" y="2855975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59" h="88900">
                  <a:moveTo>
                    <a:pt x="0" y="88391"/>
                  </a:moveTo>
                  <a:lnTo>
                    <a:pt x="15239" y="88391"/>
                  </a:lnTo>
                </a:path>
                <a:path w="60959" h="88900">
                  <a:moveTo>
                    <a:pt x="9144" y="88391"/>
                  </a:moveTo>
                  <a:lnTo>
                    <a:pt x="30479" y="0"/>
                  </a:lnTo>
                  <a:lnTo>
                    <a:pt x="54863" y="88391"/>
                  </a:lnTo>
                </a:path>
                <a:path w="60959" h="88900">
                  <a:moveTo>
                    <a:pt x="60959" y="88391"/>
                  </a:moveTo>
                  <a:lnTo>
                    <a:pt x="39624" y="88391"/>
                  </a:lnTo>
                </a:path>
                <a:path w="60959" h="88900">
                  <a:moveTo>
                    <a:pt x="45720" y="54863"/>
                  </a:moveTo>
                  <a:lnTo>
                    <a:pt x="15239" y="548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50" name="object 250"/>
          <p:cNvSpPr/>
          <p:nvPr/>
        </p:nvSpPr>
        <p:spPr>
          <a:xfrm>
            <a:off x="7376006" y="1934328"/>
            <a:ext cx="315164" cy="35316"/>
          </a:xfrm>
          <a:custGeom>
            <a:avLst/>
            <a:gdLst/>
            <a:ahLst/>
            <a:cxnLst/>
            <a:rect l="l" t="t" r="r" b="b"/>
            <a:pathLst>
              <a:path w="521334" h="58419">
                <a:moveTo>
                  <a:pt x="414527" y="0"/>
                </a:moveTo>
                <a:lnTo>
                  <a:pt x="521207" y="27431"/>
                </a:lnTo>
                <a:lnTo>
                  <a:pt x="414527" y="57912"/>
                </a:lnTo>
              </a:path>
              <a:path w="521334" h="58419">
                <a:moveTo>
                  <a:pt x="521207" y="27431"/>
                </a:moveTo>
                <a:lnTo>
                  <a:pt x="0" y="274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51" name="object 251"/>
          <p:cNvGrpSpPr/>
          <p:nvPr/>
        </p:nvGrpSpPr>
        <p:grpSpPr>
          <a:xfrm>
            <a:off x="6336769" y="3132030"/>
            <a:ext cx="591558" cy="175049"/>
            <a:chOff x="10482071" y="4855463"/>
            <a:chExt cx="978535" cy="289560"/>
          </a:xfrm>
        </p:grpSpPr>
        <p:sp>
          <p:nvSpPr>
            <p:cNvPr id="252" name="object 252"/>
            <p:cNvSpPr/>
            <p:nvPr/>
          </p:nvSpPr>
          <p:spPr>
            <a:xfrm>
              <a:off x="10533887" y="4965191"/>
              <a:ext cx="182880" cy="73660"/>
            </a:xfrm>
            <a:custGeom>
              <a:avLst/>
              <a:gdLst/>
              <a:ahLst/>
              <a:cxnLst/>
              <a:rect l="l" t="t" r="r" b="b"/>
              <a:pathLst>
                <a:path w="182879" h="73660">
                  <a:moveTo>
                    <a:pt x="42671" y="0"/>
                  </a:moveTo>
                  <a:lnTo>
                    <a:pt x="137159" y="0"/>
                  </a:lnTo>
                </a:path>
                <a:path w="182879" h="73660">
                  <a:moveTo>
                    <a:pt x="0" y="36575"/>
                  </a:moveTo>
                  <a:lnTo>
                    <a:pt x="182879" y="36575"/>
                  </a:lnTo>
                </a:path>
                <a:path w="182879" h="73660">
                  <a:moveTo>
                    <a:pt x="42671" y="73151"/>
                  </a:moveTo>
                  <a:lnTo>
                    <a:pt x="137159" y="7315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482071" y="4855463"/>
              <a:ext cx="725805" cy="289560"/>
            </a:xfrm>
            <a:custGeom>
              <a:avLst/>
              <a:gdLst/>
              <a:ahLst/>
              <a:cxnLst/>
              <a:rect l="l" t="t" r="r" b="b"/>
              <a:pathLst>
                <a:path w="725804" h="289560">
                  <a:moveTo>
                    <a:pt x="0" y="289560"/>
                  </a:moveTo>
                  <a:lnTo>
                    <a:pt x="725424" y="289560"/>
                  </a:lnTo>
                  <a:lnTo>
                    <a:pt x="725424" y="0"/>
                  </a:lnTo>
                  <a:lnTo>
                    <a:pt x="0" y="0"/>
                  </a:lnTo>
                  <a:lnTo>
                    <a:pt x="0" y="289560"/>
                  </a:lnTo>
                </a:path>
                <a:path w="725804" h="289560">
                  <a:moveTo>
                    <a:pt x="286511" y="289560"/>
                  </a:moveTo>
                  <a:lnTo>
                    <a:pt x="286511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54" name="object 25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843259" y="4945379"/>
              <a:ext cx="82296" cy="109728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11009375" y="4949951"/>
              <a:ext cx="106680" cy="100965"/>
            </a:xfrm>
            <a:custGeom>
              <a:avLst/>
              <a:gdLst/>
              <a:ahLst/>
              <a:cxnLst/>
              <a:rect l="l" t="t" r="r" b="b"/>
              <a:pathLst>
                <a:path w="106679" h="100964">
                  <a:moveTo>
                    <a:pt x="24383" y="0"/>
                  </a:moveTo>
                  <a:lnTo>
                    <a:pt x="12192" y="0"/>
                  </a:lnTo>
                  <a:lnTo>
                    <a:pt x="6096" y="9144"/>
                  </a:lnTo>
                  <a:lnTo>
                    <a:pt x="0" y="24384"/>
                  </a:lnTo>
                  <a:lnTo>
                    <a:pt x="0" y="76200"/>
                  </a:lnTo>
                  <a:lnTo>
                    <a:pt x="6096" y="91440"/>
                  </a:lnTo>
                  <a:lnTo>
                    <a:pt x="12192" y="100584"/>
                  </a:lnTo>
                  <a:lnTo>
                    <a:pt x="24383" y="100584"/>
                  </a:lnTo>
                  <a:lnTo>
                    <a:pt x="33527" y="91440"/>
                  </a:lnTo>
                  <a:lnTo>
                    <a:pt x="36575" y="79248"/>
                  </a:lnTo>
                  <a:lnTo>
                    <a:pt x="36575" y="24384"/>
                  </a:lnTo>
                  <a:lnTo>
                    <a:pt x="33527" y="9144"/>
                  </a:lnTo>
                  <a:lnTo>
                    <a:pt x="24383" y="0"/>
                  </a:lnTo>
                </a:path>
                <a:path w="106679" h="100964">
                  <a:moveTo>
                    <a:pt x="106679" y="0"/>
                  </a:moveTo>
                  <a:lnTo>
                    <a:pt x="94488" y="18287"/>
                  </a:lnTo>
                </a:path>
                <a:path w="106679" h="100964">
                  <a:moveTo>
                    <a:pt x="106679" y="0"/>
                  </a:moveTo>
                  <a:lnTo>
                    <a:pt x="106679" y="1005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1207495" y="4855463"/>
              <a:ext cx="253365" cy="289560"/>
            </a:xfrm>
            <a:custGeom>
              <a:avLst/>
              <a:gdLst/>
              <a:ahLst/>
              <a:cxnLst/>
              <a:rect l="l" t="t" r="r" b="b"/>
              <a:pathLst>
                <a:path w="253365" h="289560">
                  <a:moveTo>
                    <a:pt x="0" y="289560"/>
                  </a:moveTo>
                  <a:lnTo>
                    <a:pt x="252983" y="289560"/>
                  </a:lnTo>
                  <a:lnTo>
                    <a:pt x="252983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1301983" y="4952999"/>
              <a:ext cx="64135" cy="88900"/>
            </a:xfrm>
            <a:custGeom>
              <a:avLst/>
              <a:gdLst/>
              <a:ahLst/>
              <a:cxnLst/>
              <a:rect l="l" t="t" r="r" b="b"/>
              <a:pathLst>
                <a:path w="64134" h="88900">
                  <a:moveTo>
                    <a:pt x="0" y="88392"/>
                  </a:moveTo>
                  <a:lnTo>
                    <a:pt x="18288" y="88392"/>
                  </a:lnTo>
                </a:path>
                <a:path w="64134" h="88900">
                  <a:moveTo>
                    <a:pt x="9144" y="88392"/>
                  </a:moveTo>
                  <a:lnTo>
                    <a:pt x="30480" y="0"/>
                  </a:lnTo>
                  <a:lnTo>
                    <a:pt x="54864" y="88392"/>
                  </a:lnTo>
                </a:path>
                <a:path w="64134" h="88900">
                  <a:moveTo>
                    <a:pt x="64008" y="88392"/>
                  </a:moveTo>
                  <a:lnTo>
                    <a:pt x="42672" y="88392"/>
                  </a:lnTo>
                </a:path>
                <a:path w="64134" h="88900">
                  <a:moveTo>
                    <a:pt x="45720" y="54863"/>
                  </a:moveTo>
                  <a:lnTo>
                    <a:pt x="18288" y="548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58" name="object 258"/>
          <p:cNvSpPr/>
          <p:nvPr/>
        </p:nvSpPr>
        <p:spPr>
          <a:xfrm>
            <a:off x="6928250" y="2936713"/>
            <a:ext cx="180807" cy="284071"/>
          </a:xfrm>
          <a:custGeom>
            <a:avLst/>
            <a:gdLst/>
            <a:ahLst/>
            <a:cxnLst/>
            <a:rect l="l" t="t" r="r" b="b"/>
            <a:pathLst>
              <a:path w="299084" h="469900">
                <a:moveTo>
                  <a:pt x="240792" y="106680"/>
                </a:moveTo>
                <a:lnTo>
                  <a:pt x="268224" y="0"/>
                </a:lnTo>
                <a:lnTo>
                  <a:pt x="298703" y="106680"/>
                </a:lnTo>
              </a:path>
              <a:path w="299084" h="469900">
                <a:moveTo>
                  <a:pt x="268224" y="0"/>
                </a:moveTo>
                <a:lnTo>
                  <a:pt x="268224" y="469392"/>
                </a:lnTo>
                <a:lnTo>
                  <a:pt x="0" y="46939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59" name="object 259"/>
          <p:cNvGrpSpPr/>
          <p:nvPr/>
        </p:nvGrpSpPr>
        <p:grpSpPr>
          <a:xfrm>
            <a:off x="7668062" y="3090572"/>
            <a:ext cx="132822" cy="59117"/>
            <a:chOff x="12684252" y="4786883"/>
            <a:chExt cx="219710" cy="97790"/>
          </a:xfrm>
        </p:grpSpPr>
        <p:sp>
          <p:nvSpPr>
            <p:cNvPr id="260" name="object 260"/>
            <p:cNvSpPr/>
            <p:nvPr/>
          </p:nvSpPr>
          <p:spPr>
            <a:xfrm>
              <a:off x="12688824" y="4794503"/>
              <a:ext cx="106680" cy="76200"/>
            </a:xfrm>
            <a:custGeom>
              <a:avLst/>
              <a:gdLst/>
              <a:ahLst/>
              <a:cxnLst/>
              <a:rect l="l" t="t" r="r" b="b"/>
              <a:pathLst>
                <a:path w="106679" h="76200">
                  <a:moveTo>
                    <a:pt x="0" y="76200"/>
                  </a:moveTo>
                  <a:lnTo>
                    <a:pt x="18287" y="76200"/>
                  </a:lnTo>
                </a:path>
                <a:path w="106679" h="76200">
                  <a:moveTo>
                    <a:pt x="9144" y="76200"/>
                  </a:moveTo>
                  <a:lnTo>
                    <a:pt x="9144" y="0"/>
                  </a:lnTo>
                </a:path>
                <a:path w="106679" h="76200">
                  <a:moveTo>
                    <a:pt x="0" y="0"/>
                  </a:moveTo>
                  <a:lnTo>
                    <a:pt x="27431" y="0"/>
                  </a:lnTo>
                  <a:lnTo>
                    <a:pt x="33527" y="3047"/>
                  </a:lnTo>
                  <a:lnTo>
                    <a:pt x="36575" y="6095"/>
                  </a:lnTo>
                  <a:lnTo>
                    <a:pt x="39624" y="12191"/>
                  </a:lnTo>
                  <a:lnTo>
                    <a:pt x="39624" y="18287"/>
                  </a:lnTo>
                  <a:lnTo>
                    <a:pt x="39624" y="24383"/>
                  </a:lnTo>
                  <a:lnTo>
                    <a:pt x="36575" y="30479"/>
                  </a:lnTo>
                  <a:lnTo>
                    <a:pt x="33527" y="33527"/>
                  </a:lnTo>
                  <a:lnTo>
                    <a:pt x="30479" y="36575"/>
                  </a:lnTo>
                  <a:lnTo>
                    <a:pt x="27431" y="39624"/>
                  </a:lnTo>
                  <a:lnTo>
                    <a:pt x="9144" y="39624"/>
                  </a:lnTo>
                </a:path>
                <a:path w="106679" h="76200">
                  <a:moveTo>
                    <a:pt x="24383" y="39624"/>
                  </a:moveTo>
                  <a:lnTo>
                    <a:pt x="27431" y="45719"/>
                  </a:lnTo>
                  <a:lnTo>
                    <a:pt x="33527" y="64007"/>
                  </a:lnTo>
                  <a:lnTo>
                    <a:pt x="39624" y="76200"/>
                  </a:lnTo>
                </a:path>
                <a:path w="106679" h="76200">
                  <a:moveTo>
                    <a:pt x="36575" y="76200"/>
                  </a:moveTo>
                  <a:lnTo>
                    <a:pt x="48768" y="76200"/>
                  </a:lnTo>
                </a:path>
                <a:path w="106679" h="76200">
                  <a:moveTo>
                    <a:pt x="82296" y="67055"/>
                  </a:moveTo>
                  <a:lnTo>
                    <a:pt x="106679" y="18287"/>
                  </a:lnTo>
                  <a:lnTo>
                    <a:pt x="85344" y="18287"/>
                  </a:lnTo>
                  <a:lnTo>
                    <a:pt x="82296" y="33527"/>
                  </a:lnTo>
                </a:path>
                <a:path w="106679" h="76200">
                  <a:moveTo>
                    <a:pt x="82296" y="67055"/>
                  </a:moveTo>
                  <a:lnTo>
                    <a:pt x="103631" y="67055"/>
                  </a:lnTo>
                  <a:lnTo>
                    <a:pt x="106679" y="518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61" name="object 26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833604" y="4786883"/>
              <a:ext cx="70103" cy="97536"/>
            </a:xfrm>
            <a:prstGeom prst="rect">
              <a:avLst/>
            </a:prstGeom>
          </p:spPr>
        </p:pic>
      </p:grpSp>
      <p:grpSp>
        <p:nvGrpSpPr>
          <p:cNvPr id="262" name="object 262"/>
          <p:cNvGrpSpPr/>
          <p:nvPr/>
        </p:nvGrpSpPr>
        <p:grpSpPr>
          <a:xfrm>
            <a:off x="7501304" y="3065696"/>
            <a:ext cx="400002" cy="193475"/>
            <a:chOff x="12408407" y="4745735"/>
            <a:chExt cx="661670" cy="320040"/>
          </a:xfrm>
        </p:grpSpPr>
        <p:sp>
          <p:nvSpPr>
            <p:cNvPr id="263" name="object 263"/>
            <p:cNvSpPr/>
            <p:nvPr/>
          </p:nvSpPr>
          <p:spPr>
            <a:xfrm>
              <a:off x="12978383" y="4791455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80" h="88900">
                  <a:moveTo>
                    <a:pt x="0" y="0"/>
                  </a:moveTo>
                  <a:lnTo>
                    <a:pt x="21336" y="0"/>
                  </a:lnTo>
                  <a:lnTo>
                    <a:pt x="27431" y="6095"/>
                  </a:lnTo>
                  <a:lnTo>
                    <a:pt x="30479" y="12191"/>
                  </a:lnTo>
                  <a:lnTo>
                    <a:pt x="30479" y="24383"/>
                  </a:lnTo>
                  <a:lnTo>
                    <a:pt x="27431" y="30479"/>
                  </a:lnTo>
                  <a:lnTo>
                    <a:pt x="21336" y="39624"/>
                  </a:lnTo>
                  <a:lnTo>
                    <a:pt x="6096" y="39624"/>
                  </a:lnTo>
                </a:path>
                <a:path w="30480" h="88900">
                  <a:moveTo>
                    <a:pt x="0" y="88391"/>
                  </a:moveTo>
                  <a:lnTo>
                    <a:pt x="21336" y="88391"/>
                  </a:lnTo>
                  <a:lnTo>
                    <a:pt x="27431" y="82295"/>
                  </a:lnTo>
                  <a:lnTo>
                    <a:pt x="30479" y="73151"/>
                  </a:lnTo>
                  <a:lnTo>
                    <a:pt x="30479" y="54863"/>
                  </a:lnTo>
                  <a:lnTo>
                    <a:pt x="27431" y="42672"/>
                  </a:lnTo>
                  <a:lnTo>
                    <a:pt x="21336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2408407" y="4745735"/>
              <a:ext cx="661670" cy="320040"/>
            </a:xfrm>
            <a:custGeom>
              <a:avLst/>
              <a:gdLst/>
              <a:ahLst/>
              <a:cxnLst/>
              <a:rect l="l" t="t" r="r" b="b"/>
              <a:pathLst>
                <a:path w="661669" h="320039">
                  <a:moveTo>
                    <a:pt x="0" y="179832"/>
                  </a:moveTo>
                  <a:lnTo>
                    <a:pt x="82296" y="320039"/>
                  </a:lnTo>
                  <a:lnTo>
                    <a:pt x="268224" y="0"/>
                  </a:lnTo>
                  <a:lnTo>
                    <a:pt x="661415" y="0"/>
                  </a:lnTo>
                </a:path>
                <a:path w="661669" h="320039">
                  <a:moveTo>
                    <a:pt x="0" y="179832"/>
                  </a:moveTo>
                  <a:lnTo>
                    <a:pt x="161544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65" name="object 265"/>
          <p:cNvSpPr/>
          <p:nvPr/>
        </p:nvSpPr>
        <p:spPr>
          <a:xfrm>
            <a:off x="7718734" y="2984621"/>
            <a:ext cx="31477" cy="49904"/>
          </a:xfrm>
          <a:custGeom>
            <a:avLst/>
            <a:gdLst/>
            <a:ahLst/>
            <a:cxnLst/>
            <a:rect l="l" t="t" r="r" b="b"/>
            <a:pathLst>
              <a:path w="52070" h="82550">
                <a:moveTo>
                  <a:pt x="9144" y="70104"/>
                </a:moveTo>
                <a:lnTo>
                  <a:pt x="3048" y="57912"/>
                </a:lnTo>
                <a:lnTo>
                  <a:pt x="0" y="48768"/>
                </a:lnTo>
                <a:lnTo>
                  <a:pt x="0" y="36575"/>
                </a:lnTo>
                <a:lnTo>
                  <a:pt x="3048" y="24384"/>
                </a:lnTo>
                <a:lnTo>
                  <a:pt x="6096" y="15239"/>
                </a:lnTo>
                <a:lnTo>
                  <a:pt x="12192" y="6096"/>
                </a:lnTo>
                <a:lnTo>
                  <a:pt x="21335" y="0"/>
                </a:lnTo>
                <a:lnTo>
                  <a:pt x="30479" y="0"/>
                </a:lnTo>
                <a:lnTo>
                  <a:pt x="36575" y="6096"/>
                </a:lnTo>
                <a:lnTo>
                  <a:pt x="45720" y="15239"/>
                </a:lnTo>
                <a:lnTo>
                  <a:pt x="42672" y="3048"/>
                </a:lnTo>
              </a:path>
              <a:path w="52070" h="82550">
                <a:moveTo>
                  <a:pt x="42672" y="45720"/>
                </a:moveTo>
                <a:lnTo>
                  <a:pt x="42672" y="76200"/>
                </a:lnTo>
              </a:path>
              <a:path w="52070" h="82550">
                <a:moveTo>
                  <a:pt x="42672" y="67056"/>
                </a:moveTo>
                <a:lnTo>
                  <a:pt x="36575" y="79248"/>
                </a:lnTo>
                <a:lnTo>
                  <a:pt x="30479" y="82296"/>
                </a:lnTo>
                <a:lnTo>
                  <a:pt x="21335" y="82296"/>
                </a:lnTo>
                <a:lnTo>
                  <a:pt x="12192" y="76200"/>
                </a:lnTo>
                <a:lnTo>
                  <a:pt x="9144" y="70104"/>
                </a:lnTo>
              </a:path>
              <a:path w="52070" h="82550">
                <a:moveTo>
                  <a:pt x="33527" y="45720"/>
                </a:moveTo>
                <a:lnTo>
                  <a:pt x="51816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66" name="object 266"/>
          <p:cNvSpPr/>
          <p:nvPr/>
        </p:nvSpPr>
        <p:spPr>
          <a:xfrm>
            <a:off x="7376006" y="2936713"/>
            <a:ext cx="223034" cy="322458"/>
          </a:xfrm>
          <a:custGeom>
            <a:avLst/>
            <a:gdLst/>
            <a:ahLst/>
            <a:cxnLst/>
            <a:rect l="l" t="t" r="r" b="b"/>
            <a:pathLst>
              <a:path w="368934" h="533400">
                <a:moveTo>
                  <a:pt x="3048" y="112775"/>
                </a:moveTo>
                <a:lnTo>
                  <a:pt x="0" y="0"/>
                </a:lnTo>
                <a:lnTo>
                  <a:pt x="57911" y="94487"/>
                </a:lnTo>
              </a:path>
              <a:path w="368934" h="533400">
                <a:moveTo>
                  <a:pt x="0" y="0"/>
                </a:moveTo>
                <a:lnTo>
                  <a:pt x="161544" y="533400"/>
                </a:lnTo>
                <a:lnTo>
                  <a:pt x="368807" y="5334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67" name="object 267"/>
          <p:cNvGrpSpPr/>
          <p:nvPr/>
        </p:nvGrpSpPr>
        <p:grpSpPr>
          <a:xfrm>
            <a:off x="7411938" y="2528573"/>
            <a:ext cx="132822" cy="59117"/>
            <a:chOff x="12260580" y="3857243"/>
            <a:chExt cx="219710" cy="97790"/>
          </a:xfrm>
        </p:grpSpPr>
        <p:sp>
          <p:nvSpPr>
            <p:cNvPr id="268" name="object 268"/>
            <p:cNvSpPr/>
            <p:nvPr/>
          </p:nvSpPr>
          <p:spPr>
            <a:xfrm>
              <a:off x="12265152" y="3864863"/>
              <a:ext cx="106680" cy="76200"/>
            </a:xfrm>
            <a:custGeom>
              <a:avLst/>
              <a:gdLst/>
              <a:ahLst/>
              <a:cxnLst/>
              <a:rect l="l" t="t" r="r" b="b"/>
              <a:pathLst>
                <a:path w="106679" h="76200">
                  <a:moveTo>
                    <a:pt x="0" y="76200"/>
                  </a:moveTo>
                  <a:lnTo>
                    <a:pt x="18288" y="76200"/>
                  </a:lnTo>
                </a:path>
                <a:path w="106679" h="76200">
                  <a:moveTo>
                    <a:pt x="6096" y="76200"/>
                  </a:moveTo>
                  <a:lnTo>
                    <a:pt x="6096" y="0"/>
                  </a:lnTo>
                </a:path>
                <a:path w="106679" h="76200">
                  <a:moveTo>
                    <a:pt x="0" y="0"/>
                  </a:moveTo>
                  <a:lnTo>
                    <a:pt x="27431" y="0"/>
                  </a:lnTo>
                  <a:lnTo>
                    <a:pt x="30479" y="0"/>
                  </a:lnTo>
                  <a:lnTo>
                    <a:pt x="36575" y="6096"/>
                  </a:lnTo>
                  <a:lnTo>
                    <a:pt x="39624" y="12192"/>
                  </a:lnTo>
                  <a:lnTo>
                    <a:pt x="39624" y="18288"/>
                  </a:lnTo>
                  <a:lnTo>
                    <a:pt x="39624" y="24384"/>
                  </a:lnTo>
                  <a:lnTo>
                    <a:pt x="36575" y="30479"/>
                  </a:lnTo>
                  <a:lnTo>
                    <a:pt x="33527" y="33527"/>
                  </a:lnTo>
                  <a:lnTo>
                    <a:pt x="30479" y="36575"/>
                  </a:lnTo>
                  <a:lnTo>
                    <a:pt x="24383" y="36575"/>
                  </a:lnTo>
                  <a:lnTo>
                    <a:pt x="6096" y="36575"/>
                  </a:lnTo>
                </a:path>
                <a:path w="106679" h="76200">
                  <a:moveTo>
                    <a:pt x="21336" y="36575"/>
                  </a:moveTo>
                  <a:lnTo>
                    <a:pt x="27431" y="45720"/>
                  </a:lnTo>
                  <a:lnTo>
                    <a:pt x="33527" y="64008"/>
                  </a:lnTo>
                  <a:lnTo>
                    <a:pt x="39624" y="76200"/>
                  </a:lnTo>
                </a:path>
                <a:path w="106679" h="76200">
                  <a:moveTo>
                    <a:pt x="36575" y="76200"/>
                  </a:moveTo>
                  <a:lnTo>
                    <a:pt x="48768" y="76200"/>
                  </a:lnTo>
                </a:path>
                <a:path w="106679" h="76200">
                  <a:moveTo>
                    <a:pt x="79248" y="67055"/>
                  </a:moveTo>
                  <a:lnTo>
                    <a:pt x="106679" y="18288"/>
                  </a:lnTo>
                  <a:lnTo>
                    <a:pt x="85344" y="18288"/>
                  </a:lnTo>
                  <a:lnTo>
                    <a:pt x="82296" y="33527"/>
                  </a:lnTo>
                </a:path>
                <a:path w="106679" h="76200">
                  <a:moveTo>
                    <a:pt x="79248" y="67055"/>
                  </a:moveTo>
                  <a:lnTo>
                    <a:pt x="103631" y="67055"/>
                  </a:lnTo>
                  <a:lnTo>
                    <a:pt x="106679" y="518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69" name="object 26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406884" y="3857243"/>
              <a:ext cx="73152" cy="97536"/>
            </a:xfrm>
            <a:prstGeom prst="rect">
              <a:avLst/>
            </a:prstGeom>
          </p:spPr>
        </p:pic>
      </p:grpSp>
      <p:grpSp>
        <p:nvGrpSpPr>
          <p:cNvPr id="270" name="object 270"/>
          <p:cNvGrpSpPr/>
          <p:nvPr/>
        </p:nvGrpSpPr>
        <p:grpSpPr>
          <a:xfrm>
            <a:off x="7245180" y="2501855"/>
            <a:ext cx="400002" cy="195394"/>
            <a:chOff x="11984735" y="3813047"/>
            <a:chExt cx="661670" cy="323215"/>
          </a:xfrm>
        </p:grpSpPr>
        <p:sp>
          <p:nvSpPr>
            <p:cNvPr id="271" name="object 271"/>
            <p:cNvSpPr/>
            <p:nvPr/>
          </p:nvSpPr>
          <p:spPr>
            <a:xfrm>
              <a:off x="12554711" y="3861815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79" h="88900">
                  <a:moveTo>
                    <a:pt x="0" y="0"/>
                  </a:moveTo>
                  <a:lnTo>
                    <a:pt x="21336" y="0"/>
                  </a:lnTo>
                  <a:lnTo>
                    <a:pt x="27432" y="3048"/>
                  </a:lnTo>
                  <a:lnTo>
                    <a:pt x="30480" y="12192"/>
                  </a:lnTo>
                  <a:lnTo>
                    <a:pt x="30480" y="24384"/>
                  </a:lnTo>
                  <a:lnTo>
                    <a:pt x="27432" y="30479"/>
                  </a:lnTo>
                  <a:lnTo>
                    <a:pt x="21336" y="36575"/>
                  </a:lnTo>
                  <a:lnTo>
                    <a:pt x="3048" y="36575"/>
                  </a:lnTo>
                </a:path>
                <a:path w="30479" h="88900">
                  <a:moveTo>
                    <a:pt x="0" y="88392"/>
                  </a:moveTo>
                  <a:lnTo>
                    <a:pt x="21336" y="88392"/>
                  </a:lnTo>
                  <a:lnTo>
                    <a:pt x="27432" y="79248"/>
                  </a:lnTo>
                  <a:lnTo>
                    <a:pt x="30480" y="70103"/>
                  </a:lnTo>
                  <a:lnTo>
                    <a:pt x="30480" y="51816"/>
                  </a:lnTo>
                  <a:lnTo>
                    <a:pt x="24384" y="42672"/>
                  </a:lnTo>
                  <a:lnTo>
                    <a:pt x="21336" y="3657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84735" y="3813047"/>
              <a:ext cx="661670" cy="323215"/>
            </a:xfrm>
            <a:custGeom>
              <a:avLst/>
              <a:gdLst/>
              <a:ahLst/>
              <a:cxnLst/>
              <a:rect l="l" t="t" r="r" b="b"/>
              <a:pathLst>
                <a:path w="661670" h="323214">
                  <a:moveTo>
                    <a:pt x="0" y="182879"/>
                  </a:moveTo>
                  <a:lnTo>
                    <a:pt x="79248" y="323087"/>
                  </a:lnTo>
                  <a:lnTo>
                    <a:pt x="268224" y="0"/>
                  </a:lnTo>
                  <a:lnTo>
                    <a:pt x="661416" y="0"/>
                  </a:lnTo>
                </a:path>
                <a:path w="661670" h="323214">
                  <a:moveTo>
                    <a:pt x="0" y="182879"/>
                  </a:moveTo>
                  <a:lnTo>
                    <a:pt x="161544" y="1828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73" name="object 273"/>
          <p:cNvSpPr/>
          <p:nvPr/>
        </p:nvSpPr>
        <p:spPr>
          <a:xfrm>
            <a:off x="7462610" y="2422622"/>
            <a:ext cx="31477" cy="47985"/>
          </a:xfrm>
          <a:custGeom>
            <a:avLst/>
            <a:gdLst/>
            <a:ahLst/>
            <a:cxnLst/>
            <a:rect l="l" t="t" r="r" b="b"/>
            <a:pathLst>
              <a:path w="52070" h="79375">
                <a:moveTo>
                  <a:pt x="6096" y="70103"/>
                </a:moveTo>
                <a:lnTo>
                  <a:pt x="3048" y="57911"/>
                </a:lnTo>
                <a:lnTo>
                  <a:pt x="0" y="48768"/>
                </a:lnTo>
                <a:lnTo>
                  <a:pt x="0" y="33527"/>
                </a:lnTo>
                <a:lnTo>
                  <a:pt x="3048" y="24383"/>
                </a:lnTo>
                <a:lnTo>
                  <a:pt x="6096" y="15240"/>
                </a:lnTo>
                <a:lnTo>
                  <a:pt x="12192" y="6096"/>
                </a:lnTo>
                <a:lnTo>
                  <a:pt x="21335" y="0"/>
                </a:lnTo>
                <a:lnTo>
                  <a:pt x="30479" y="0"/>
                </a:lnTo>
                <a:lnTo>
                  <a:pt x="36575" y="3048"/>
                </a:lnTo>
                <a:lnTo>
                  <a:pt x="42672" y="15240"/>
                </a:lnTo>
                <a:lnTo>
                  <a:pt x="42672" y="3048"/>
                </a:lnTo>
              </a:path>
              <a:path w="52070" h="79375">
                <a:moveTo>
                  <a:pt x="42672" y="45720"/>
                </a:moveTo>
                <a:lnTo>
                  <a:pt x="42672" y="76200"/>
                </a:lnTo>
              </a:path>
              <a:path w="52070" h="79375">
                <a:moveTo>
                  <a:pt x="42672" y="67055"/>
                </a:moveTo>
                <a:lnTo>
                  <a:pt x="36575" y="76200"/>
                </a:lnTo>
                <a:lnTo>
                  <a:pt x="30479" y="79248"/>
                </a:lnTo>
                <a:lnTo>
                  <a:pt x="18288" y="79248"/>
                </a:lnTo>
                <a:lnTo>
                  <a:pt x="12192" y="76200"/>
                </a:lnTo>
                <a:lnTo>
                  <a:pt x="6096" y="70103"/>
                </a:lnTo>
              </a:path>
              <a:path w="52070" h="79375">
                <a:moveTo>
                  <a:pt x="30479" y="45720"/>
                </a:moveTo>
                <a:lnTo>
                  <a:pt x="51816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74" name="object 274"/>
          <p:cNvSpPr/>
          <p:nvPr/>
        </p:nvSpPr>
        <p:spPr>
          <a:xfrm>
            <a:off x="7247023" y="2697172"/>
            <a:ext cx="49904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82296" y="0"/>
                </a:moveTo>
                <a:lnTo>
                  <a:pt x="76200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75" name="object 275"/>
          <p:cNvGrpSpPr/>
          <p:nvPr/>
        </p:nvGrpSpPr>
        <p:grpSpPr>
          <a:xfrm>
            <a:off x="7520652" y="2115826"/>
            <a:ext cx="61037" cy="132822"/>
            <a:chOff x="12440411" y="3174491"/>
            <a:chExt cx="100965" cy="219710"/>
          </a:xfrm>
        </p:grpSpPr>
        <p:sp>
          <p:nvSpPr>
            <p:cNvPr id="276" name="object 276"/>
            <p:cNvSpPr/>
            <p:nvPr/>
          </p:nvSpPr>
          <p:spPr>
            <a:xfrm>
              <a:off x="12451079" y="3282695"/>
              <a:ext cx="76200" cy="106680"/>
            </a:xfrm>
            <a:custGeom>
              <a:avLst/>
              <a:gdLst/>
              <a:ahLst/>
              <a:cxnLst/>
              <a:rect l="l" t="t" r="r" b="b"/>
              <a:pathLst>
                <a:path w="76200" h="106679">
                  <a:moveTo>
                    <a:pt x="76200" y="106680"/>
                  </a:moveTo>
                  <a:lnTo>
                    <a:pt x="76200" y="88392"/>
                  </a:lnTo>
                </a:path>
                <a:path w="76200" h="106679">
                  <a:moveTo>
                    <a:pt x="76200" y="97536"/>
                  </a:moveTo>
                  <a:lnTo>
                    <a:pt x="0" y="97536"/>
                  </a:lnTo>
                </a:path>
                <a:path w="76200" h="106679">
                  <a:moveTo>
                    <a:pt x="0" y="106680"/>
                  </a:moveTo>
                  <a:lnTo>
                    <a:pt x="0" y="76200"/>
                  </a:lnTo>
                  <a:lnTo>
                    <a:pt x="0" y="73152"/>
                  </a:lnTo>
                  <a:lnTo>
                    <a:pt x="6096" y="67056"/>
                  </a:lnTo>
                  <a:lnTo>
                    <a:pt x="9144" y="67056"/>
                  </a:lnTo>
                  <a:lnTo>
                    <a:pt x="18288" y="64008"/>
                  </a:lnTo>
                  <a:lnTo>
                    <a:pt x="24384" y="64008"/>
                  </a:lnTo>
                  <a:lnTo>
                    <a:pt x="30479" y="67056"/>
                  </a:lnTo>
                  <a:lnTo>
                    <a:pt x="33527" y="70104"/>
                  </a:lnTo>
                  <a:lnTo>
                    <a:pt x="36575" y="76200"/>
                  </a:lnTo>
                  <a:lnTo>
                    <a:pt x="36575" y="79248"/>
                  </a:lnTo>
                  <a:lnTo>
                    <a:pt x="36575" y="97536"/>
                  </a:lnTo>
                </a:path>
                <a:path w="76200" h="106679">
                  <a:moveTo>
                    <a:pt x="36575" y="82296"/>
                  </a:moveTo>
                  <a:lnTo>
                    <a:pt x="45720" y="79248"/>
                  </a:lnTo>
                  <a:lnTo>
                    <a:pt x="64008" y="70104"/>
                  </a:lnTo>
                  <a:lnTo>
                    <a:pt x="76200" y="67056"/>
                  </a:lnTo>
                  <a:lnTo>
                    <a:pt x="76200" y="57912"/>
                  </a:lnTo>
                </a:path>
                <a:path w="76200" h="106679">
                  <a:moveTo>
                    <a:pt x="67055" y="24384"/>
                  </a:moveTo>
                  <a:lnTo>
                    <a:pt x="18288" y="0"/>
                  </a:lnTo>
                  <a:lnTo>
                    <a:pt x="18288" y="21336"/>
                  </a:lnTo>
                  <a:lnTo>
                    <a:pt x="33527" y="24384"/>
                  </a:lnTo>
                </a:path>
                <a:path w="76200" h="106679">
                  <a:moveTo>
                    <a:pt x="67055" y="24384"/>
                  </a:moveTo>
                  <a:lnTo>
                    <a:pt x="67055" y="3048"/>
                  </a:lnTo>
                  <a:lnTo>
                    <a:pt x="5181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77" name="object 2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2440411" y="3174491"/>
              <a:ext cx="100584" cy="70104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7495777" y="2015403"/>
            <a:ext cx="195394" cy="400002"/>
            <a:chOff x="12399264" y="3008375"/>
            <a:chExt cx="323215" cy="661670"/>
          </a:xfrm>
        </p:grpSpPr>
        <p:sp>
          <p:nvSpPr>
            <p:cNvPr id="279" name="object 279"/>
            <p:cNvSpPr/>
            <p:nvPr/>
          </p:nvSpPr>
          <p:spPr>
            <a:xfrm>
              <a:off x="12444984" y="3069335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80">
                  <a:moveTo>
                    <a:pt x="0" y="30479"/>
                  </a:moveTo>
                  <a:lnTo>
                    <a:pt x="0" y="6096"/>
                  </a:lnTo>
                  <a:lnTo>
                    <a:pt x="6096" y="3048"/>
                  </a:lnTo>
                  <a:lnTo>
                    <a:pt x="15240" y="0"/>
                  </a:lnTo>
                  <a:lnTo>
                    <a:pt x="27432" y="0"/>
                  </a:lnTo>
                  <a:lnTo>
                    <a:pt x="33527" y="3048"/>
                  </a:lnTo>
                  <a:lnTo>
                    <a:pt x="39624" y="9144"/>
                  </a:lnTo>
                  <a:lnTo>
                    <a:pt x="39624" y="24383"/>
                  </a:lnTo>
                </a:path>
                <a:path w="91440" h="30480">
                  <a:moveTo>
                    <a:pt x="91440" y="30479"/>
                  </a:moveTo>
                  <a:lnTo>
                    <a:pt x="91440" y="9144"/>
                  </a:lnTo>
                  <a:lnTo>
                    <a:pt x="82296" y="3048"/>
                  </a:lnTo>
                  <a:lnTo>
                    <a:pt x="73151" y="0"/>
                  </a:lnTo>
                  <a:lnTo>
                    <a:pt x="54864" y="0"/>
                  </a:lnTo>
                  <a:lnTo>
                    <a:pt x="45720" y="3048"/>
                  </a:lnTo>
                  <a:lnTo>
                    <a:pt x="39624" y="914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2399264" y="3008375"/>
              <a:ext cx="323215" cy="661670"/>
            </a:xfrm>
            <a:custGeom>
              <a:avLst/>
              <a:gdLst/>
              <a:ahLst/>
              <a:cxnLst/>
              <a:rect l="l" t="t" r="r" b="b"/>
              <a:pathLst>
                <a:path w="323215" h="661670">
                  <a:moveTo>
                    <a:pt x="182879" y="661415"/>
                  </a:moveTo>
                  <a:lnTo>
                    <a:pt x="323087" y="579119"/>
                  </a:lnTo>
                  <a:lnTo>
                    <a:pt x="0" y="393191"/>
                  </a:lnTo>
                  <a:lnTo>
                    <a:pt x="0" y="0"/>
                  </a:lnTo>
                </a:path>
                <a:path w="323215" h="661670">
                  <a:moveTo>
                    <a:pt x="182879" y="661415"/>
                  </a:moveTo>
                  <a:lnTo>
                    <a:pt x="182879" y="4968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81" name="object 281"/>
          <p:cNvSpPr/>
          <p:nvPr/>
        </p:nvSpPr>
        <p:spPr>
          <a:xfrm>
            <a:off x="7416544" y="2166498"/>
            <a:ext cx="47985" cy="29559"/>
          </a:xfrm>
          <a:custGeom>
            <a:avLst/>
            <a:gdLst/>
            <a:ahLst/>
            <a:cxnLst/>
            <a:rect l="l" t="t" r="r" b="b"/>
            <a:pathLst>
              <a:path w="79375" h="48895">
                <a:moveTo>
                  <a:pt x="70103" y="42672"/>
                </a:moveTo>
                <a:lnTo>
                  <a:pt x="57911" y="45720"/>
                </a:lnTo>
                <a:lnTo>
                  <a:pt x="48768" y="48768"/>
                </a:lnTo>
                <a:lnTo>
                  <a:pt x="33527" y="48768"/>
                </a:lnTo>
                <a:lnTo>
                  <a:pt x="24383" y="45720"/>
                </a:lnTo>
                <a:lnTo>
                  <a:pt x="15240" y="42672"/>
                </a:lnTo>
                <a:lnTo>
                  <a:pt x="6096" y="36575"/>
                </a:lnTo>
                <a:lnTo>
                  <a:pt x="0" y="30479"/>
                </a:lnTo>
                <a:lnTo>
                  <a:pt x="0" y="21336"/>
                </a:lnTo>
                <a:lnTo>
                  <a:pt x="3048" y="15240"/>
                </a:lnTo>
                <a:lnTo>
                  <a:pt x="15240" y="6096"/>
                </a:lnTo>
                <a:lnTo>
                  <a:pt x="3048" y="9144"/>
                </a:lnTo>
              </a:path>
              <a:path w="79375" h="48895">
                <a:moveTo>
                  <a:pt x="45720" y="6096"/>
                </a:moveTo>
                <a:lnTo>
                  <a:pt x="76200" y="6096"/>
                </a:lnTo>
              </a:path>
              <a:path w="79375" h="48895">
                <a:moveTo>
                  <a:pt x="67055" y="6096"/>
                </a:moveTo>
                <a:lnTo>
                  <a:pt x="76200" y="15240"/>
                </a:lnTo>
                <a:lnTo>
                  <a:pt x="79248" y="21336"/>
                </a:lnTo>
                <a:lnTo>
                  <a:pt x="79248" y="30479"/>
                </a:lnTo>
                <a:lnTo>
                  <a:pt x="76200" y="36575"/>
                </a:lnTo>
                <a:lnTo>
                  <a:pt x="70103" y="42672"/>
                </a:lnTo>
              </a:path>
              <a:path w="79375" h="48895">
                <a:moveTo>
                  <a:pt x="45720" y="18288"/>
                </a:moveTo>
                <a:lnTo>
                  <a:pt x="4572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282" name="object 282"/>
          <p:cNvGrpSpPr/>
          <p:nvPr/>
        </p:nvGrpSpPr>
        <p:grpSpPr>
          <a:xfrm>
            <a:off x="8314821" y="2301931"/>
            <a:ext cx="132822" cy="59117"/>
            <a:chOff x="13754100" y="3482339"/>
            <a:chExt cx="219710" cy="97790"/>
          </a:xfrm>
        </p:grpSpPr>
        <p:sp>
          <p:nvSpPr>
            <p:cNvPr id="283" name="object 283"/>
            <p:cNvSpPr/>
            <p:nvPr/>
          </p:nvSpPr>
          <p:spPr>
            <a:xfrm>
              <a:off x="13758672" y="3489959"/>
              <a:ext cx="106680" cy="76200"/>
            </a:xfrm>
            <a:custGeom>
              <a:avLst/>
              <a:gdLst/>
              <a:ahLst/>
              <a:cxnLst/>
              <a:rect l="l" t="t" r="r" b="b"/>
              <a:pathLst>
                <a:path w="106680" h="76200">
                  <a:moveTo>
                    <a:pt x="0" y="76200"/>
                  </a:moveTo>
                  <a:lnTo>
                    <a:pt x="18288" y="76200"/>
                  </a:lnTo>
                </a:path>
                <a:path w="106680" h="76200">
                  <a:moveTo>
                    <a:pt x="9144" y="76200"/>
                  </a:moveTo>
                  <a:lnTo>
                    <a:pt x="9144" y="0"/>
                  </a:lnTo>
                </a:path>
                <a:path w="106680" h="76200">
                  <a:moveTo>
                    <a:pt x="0" y="0"/>
                  </a:moveTo>
                  <a:lnTo>
                    <a:pt x="27432" y="0"/>
                  </a:lnTo>
                  <a:lnTo>
                    <a:pt x="33528" y="3048"/>
                  </a:lnTo>
                  <a:lnTo>
                    <a:pt x="36576" y="9144"/>
                  </a:lnTo>
                  <a:lnTo>
                    <a:pt x="39624" y="12192"/>
                  </a:lnTo>
                  <a:lnTo>
                    <a:pt x="39624" y="18288"/>
                  </a:lnTo>
                  <a:lnTo>
                    <a:pt x="39624" y="27431"/>
                  </a:lnTo>
                  <a:lnTo>
                    <a:pt x="36576" y="30479"/>
                  </a:lnTo>
                  <a:lnTo>
                    <a:pt x="33528" y="33527"/>
                  </a:lnTo>
                  <a:lnTo>
                    <a:pt x="30480" y="36575"/>
                  </a:lnTo>
                  <a:lnTo>
                    <a:pt x="27432" y="39624"/>
                  </a:lnTo>
                  <a:lnTo>
                    <a:pt x="9144" y="39624"/>
                  </a:lnTo>
                </a:path>
                <a:path w="106680" h="76200">
                  <a:moveTo>
                    <a:pt x="24384" y="39624"/>
                  </a:moveTo>
                  <a:lnTo>
                    <a:pt x="27432" y="48768"/>
                  </a:lnTo>
                  <a:lnTo>
                    <a:pt x="33528" y="67055"/>
                  </a:lnTo>
                  <a:lnTo>
                    <a:pt x="39624" y="76200"/>
                  </a:lnTo>
                </a:path>
                <a:path w="106680" h="76200">
                  <a:moveTo>
                    <a:pt x="36576" y="76200"/>
                  </a:moveTo>
                  <a:lnTo>
                    <a:pt x="48768" y="76200"/>
                  </a:lnTo>
                </a:path>
                <a:path w="106680" h="76200">
                  <a:moveTo>
                    <a:pt x="82296" y="67055"/>
                  </a:moveTo>
                  <a:lnTo>
                    <a:pt x="106680" y="21335"/>
                  </a:lnTo>
                  <a:lnTo>
                    <a:pt x="85344" y="21335"/>
                  </a:lnTo>
                  <a:lnTo>
                    <a:pt x="82296" y="33527"/>
                  </a:lnTo>
                </a:path>
                <a:path w="106680" h="76200">
                  <a:moveTo>
                    <a:pt x="82296" y="67055"/>
                  </a:moveTo>
                  <a:lnTo>
                    <a:pt x="103632" y="67055"/>
                  </a:lnTo>
                  <a:lnTo>
                    <a:pt x="106680" y="548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284" name="object 28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900404" y="3482339"/>
              <a:ext cx="73151" cy="97536"/>
            </a:xfrm>
            <a:prstGeom prst="rect">
              <a:avLst/>
            </a:prstGeom>
          </p:spPr>
        </p:pic>
      </p:grpSp>
      <p:grpSp>
        <p:nvGrpSpPr>
          <p:cNvPr id="285" name="object 285"/>
          <p:cNvGrpSpPr/>
          <p:nvPr/>
        </p:nvGrpSpPr>
        <p:grpSpPr>
          <a:xfrm>
            <a:off x="8148064" y="2277056"/>
            <a:ext cx="400002" cy="195394"/>
            <a:chOff x="13478256" y="3441191"/>
            <a:chExt cx="661670" cy="323215"/>
          </a:xfrm>
        </p:grpSpPr>
        <p:sp>
          <p:nvSpPr>
            <p:cNvPr id="286" name="object 286"/>
            <p:cNvSpPr/>
            <p:nvPr/>
          </p:nvSpPr>
          <p:spPr>
            <a:xfrm>
              <a:off x="14048232" y="3486911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80" h="88900">
                  <a:moveTo>
                    <a:pt x="0" y="0"/>
                  </a:moveTo>
                  <a:lnTo>
                    <a:pt x="21335" y="0"/>
                  </a:lnTo>
                  <a:lnTo>
                    <a:pt x="27431" y="6096"/>
                  </a:lnTo>
                  <a:lnTo>
                    <a:pt x="30479" y="15240"/>
                  </a:lnTo>
                  <a:lnTo>
                    <a:pt x="30479" y="24383"/>
                  </a:lnTo>
                  <a:lnTo>
                    <a:pt x="27431" y="33527"/>
                  </a:lnTo>
                  <a:lnTo>
                    <a:pt x="21335" y="39624"/>
                  </a:lnTo>
                  <a:lnTo>
                    <a:pt x="3048" y="39624"/>
                  </a:lnTo>
                </a:path>
                <a:path w="30480" h="88900">
                  <a:moveTo>
                    <a:pt x="0" y="88392"/>
                  </a:moveTo>
                  <a:lnTo>
                    <a:pt x="21335" y="88392"/>
                  </a:lnTo>
                  <a:lnTo>
                    <a:pt x="27431" y="82296"/>
                  </a:lnTo>
                  <a:lnTo>
                    <a:pt x="30479" y="73151"/>
                  </a:lnTo>
                  <a:lnTo>
                    <a:pt x="30479" y="54864"/>
                  </a:lnTo>
                  <a:lnTo>
                    <a:pt x="27431" y="42672"/>
                  </a:lnTo>
                  <a:lnTo>
                    <a:pt x="21335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3478256" y="3441191"/>
              <a:ext cx="661670" cy="323215"/>
            </a:xfrm>
            <a:custGeom>
              <a:avLst/>
              <a:gdLst/>
              <a:ahLst/>
              <a:cxnLst/>
              <a:rect l="l" t="t" r="r" b="b"/>
              <a:pathLst>
                <a:path w="661669" h="323214">
                  <a:moveTo>
                    <a:pt x="0" y="179832"/>
                  </a:moveTo>
                  <a:lnTo>
                    <a:pt x="82296" y="323088"/>
                  </a:lnTo>
                  <a:lnTo>
                    <a:pt x="268224" y="0"/>
                  </a:lnTo>
                  <a:lnTo>
                    <a:pt x="661415" y="0"/>
                  </a:lnTo>
                </a:path>
                <a:path w="661669" h="323214">
                  <a:moveTo>
                    <a:pt x="0" y="179832"/>
                  </a:moveTo>
                  <a:lnTo>
                    <a:pt x="161544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288" name="object 288"/>
          <p:cNvSpPr/>
          <p:nvPr/>
        </p:nvSpPr>
        <p:spPr>
          <a:xfrm>
            <a:off x="8365493" y="2195980"/>
            <a:ext cx="31477" cy="49904"/>
          </a:xfrm>
          <a:custGeom>
            <a:avLst/>
            <a:gdLst/>
            <a:ahLst/>
            <a:cxnLst/>
            <a:rect l="l" t="t" r="r" b="b"/>
            <a:pathLst>
              <a:path w="52069" h="82550">
                <a:moveTo>
                  <a:pt x="9144" y="70103"/>
                </a:moveTo>
                <a:lnTo>
                  <a:pt x="3048" y="60959"/>
                </a:lnTo>
                <a:lnTo>
                  <a:pt x="0" y="51815"/>
                </a:lnTo>
                <a:lnTo>
                  <a:pt x="0" y="36575"/>
                </a:lnTo>
                <a:lnTo>
                  <a:pt x="3048" y="27431"/>
                </a:lnTo>
                <a:lnTo>
                  <a:pt x="6096" y="18287"/>
                </a:lnTo>
                <a:lnTo>
                  <a:pt x="12192" y="6096"/>
                </a:lnTo>
                <a:lnTo>
                  <a:pt x="21336" y="0"/>
                </a:lnTo>
                <a:lnTo>
                  <a:pt x="30480" y="0"/>
                </a:lnTo>
                <a:lnTo>
                  <a:pt x="36576" y="6096"/>
                </a:lnTo>
                <a:lnTo>
                  <a:pt x="45720" y="18287"/>
                </a:lnTo>
                <a:lnTo>
                  <a:pt x="42672" y="3048"/>
                </a:lnTo>
              </a:path>
              <a:path w="52069" h="82550">
                <a:moveTo>
                  <a:pt x="42672" y="45720"/>
                </a:moveTo>
                <a:lnTo>
                  <a:pt x="42672" y="76200"/>
                </a:lnTo>
              </a:path>
              <a:path w="52069" h="82550">
                <a:moveTo>
                  <a:pt x="42672" y="70103"/>
                </a:moveTo>
                <a:lnTo>
                  <a:pt x="36576" y="79248"/>
                </a:lnTo>
                <a:lnTo>
                  <a:pt x="30480" y="82296"/>
                </a:lnTo>
                <a:lnTo>
                  <a:pt x="21336" y="82296"/>
                </a:lnTo>
                <a:lnTo>
                  <a:pt x="12192" y="76200"/>
                </a:lnTo>
                <a:lnTo>
                  <a:pt x="9144" y="70103"/>
                </a:lnTo>
              </a:path>
              <a:path w="52069" h="82550">
                <a:moveTo>
                  <a:pt x="33528" y="45720"/>
                </a:moveTo>
                <a:lnTo>
                  <a:pt x="51816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89" name="object 289"/>
          <p:cNvSpPr/>
          <p:nvPr/>
        </p:nvSpPr>
        <p:spPr>
          <a:xfrm>
            <a:off x="7930634" y="2096478"/>
            <a:ext cx="315164" cy="376202"/>
          </a:xfrm>
          <a:custGeom>
            <a:avLst/>
            <a:gdLst/>
            <a:ahLst/>
            <a:cxnLst/>
            <a:rect l="l" t="t" r="r" b="b"/>
            <a:pathLst>
              <a:path w="521334" h="622300">
                <a:moveTo>
                  <a:pt x="21336" y="109727"/>
                </a:moveTo>
                <a:lnTo>
                  <a:pt x="0" y="0"/>
                </a:lnTo>
                <a:lnTo>
                  <a:pt x="73151" y="82296"/>
                </a:lnTo>
              </a:path>
              <a:path w="521334" h="622300">
                <a:moveTo>
                  <a:pt x="0" y="0"/>
                </a:moveTo>
                <a:lnTo>
                  <a:pt x="313944" y="621792"/>
                </a:lnTo>
                <a:lnTo>
                  <a:pt x="521207" y="62179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0" name="object 290"/>
          <p:cNvSpPr/>
          <p:nvPr/>
        </p:nvSpPr>
        <p:spPr>
          <a:xfrm>
            <a:off x="7680039" y="2675061"/>
            <a:ext cx="238005" cy="88676"/>
          </a:xfrm>
          <a:custGeom>
            <a:avLst/>
            <a:gdLst/>
            <a:ahLst/>
            <a:cxnLst/>
            <a:rect l="l" t="t" r="r" b="b"/>
            <a:pathLst>
              <a:path w="393700" h="146685">
                <a:moveTo>
                  <a:pt x="393191" y="82296"/>
                </a:moveTo>
                <a:lnTo>
                  <a:pt x="365759" y="54864"/>
                </a:lnTo>
                <a:lnTo>
                  <a:pt x="304799" y="18288"/>
                </a:lnTo>
                <a:lnTo>
                  <a:pt x="268224" y="6096"/>
                </a:lnTo>
                <a:lnTo>
                  <a:pt x="234695" y="0"/>
                </a:lnTo>
                <a:lnTo>
                  <a:pt x="198119" y="3048"/>
                </a:lnTo>
                <a:lnTo>
                  <a:pt x="161543" y="6096"/>
                </a:lnTo>
                <a:lnTo>
                  <a:pt x="124967" y="18288"/>
                </a:lnTo>
                <a:lnTo>
                  <a:pt x="64007" y="57912"/>
                </a:lnTo>
                <a:lnTo>
                  <a:pt x="15239" y="112775"/>
                </a:lnTo>
                <a:lnTo>
                  <a:pt x="0" y="14630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291" name="object 29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8053169" y="2952375"/>
            <a:ext cx="125298" cy="106872"/>
          </a:xfrm>
          <a:prstGeom prst="rect">
            <a:avLst/>
          </a:prstGeom>
        </p:spPr>
      </p:pic>
      <p:sp>
        <p:nvSpPr>
          <p:cNvPr id="292" name="object 292"/>
          <p:cNvSpPr/>
          <p:nvPr/>
        </p:nvSpPr>
        <p:spPr>
          <a:xfrm>
            <a:off x="7919579" y="2907231"/>
            <a:ext cx="61037" cy="57198"/>
          </a:xfrm>
          <a:custGeom>
            <a:avLst/>
            <a:gdLst/>
            <a:ahLst/>
            <a:cxnLst/>
            <a:rect l="l" t="t" r="r" b="b"/>
            <a:pathLst>
              <a:path w="100965" h="94614">
                <a:moveTo>
                  <a:pt x="64007" y="94487"/>
                </a:moveTo>
                <a:lnTo>
                  <a:pt x="0" y="0"/>
                </a:lnTo>
                <a:lnTo>
                  <a:pt x="100584" y="487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3" name="object 293"/>
          <p:cNvSpPr/>
          <p:nvPr/>
        </p:nvSpPr>
        <p:spPr>
          <a:xfrm>
            <a:off x="7602648" y="2641894"/>
            <a:ext cx="549331" cy="462574"/>
          </a:xfrm>
          <a:custGeom>
            <a:avLst/>
            <a:gdLst/>
            <a:ahLst/>
            <a:cxnLst/>
            <a:rect l="l" t="t" r="r" b="b"/>
            <a:pathLst>
              <a:path w="908684" h="765175">
                <a:moveTo>
                  <a:pt x="100583" y="48768"/>
                </a:moveTo>
                <a:lnTo>
                  <a:pt x="164592" y="140208"/>
                </a:lnTo>
                <a:lnTo>
                  <a:pt x="64007" y="91440"/>
                </a:lnTo>
              </a:path>
              <a:path w="908684" h="765175">
                <a:moveTo>
                  <a:pt x="908303" y="765048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4" name="object 294"/>
          <p:cNvSpPr/>
          <p:nvPr/>
        </p:nvSpPr>
        <p:spPr>
          <a:xfrm>
            <a:off x="4350425" y="2993834"/>
            <a:ext cx="44530" cy="22265"/>
          </a:xfrm>
          <a:custGeom>
            <a:avLst/>
            <a:gdLst/>
            <a:ahLst/>
            <a:cxnLst/>
            <a:rect l="l" t="t" r="r" b="b"/>
            <a:pathLst>
              <a:path w="73659" h="36829">
                <a:moveTo>
                  <a:pt x="73151" y="0"/>
                </a:moveTo>
                <a:lnTo>
                  <a:pt x="0" y="33528"/>
                </a:lnTo>
              </a:path>
              <a:path w="73659" h="36829">
                <a:moveTo>
                  <a:pt x="0" y="36575"/>
                </a:moveTo>
                <a:lnTo>
                  <a:pt x="73151" y="0"/>
                </a:lnTo>
              </a:path>
              <a:path w="73659" h="36829">
                <a:moveTo>
                  <a:pt x="0" y="33528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5" name="object 295"/>
          <p:cNvSpPr/>
          <p:nvPr/>
        </p:nvSpPr>
        <p:spPr>
          <a:xfrm>
            <a:off x="4873729" y="2652949"/>
            <a:ext cx="49904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8229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6" name="object 296"/>
          <p:cNvSpPr/>
          <p:nvPr/>
        </p:nvSpPr>
        <p:spPr>
          <a:xfrm>
            <a:off x="4873729" y="2980936"/>
            <a:ext cx="49904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2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7" name="object 297"/>
          <p:cNvSpPr/>
          <p:nvPr/>
        </p:nvSpPr>
        <p:spPr>
          <a:xfrm>
            <a:off x="5166706" y="2697173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8287" y="18288"/>
                </a:move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8" name="object 298"/>
          <p:cNvSpPr/>
          <p:nvPr/>
        </p:nvSpPr>
        <p:spPr>
          <a:xfrm>
            <a:off x="5166706" y="2925658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0" y="18287"/>
                </a:moveTo>
                <a:lnTo>
                  <a:pt x="18287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299" name="object 299"/>
          <p:cNvSpPr/>
          <p:nvPr/>
        </p:nvSpPr>
        <p:spPr>
          <a:xfrm>
            <a:off x="4394648" y="2993834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  <a:lnTo>
                  <a:pt x="1798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0" name="object 300"/>
          <p:cNvSpPr/>
          <p:nvPr/>
        </p:nvSpPr>
        <p:spPr>
          <a:xfrm>
            <a:off x="4416759" y="2535022"/>
            <a:ext cx="289445" cy="0"/>
          </a:xfrm>
          <a:custGeom>
            <a:avLst/>
            <a:gdLst/>
            <a:ahLst/>
            <a:cxnLst/>
            <a:rect l="l" t="t" r="r" b="b"/>
            <a:pathLst>
              <a:path w="478790">
                <a:moveTo>
                  <a:pt x="47853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1" name="object 301"/>
          <p:cNvSpPr/>
          <p:nvPr/>
        </p:nvSpPr>
        <p:spPr>
          <a:xfrm>
            <a:off x="4416759" y="3100706"/>
            <a:ext cx="289445" cy="0"/>
          </a:xfrm>
          <a:custGeom>
            <a:avLst/>
            <a:gdLst/>
            <a:ahLst/>
            <a:cxnLst/>
            <a:rect l="l" t="t" r="r" b="b"/>
            <a:pathLst>
              <a:path w="478790">
                <a:moveTo>
                  <a:pt x="0" y="0"/>
                </a:moveTo>
                <a:lnTo>
                  <a:pt x="47853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2" name="object 302"/>
          <p:cNvSpPr/>
          <p:nvPr/>
        </p:nvSpPr>
        <p:spPr>
          <a:xfrm>
            <a:off x="4711578" y="2512910"/>
            <a:ext cx="9597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15849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3" name="object 303"/>
          <p:cNvSpPr/>
          <p:nvPr/>
        </p:nvSpPr>
        <p:spPr>
          <a:xfrm>
            <a:off x="4711578" y="3120975"/>
            <a:ext cx="9597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4" name="object 304"/>
          <p:cNvSpPr/>
          <p:nvPr/>
        </p:nvSpPr>
        <p:spPr>
          <a:xfrm>
            <a:off x="4252766" y="2571874"/>
            <a:ext cx="4798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7924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5" name="object 305"/>
          <p:cNvSpPr/>
          <p:nvPr/>
        </p:nvSpPr>
        <p:spPr>
          <a:xfrm>
            <a:off x="4252766" y="3062011"/>
            <a:ext cx="4798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24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6" name="object 306"/>
          <p:cNvSpPr/>
          <p:nvPr/>
        </p:nvSpPr>
        <p:spPr>
          <a:xfrm>
            <a:off x="4807394" y="2512910"/>
            <a:ext cx="66411" cy="64492"/>
          </a:xfrm>
          <a:custGeom>
            <a:avLst/>
            <a:gdLst/>
            <a:ahLst/>
            <a:cxnLst/>
            <a:rect l="l" t="t" r="r" b="b"/>
            <a:pathLst>
              <a:path w="109854" h="106679">
                <a:moveTo>
                  <a:pt x="109727" y="106679"/>
                </a:moveTo>
                <a:lnTo>
                  <a:pt x="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7" name="object 307"/>
          <p:cNvSpPr/>
          <p:nvPr/>
        </p:nvSpPr>
        <p:spPr>
          <a:xfrm>
            <a:off x="4807394" y="3056483"/>
            <a:ext cx="66411" cy="64492"/>
          </a:xfrm>
          <a:custGeom>
            <a:avLst/>
            <a:gdLst/>
            <a:ahLst/>
            <a:cxnLst/>
            <a:rect l="l" t="t" r="r" b="b"/>
            <a:pathLst>
              <a:path w="109854" h="106679">
                <a:moveTo>
                  <a:pt x="0" y="106679"/>
                </a:moveTo>
                <a:lnTo>
                  <a:pt x="109727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8" name="object 308"/>
          <p:cNvSpPr/>
          <p:nvPr/>
        </p:nvSpPr>
        <p:spPr>
          <a:xfrm>
            <a:off x="4300674" y="3100706"/>
            <a:ext cx="22265" cy="20346"/>
          </a:xfrm>
          <a:custGeom>
            <a:avLst/>
            <a:gdLst/>
            <a:ahLst/>
            <a:cxnLst/>
            <a:rect l="l" t="t" r="r" b="b"/>
            <a:pathLst>
              <a:path w="36829" h="33654">
                <a:moveTo>
                  <a:pt x="0" y="0"/>
                </a:moveTo>
                <a:lnTo>
                  <a:pt x="36575" y="3352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09" name="object 309"/>
          <p:cNvSpPr/>
          <p:nvPr/>
        </p:nvSpPr>
        <p:spPr>
          <a:xfrm>
            <a:off x="4300674" y="2512910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5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0" name="object 310"/>
          <p:cNvSpPr/>
          <p:nvPr/>
        </p:nvSpPr>
        <p:spPr>
          <a:xfrm>
            <a:off x="4409389" y="2512911"/>
            <a:ext cx="7678" cy="5758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12191" y="914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1" name="object 311"/>
          <p:cNvSpPr/>
          <p:nvPr/>
        </p:nvSpPr>
        <p:spPr>
          <a:xfrm>
            <a:off x="4409389" y="3115447"/>
            <a:ext cx="7678" cy="5758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0" y="9143"/>
                </a:moveTo>
                <a:lnTo>
                  <a:pt x="1219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2" name="object 312"/>
          <p:cNvSpPr/>
          <p:nvPr/>
        </p:nvSpPr>
        <p:spPr>
          <a:xfrm>
            <a:off x="4706051" y="3115447"/>
            <a:ext cx="5758" cy="5758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0"/>
                </a:moveTo>
                <a:lnTo>
                  <a:pt x="9143" y="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3" name="object 313"/>
          <p:cNvSpPr/>
          <p:nvPr/>
        </p:nvSpPr>
        <p:spPr>
          <a:xfrm>
            <a:off x="4706051" y="2512911"/>
            <a:ext cx="5758" cy="5758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3" y="0"/>
                </a:moveTo>
                <a:lnTo>
                  <a:pt x="0" y="914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4" name="object 314"/>
          <p:cNvSpPr/>
          <p:nvPr/>
        </p:nvSpPr>
        <p:spPr>
          <a:xfrm>
            <a:off x="4241710" y="3050956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0" y="0"/>
                </a:moveTo>
                <a:lnTo>
                  <a:pt x="18287" y="18287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5" name="object 315"/>
          <p:cNvSpPr/>
          <p:nvPr/>
        </p:nvSpPr>
        <p:spPr>
          <a:xfrm>
            <a:off x="4241710" y="2571875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8287" y="0"/>
                </a:moveTo>
                <a:lnTo>
                  <a:pt x="0" y="182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6" name="object 316"/>
          <p:cNvSpPr/>
          <p:nvPr/>
        </p:nvSpPr>
        <p:spPr>
          <a:xfrm>
            <a:off x="4997185" y="2652949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100583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7" name="object 317"/>
          <p:cNvSpPr/>
          <p:nvPr/>
        </p:nvSpPr>
        <p:spPr>
          <a:xfrm>
            <a:off x="4997185" y="2980936"/>
            <a:ext cx="61037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8" name="object 318"/>
          <p:cNvSpPr/>
          <p:nvPr/>
        </p:nvSpPr>
        <p:spPr>
          <a:xfrm>
            <a:off x="4322785" y="2512910"/>
            <a:ext cx="86757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14325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19" name="object 319"/>
          <p:cNvSpPr/>
          <p:nvPr/>
        </p:nvSpPr>
        <p:spPr>
          <a:xfrm>
            <a:off x="4322785" y="3120975"/>
            <a:ext cx="86757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25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0" name="object 320"/>
          <p:cNvSpPr/>
          <p:nvPr/>
        </p:nvSpPr>
        <p:spPr>
          <a:xfrm>
            <a:off x="4923480" y="2652949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0" y="0"/>
                </a:moveTo>
                <a:lnTo>
                  <a:pt x="36575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1" name="object 321"/>
          <p:cNvSpPr/>
          <p:nvPr/>
        </p:nvSpPr>
        <p:spPr>
          <a:xfrm>
            <a:off x="4923480" y="2958824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5" y="0"/>
                </a:moveTo>
                <a:lnTo>
                  <a:pt x="0" y="365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2" name="object 322"/>
          <p:cNvSpPr/>
          <p:nvPr/>
        </p:nvSpPr>
        <p:spPr>
          <a:xfrm>
            <a:off x="4945591" y="2675061"/>
            <a:ext cx="29559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4876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3" name="object 323"/>
          <p:cNvSpPr/>
          <p:nvPr/>
        </p:nvSpPr>
        <p:spPr>
          <a:xfrm>
            <a:off x="4945591" y="2958824"/>
            <a:ext cx="29559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487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4" name="object 324"/>
          <p:cNvSpPr/>
          <p:nvPr/>
        </p:nvSpPr>
        <p:spPr>
          <a:xfrm>
            <a:off x="5057991" y="2652950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8288" y="18288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5" name="object 325"/>
          <p:cNvSpPr/>
          <p:nvPr/>
        </p:nvSpPr>
        <p:spPr>
          <a:xfrm>
            <a:off x="5057991" y="2969881"/>
            <a:ext cx="11132" cy="11132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0" y="18288"/>
                </a:moveTo>
                <a:lnTo>
                  <a:pt x="182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6" name="object 326"/>
          <p:cNvSpPr/>
          <p:nvPr/>
        </p:nvSpPr>
        <p:spPr>
          <a:xfrm>
            <a:off x="4975073" y="2958824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36575" y="36576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27" name="object 327"/>
          <p:cNvSpPr/>
          <p:nvPr/>
        </p:nvSpPr>
        <p:spPr>
          <a:xfrm>
            <a:off x="4975073" y="2652949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0" y="36575"/>
                </a:moveTo>
                <a:lnTo>
                  <a:pt x="36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328" name="object 328"/>
          <p:cNvGrpSpPr/>
          <p:nvPr/>
        </p:nvGrpSpPr>
        <p:grpSpPr>
          <a:xfrm>
            <a:off x="4238946" y="2602278"/>
            <a:ext cx="114396" cy="429561"/>
            <a:chOff x="7011923" y="3979163"/>
            <a:chExt cx="189230" cy="710565"/>
          </a:xfrm>
        </p:grpSpPr>
        <p:sp>
          <p:nvSpPr>
            <p:cNvPr id="329" name="object 329"/>
            <p:cNvSpPr/>
            <p:nvPr/>
          </p:nvSpPr>
          <p:spPr>
            <a:xfrm>
              <a:off x="7016495" y="3983735"/>
              <a:ext cx="180340" cy="701040"/>
            </a:xfrm>
            <a:custGeom>
              <a:avLst/>
              <a:gdLst/>
              <a:ahLst/>
              <a:cxnLst/>
              <a:rect l="l" t="t" r="r" b="b"/>
              <a:pathLst>
                <a:path w="180340" h="701039">
                  <a:moveTo>
                    <a:pt x="0" y="0"/>
                  </a:moveTo>
                  <a:lnTo>
                    <a:pt x="9144" y="9144"/>
                  </a:lnTo>
                </a:path>
                <a:path w="180340" h="701039">
                  <a:moveTo>
                    <a:pt x="9144" y="691896"/>
                  </a:moveTo>
                  <a:lnTo>
                    <a:pt x="9144" y="9144"/>
                  </a:lnTo>
                </a:path>
                <a:path w="180340" h="701039">
                  <a:moveTo>
                    <a:pt x="9144" y="691896"/>
                  </a:moveTo>
                  <a:lnTo>
                    <a:pt x="0" y="701039"/>
                  </a:lnTo>
                </a:path>
                <a:path w="180340" h="701039">
                  <a:moveTo>
                    <a:pt x="179831" y="24383"/>
                  </a:moveTo>
                  <a:lnTo>
                    <a:pt x="9144" y="9144"/>
                  </a:lnTo>
                </a:path>
                <a:path w="180340" h="701039">
                  <a:moveTo>
                    <a:pt x="158496" y="21336"/>
                  </a:moveTo>
                  <a:lnTo>
                    <a:pt x="179831" y="24383"/>
                  </a:lnTo>
                </a:path>
                <a:path w="180340" h="701039">
                  <a:moveTo>
                    <a:pt x="158496" y="24383"/>
                  </a:moveTo>
                  <a:lnTo>
                    <a:pt x="158496" y="21336"/>
                  </a:lnTo>
                </a:path>
                <a:path w="180340" h="701039">
                  <a:moveTo>
                    <a:pt x="179831" y="24383"/>
                  </a:moveTo>
                  <a:lnTo>
                    <a:pt x="158496" y="2438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330" name="object 330"/>
            <p:cNvSpPr/>
            <p:nvPr/>
          </p:nvSpPr>
          <p:spPr>
            <a:xfrm>
              <a:off x="7191755" y="4008119"/>
              <a:ext cx="9525" cy="12700"/>
            </a:xfrm>
            <a:custGeom>
              <a:avLst/>
              <a:gdLst/>
              <a:ahLst/>
              <a:cxnLst/>
              <a:rect l="l" t="t" r="r" b="b"/>
              <a:pathLst>
                <a:path w="9525" h="12700">
                  <a:moveTo>
                    <a:pt x="0" y="12192"/>
                  </a:moveTo>
                  <a:lnTo>
                    <a:pt x="9144" y="1219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331" name="object 331"/>
            <p:cNvSpPr/>
            <p:nvPr/>
          </p:nvSpPr>
          <p:spPr>
            <a:xfrm>
              <a:off x="7174991" y="4017263"/>
              <a:ext cx="21590" cy="6350"/>
            </a:xfrm>
            <a:custGeom>
              <a:avLst/>
              <a:gdLst/>
              <a:ahLst/>
              <a:cxnLst/>
              <a:rect l="l" t="t" r="r" b="b"/>
              <a:pathLst>
                <a:path w="21590" h="6350">
                  <a:moveTo>
                    <a:pt x="0" y="0"/>
                  </a:moveTo>
                  <a:lnTo>
                    <a:pt x="21335" y="3048"/>
                  </a:lnTo>
                </a:path>
                <a:path w="21590" h="6350">
                  <a:moveTo>
                    <a:pt x="0" y="3048"/>
                  </a:moveTo>
                  <a:lnTo>
                    <a:pt x="0" y="0"/>
                  </a:lnTo>
                </a:path>
                <a:path w="21590" h="6350">
                  <a:moveTo>
                    <a:pt x="21335" y="6096"/>
                  </a:moveTo>
                  <a:lnTo>
                    <a:pt x="0" y="30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332" name="object 332"/>
            <p:cNvSpPr/>
            <p:nvPr/>
          </p:nvSpPr>
          <p:spPr>
            <a:xfrm>
              <a:off x="7191755" y="4023359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18288"/>
                  </a:moveTo>
                  <a:lnTo>
                    <a:pt x="9144" y="18288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333" name="object 333"/>
            <p:cNvSpPr/>
            <p:nvPr/>
          </p:nvSpPr>
          <p:spPr>
            <a:xfrm>
              <a:off x="7025639" y="4041647"/>
              <a:ext cx="170815" cy="634365"/>
            </a:xfrm>
            <a:custGeom>
              <a:avLst/>
              <a:gdLst/>
              <a:ahLst/>
              <a:cxnLst/>
              <a:rect l="l" t="t" r="r" b="b"/>
              <a:pathLst>
                <a:path w="170815" h="634364">
                  <a:moveTo>
                    <a:pt x="149351" y="0"/>
                  </a:moveTo>
                  <a:lnTo>
                    <a:pt x="170687" y="0"/>
                  </a:lnTo>
                </a:path>
                <a:path w="170815" h="634364">
                  <a:moveTo>
                    <a:pt x="149351" y="6095"/>
                  </a:moveTo>
                  <a:lnTo>
                    <a:pt x="149351" y="0"/>
                  </a:lnTo>
                </a:path>
                <a:path w="170815" h="634364">
                  <a:moveTo>
                    <a:pt x="170687" y="6095"/>
                  </a:moveTo>
                  <a:lnTo>
                    <a:pt x="149351" y="6095"/>
                  </a:lnTo>
                </a:path>
                <a:path w="170815" h="634364">
                  <a:moveTo>
                    <a:pt x="170687" y="6095"/>
                  </a:moveTo>
                  <a:lnTo>
                    <a:pt x="170687" y="33527"/>
                  </a:lnTo>
                </a:path>
                <a:path w="170815" h="634364">
                  <a:moveTo>
                    <a:pt x="149351" y="33527"/>
                  </a:moveTo>
                  <a:lnTo>
                    <a:pt x="170687" y="33527"/>
                  </a:lnTo>
                </a:path>
                <a:path w="170815" h="634364">
                  <a:moveTo>
                    <a:pt x="149351" y="42671"/>
                  </a:moveTo>
                  <a:lnTo>
                    <a:pt x="149351" y="33527"/>
                  </a:lnTo>
                </a:path>
                <a:path w="170815" h="634364">
                  <a:moveTo>
                    <a:pt x="170687" y="45719"/>
                  </a:moveTo>
                  <a:lnTo>
                    <a:pt x="149351" y="42671"/>
                  </a:lnTo>
                </a:path>
                <a:path w="170815" h="634364">
                  <a:moveTo>
                    <a:pt x="170687" y="45719"/>
                  </a:moveTo>
                  <a:lnTo>
                    <a:pt x="170687" y="79247"/>
                  </a:lnTo>
                </a:path>
                <a:path w="170815" h="634364">
                  <a:moveTo>
                    <a:pt x="149351" y="79247"/>
                  </a:moveTo>
                  <a:lnTo>
                    <a:pt x="170687" y="79247"/>
                  </a:lnTo>
                </a:path>
                <a:path w="170815" h="634364">
                  <a:moveTo>
                    <a:pt x="149351" y="88391"/>
                  </a:moveTo>
                  <a:lnTo>
                    <a:pt x="149351" y="79247"/>
                  </a:lnTo>
                </a:path>
                <a:path w="170815" h="634364">
                  <a:moveTo>
                    <a:pt x="170687" y="91439"/>
                  </a:moveTo>
                  <a:lnTo>
                    <a:pt x="149351" y="88391"/>
                  </a:lnTo>
                </a:path>
                <a:path w="170815" h="634364">
                  <a:moveTo>
                    <a:pt x="170687" y="91439"/>
                  </a:moveTo>
                  <a:lnTo>
                    <a:pt x="170687" y="131063"/>
                  </a:lnTo>
                </a:path>
                <a:path w="170815" h="634364">
                  <a:moveTo>
                    <a:pt x="149351" y="131063"/>
                  </a:moveTo>
                  <a:lnTo>
                    <a:pt x="170687" y="131063"/>
                  </a:lnTo>
                </a:path>
                <a:path w="170815" h="634364">
                  <a:moveTo>
                    <a:pt x="149351" y="143255"/>
                  </a:moveTo>
                  <a:lnTo>
                    <a:pt x="149351" y="131063"/>
                  </a:lnTo>
                </a:path>
                <a:path w="170815" h="634364">
                  <a:moveTo>
                    <a:pt x="170687" y="146303"/>
                  </a:moveTo>
                  <a:lnTo>
                    <a:pt x="149351" y="143255"/>
                  </a:lnTo>
                </a:path>
                <a:path w="170815" h="634364">
                  <a:moveTo>
                    <a:pt x="170687" y="146303"/>
                  </a:moveTo>
                  <a:lnTo>
                    <a:pt x="170687" y="192023"/>
                  </a:lnTo>
                </a:path>
                <a:path w="170815" h="634364">
                  <a:moveTo>
                    <a:pt x="149351" y="192023"/>
                  </a:moveTo>
                  <a:lnTo>
                    <a:pt x="170687" y="192023"/>
                  </a:lnTo>
                </a:path>
                <a:path w="170815" h="634364">
                  <a:moveTo>
                    <a:pt x="149351" y="204215"/>
                  </a:moveTo>
                  <a:lnTo>
                    <a:pt x="149351" y="192023"/>
                  </a:lnTo>
                </a:path>
                <a:path w="170815" h="634364">
                  <a:moveTo>
                    <a:pt x="170687" y="204215"/>
                  </a:moveTo>
                  <a:lnTo>
                    <a:pt x="149351" y="204215"/>
                  </a:lnTo>
                </a:path>
                <a:path w="170815" h="634364">
                  <a:moveTo>
                    <a:pt x="170687" y="204215"/>
                  </a:moveTo>
                  <a:lnTo>
                    <a:pt x="170687" y="252983"/>
                  </a:lnTo>
                </a:path>
                <a:path w="170815" h="634364">
                  <a:moveTo>
                    <a:pt x="149351" y="252983"/>
                  </a:moveTo>
                  <a:lnTo>
                    <a:pt x="170687" y="252983"/>
                  </a:lnTo>
                </a:path>
                <a:path w="170815" h="634364">
                  <a:moveTo>
                    <a:pt x="149351" y="268223"/>
                  </a:moveTo>
                  <a:lnTo>
                    <a:pt x="149351" y="252983"/>
                  </a:lnTo>
                </a:path>
                <a:path w="170815" h="634364">
                  <a:moveTo>
                    <a:pt x="170687" y="268223"/>
                  </a:moveTo>
                  <a:lnTo>
                    <a:pt x="149351" y="268223"/>
                  </a:lnTo>
                </a:path>
                <a:path w="170815" h="634364">
                  <a:moveTo>
                    <a:pt x="170687" y="268223"/>
                  </a:moveTo>
                  <a:lnTo>
                    <a:pt x="170687" y="316991"/>
                  </a:lnTo>
                </a:path>
                <a:path w="170815" h="634364">
                  <a:moveTo>
                    <a:pt x="149351" y="320039"/>
                  </a:moveTo>
                  <a:lnTo>
                    <a:pt x="170687" y="316991"/>
                  </a:lnTo>
                </a:path>
                <a:path w="170815" h="634364">
                  <a:moveTo>
                    <a:pt x="149351" y="332231"/>
                  </a:moveTo>
                  <a:lnTo>
                    <a:pt x="149351" y="320039"/>
                  </a:lnTo>
                </a:path>
                <a:path w="170815" h="634364">
                  <a:moveTo>
                    <a:pt x="170687" y="332231"/>
                  </a:moveTo>
                  <a:lnTo>
                    <a:pt x="149351" y="332231"/>
                  </a:lnTo>
                </a:path>
                <a:path w="170815" h="634364">
                  <a:moveTo>
                    <a:pt x="170687" y="332231"/>
                  </a:moveTo>
                  <a:lnTo>
                    <a:pt x="170687" y="380999"/>
                  </a:lnTo>
                </a:path>
                <a:path w="170815" h="634364">
                  <a:moveTo>
                    <a:pt x="149351" y="380999"/>
                  </a:moveTo>
                  <a:lnTo>
                    <a:pt x="170687" y="380999"/>
                  </a:lnTo>
                </a:path>
                <a:path w="170815" h="634364">
                  <a:moveTo>
                    <a:pt x="149351" y="393191"/>
                  </a:moveTo>
                  <a:lnTo>
                    <a:pt x="149351" y="380999"/>
                  </a:lnTo>
                </a:path>
                <a:path w="170815" h="634364">
                  <a:moveTo>
                    <a:pt x="170687" y="396239"/>
                  </a:moveTo>
                  <a:lnTo>
                    <a:pt x="149351" y="393191"/>
                  </a:lnTo>
                </a:path>
                <a:path w="170815" h="634364">
                  <a:moveTo>
                    <a:pt x="170687" y="396239"/>
                  </a:moveTo>
                  <a:lnTo>
                    <a:pt x="170687" y="441959"/>
                  </a:lnTo>
                </a:path>
                <a:path w="170815" h="634364">
                  <a:moveTo>
                    <a:pt x="149351" y="441959"/>
                  </a:moveTo>
                  <a:lnTo>
                    <a:pt x="170687" y="441959"/>
                  </a:lnTo>
                </a:path>
                <a:path w="170815" h="634364">
                  <a:moveTo>
                    <a:pt x="149351" y="454151"/>
                  </a:moveTo>
                  <a:lnTo>
                    <a:pt x="149351" y="441959"/>
                  </a:lnTo>
                </a:path>
                <a:path w="170815" h="634364">
                  <a:moveTo>
                    <a:pt x="170687" y="454151"/>
                  </a:moveTo>
                  <a:lnTo>
                    <a:pt x="149351" y="454151"/>
                  </a:lnTo>
                </a:path>
                <a:path w="170815" h="634364">
                  <a:moveTo>
                    <a:pt x="170687" y="454151"/>
                  </a:moveTo>
                  <a:lnTo>
                    <a:pt x="170687" y="493775"/>
                  </a:lnTo>
                </a:path>
                <a:path w="170815" h="634364">
                  <a:moveTo>
                    <a:pt x="149351" y="496823"/>
                  </a:moveTo>
                  <a:lnTo>
                    <a:pt x="170687" y="493775"/>
                  </a:lnTo>
                </a:path>
                <a:path w="170815" h="634364">
                  <a:moveTo>
                    <a:pt x="149351" y="505967"/>
                  </a:moveTo>
                  <a:lnTo>
                    <a:pt x="149351" y="496823"/>
                  </a:lnTo>
                </a:path>
                <a:path w="170815" h="634364">
                  <a:moveTo>
                    <a:pt x="170687" y="505967"/>
                  </a:moveTo>
                  <a:lnTo>
                    <a:pt x="149351" y="505967"/>
                  </a:lnTo>
                </a:path>
                <a:path w="170815" h="634364">
                  <a:moveTo>
                    <a:pt x="170687" y="505967"/>
                  </a:moveTo>
                  <a:lnTo>
                    <a:pt x="170687" y="542543"/>
                  </a:lnTo>
                </a:path>
                <a:path w="170815" h="634364">
                  <a:moveTo>
                    <a:pt x="149351" y="542543"/>
                  </a:moveTo>
                  <a:lnTo>
                    <a:pt x="170687" y="542543"/>
                  </a:lnTo>
                </a:path>
                <a:path w="170815" h="634364">
                  <a:moveTo>
                    <a:pt x="149351" y="551687"/>
                  </a:moveTo>
                  <a:lnTo>
                    <a:pt x="149351" y="542543"/>
                  </a:lnTo>
                </a:path>
                <a:path w="170815" h="634364">
                  <a:moveTo>
                    <a:pt x="170687" y="551687"/>
                  </a:moveTo>
                  <a:lnTo>
                    <a:pt x="149351" y="551687"/>
                  </a:lnTo>
                </a:path>
                <a:path w="170815" h="634364">
                  <a:moveTo>
                    <a:pt x="170687" y="551687"/>
                  </a:moveTo>
                  <a:lnTo>
                    <a:pt x="170687" y="579119"/>
                  </a:lnTo>
                </a:path>
                <a:path w="170815" h="634364">
                  <a:moveTo>
                    <a:pt x="149351" y="579119"/>
                  </a:moveTo>
                  <a:lnTo>
                    <a:pt x="170687" y="579119"/>
                  </a:lnTo>
                </a:path>
                <a:path w="170815" h="634364">
                  <a:moveTo>
                    <a:pt x="149351" y="585215"/>
                  </a:moveTo>
                  <a:lnTo>
                    <a:pt x="149351" y="579119"/>
                  </a:lnTo>
                </a:path>
                <a:path w="170815" h="634364">
                  <a:moveTo>
                    <a:pt x="170687" y="585215"/>
                  </a:moveTo>
                  <a:lnTo>
                    <a:pt x="149351" y="585215"/>
                  </a:lnTo>
                </a:path>
                <a:path w="170815" h="634364">
                  <a:moveTo>
                    <a:pt x="170687" y="585215"/>
                  </a:moveTo>
                  <a:lnTo>
                    <a:pt x="170687" y="603503"/>
                  </a:lnTo>
                </a:path>
                <a:path w="170815" h="634364">
                  <a:moveTo>
                    <a:pt x="149351" y="606551"/>
                  </a:moveTo>
                  <a:lnTo>
                    <a:pt x="170687" y="603503"/>
                  </a:lnTo>
                </a:path>
                <a:path w="170815" h="634364">
                  <a:moveTo>
                    <a:pt x="149351" y="609599"/>
                  </a:moveTo>
                  <a:lnTo>
                    <a:pt x="149351" y="606551"/>
                  </a:lnTo>
                </a:path>
                <a:path w="170815" h="634364">
                  <a:moveTo>
                    <a:pt x="170687" y="609599"/>
                  </a:moveTo>
                  <a:lnTo>
                    <a:pt x="149351" y="609599"/>
                  </a:lnTo>
                </a:path>
                <a:path w="170815" h="634364">
                  <a:moveTo>
                    <a:pt x="170687" y="609599"/>
                  </a:moveTo>
                  <a:lnTo>
                    <a:pt x="170687" y="618743"/>
                  </a:lnTo>
                </a:path>
                <a:path w="170815" h="634364">
                  <a:moveTo>
                    <a:pt x="149351" y="618743"/>
                  </a:moveTo>
                  <a:lnTo>
                    <a:pt x="170687" y="618743"/>
                  </a:lnTo>
                </a:path>
                <a:path w="170815" h="634364">
                  <a:moveTo>
                    <a:pt x="149351" y="621791"/>
                  </a:moveTo>
                  <a:lnTo>
                    <a:pt x="149351" y="618743"/>
                  </a:lnTo>
                </a:path>
                <a:path w="170815" h="634364">
                  <a:moveTo>
                    <a:pt x="170687" y="618743"/>
                  </a:moveTo>
                  <a:lnTo>
                    <a:pt x="149351" y="621791"/>
                  </a:lnTo>
                </a:path>
                <a:path w="170815" h="634364">
                  <a:moveTo>
                    <a:pt x="0" y="633983"/>
                  </a:moveTo>
                  <a:lnTo>
                    <a:pt x="170687" y="6217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334" name="object 334"/>
          <p:cNvSpPr/>
          <p:nvPr/>
        </p:nvSpPr>
        <p:spPr>
          <a:xfrm>
            <a:off x="4350425" y="2619783"/>
            <a:ext cx="153168" cy="374282"/>
          </a:xfrm>
          <a:custGeom>
            <a:avLst/>
            <a:gdLst/>
            <a:ahLst/>
            <a:cxnLst/>
            <a:rect l="l" t="t" r="r" b="b"/>
            <a:pathLst>
              <a:path w="253365" h="619125">
                <a:moveTo>
                  <a:pt x="252983" y="33528"/>
                </a:moveTo>
                <a:lnTo>
                  <a:pt x="73151" y="33528"/>
                </a:lnTo>
              </a:path>
              <a:path w="253365" h="619125">
                <a:moveTo>
                  <a:pt x="252983" y="33528"/>
                </a:moveTo>
                <a:lnTo>
                  <a:pt x="73151" y="33528"/>
                </a:lnTo>
              </a:path>
              <a:path w="253365" h="619125">
                <a:moveTo>
                  <a:pt x="0" y="0"/>
                </a:moveTo>
                <a:lnTo>
                  <a:pt x="73151" y="33528"/>
                </a:lnTo>
                <a:lnTo>
                  <a:pt x="0" y="0"/>
                </a:lnTo>
              </a:path>
              <a:path w="253365" h="619125">
                <a:moveTo>
                  <a:pt x="252983" y="618744"/>
                </a:moveTo>
                <a:lnTo>
                  <a:pt x="252983" y="3352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5" name="object 335"/>
          <p:cNvSpPr/>
          <p:nvPr/>
        </p:nvSpPr>
        <p:spPr>
          <a:xfrm>
            <a:off x="4873728" y="2577402"/>
            <a:ext cx="0" cy="75624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124968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6" name="object 336"/>
          <p:cNvSpPr/>
          <p:nvPr/>
        </p:nvSpPr>
        <p:spPr>
          <a:xfrm>
            <a:off x="4873728" y="2980936"/>
            <a:ext cx="0" cy="75624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124967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7" name="object 337"/>
          <p:cNvSpPr/>
          <p:nvPr/>
        </p:nvSpPr>
        <p:spPr>
          <a:xfrm>
            <a:off x="5069046" y="2936713"/>
            <a:ext cx="97889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54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8" name="object 338"/>
          <p:cNvSpPr/>
          <p:nvPr/>
        </p:nvSpPr>
        <p:spPr>
          <a:xfrm>
            <a:off x="5069046" y="2664005"/>
            <a:ext cx="109022" cy="305952"/>
          </a:xfrm>
          <a:custGeom>
            <a:avLst/>
            <a:gdLst/>
            <a:ahLst/>
            <a:cxnLst/>
            <a:rect l="l" t="t" r="r" b="b"/>
            <a:pathLst>
              <a:path w="180340" h="506095">
                <a:moveTo>
                  <a:pt x="161544" y="54863"/>
                </a:moveTo>
                <a:lnTo>
                  <a:pt x="0" y="54863"/>
                </a:lnTo>
              </a:path>
              <a:path w="180340" h="506095">
                <a:moveTo>
                  <a:pt x="179831" y="432815"/>
                </a:moveTo>
                <a:lnTo>
                  <a:pt x="179831" y="73151"/>
                </a:lnTo>
              </a:path>
              <a:path w="180340" h="506095">
                <a:moveTo>
                  <a:pt x="0" y="54863"/>
                </a:moveTo>
                <a:lnTo>
                  <a:pt x="0" y="0"/>
                </a:lnTo>
              </a:path>
              <a:path w="180340" h="506095">
                <a:moveTo>
                  <a:pt x="0" y="505967"/>
                </a:moveTo>
                <a:lnTo>
                  <a:pt x="0" y="4511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39" name="object 339"/>
          <p:cNvSpPr/>
          <p:nvPr/>
        </p:nvSpPr>
        <p:spPr>
          <a:xfrm>
            <a:off x="4241710" y="2582930"/>
            <a:ext cx="0" cy="468332"/>
          </a:xfrm>
          <a:custGeom>
            <a:avLst/>
            <a:gdLst/>
            <a:ahLst/>
            <a:cxnLst/>
            <a:rect l="l" t="t" r="r" b="b"/>
            <a:pathLst>
              <a:path h="774700">
                <a:moveTo>
                  <a:pt x="0" y="0"/>
                </a:moveTo>
                <a:lnTo>
                  <a:pt x="0" y="7741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0" name="object 340"/>
          <p:cNvSpPr/>
          <p:nvPr/>
        </p:nvSpPr>
        <p:spPr>
          <a:xfrm>
            <a:off x="4706051" y="3100706"/>
            <a:ext cx="0" cy="14971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3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1" name="object 341"/>
          <p:cNvSpPr/>
          <p:nvPr/>
        </p:nvSpPr>
        <p:spPr>
          <a:xfrm>
            <a:off x="4706051" y="2518438"/>
            <a:ext cx="0" cy="16891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0"/>
                </a:moveTo>
                <a:lnTo>
                  <a:pt x="0" y="274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2" name="object 342"/>
          <p:cNvSpPr/>
          <p:nvPr/>
        </p:nvSpPr>
        <p:spPr>
          <a:xfrm>
            <a:off x="4416759" y="2518438"/>
            <a:ext cx="0" cy="16891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431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3" name="object 343"/>
          <p:cNvSpPr/>
          <p:nvPr/>
        </p:nvSpPr>
        <p:spPr>
          <a:xfrm>
            <a:off x="4416759" y="3100706"/>
            <a:ext cx="0" cy="14971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24384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4" name="object 344"/>
          <p:cNvSpPr/>
          <p:nvPr/>
        </p:nvSpPr>
        <p:spPr>
          <a:xfrm>
            <a:off x="4300674" y="3062011"/>
            <a:ext cx="0" cy="38772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0"/>
                </a:moveTo>
                <a:lnTo>
                  <a:pt x="0" y="6400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5" name="object 345"/>
          <p:cNvSpPr/>
          <p:nvPr/>
        </p:nvSpPr>
        <p:spPr>
          <a:xfrm>
            <a:off x="4300674" y="2535022"/>
            <a:ext cx="0" cy="36852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0"/>
                </a:moveTo>
                <a:lnTo>
                  <a:pt x="0" y="6096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6" name="object 346"/>
          <p:cNvSpPr/>
          <p:nvPr/>
        </p:nvSpPr>
        <p:spPr>
          <a:xfrm>
            <a:off x="4337527" y="3014103"/>
            <a:ext cx="9213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523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7" name="object 347"/>
          <p:cNvSpPr/>
          <p:nvPr/>
        </p:nvSpPr>
        <p:spPr>
          <a:xfrm>
            <a:off x="4337527" y="2619782"/>
            <a:ext cx="9213" cy="0"/>
          </a:xfrm>
          <a:custGeom>
            <a:avLst/>
            <a:gdLst/>
            <a:ahLst/>
            <a:cxnLst/>
            <a:rect l="l" t="t" r="r" b="b"/>
            <a:pathLst>
              <a:path w="15240">
                <a:moveTo>
                  <a:pt x="1523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8" name="object 348"/>
          <p:cNvSpPr/>
          <p:nvPr/>
        </p:nvSpPr>
        <p:spPr>
          <a:xfrm>
            <a:off x="4350425" y="2990149"/>
            <a:ext cx="153168" cy="24184"/>
          </a:xfrm>
          <a:custGeom>
            <a:avLst/>
            <a:gdLst/>
            <a:ahLst/>
            <a:cxnLst/>
            <a:rect l="l" t="t" r="r" b="b"/>
            <a:pathLst>
              <a:path w="253365" h="40004">
                <a:moveTo>
                  <a:pt x="0" y="39624"/>
                </a:moveTo>
                <a:lnTo>
                  <a:pt x="73151" y="0"/>
                </a:lnTo>
              </a:path>
              <a:path w="253365" h="40004">
                <a:moveTo>
                  <a:pt x="252983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49" name="object 349"/>
          <p:cNvSpPr/>
          <p:nvPr/>
        </p:nvSpPr>
        <p:spPr>
          <a:xfrm>
            <a:off x="4350425" y="2619783"/>
            <a:ext cx="153168" cy="24184"/>
          </a:xfrm>
          <a:custGeom>
            <a:avLst/>
            <a:gdLst/>
            <a:ahLst/>
            <a:cxnLst/>
            <a:rect l="l" t="t" r="r" b="b"/>
            <a:pathLst>
              <a:path w="253365" h="40004">
                <a:moveTo>
                  <a:pt x="73151" y="39624"/>
                </a:moveTo>
                <a:lnTo>
                  <a:pt x="0" y="0"/>
                </a:lnTo>
              </a:path>
              <a:path w="253365" h="40004">
                <a:moveTo>
                  <a:pt x="252983" y="39624"/>
                </a:moveTo>
                <a:lnTo>
                  <a:pt x="73151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0" name="object 350"/>
          <p:cNvSpPr/>
          <p:nvPr/>
        </p:nvSpPr>
        <p:spPr>
          <a:xfrm>
            <a:off x="4350425" y="2990149"/>
            <a:ext cx="44530" cy="18426"/>
          </a:xfrm>
          <a:custGeom>
            <a:avLst/>
            <a:gdLst/>
            <a:ahLst/>
            <a:cxnLst/>
            <a:rect l="l" t="t" r="r" b="b"/>
            <a:pathLst>
              <a:path w="73659" h="30479">
                <a:moveTo>
                  <a:pt x="73151" y="0"/>
                </a:moveTo>
                <a:lnTo>
                  <a:pt x="0" y="304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1" name="object 351"/>
          <p:cNvSpPr/>
          <p:nvPr/>
        </p:nvSpPr>
        <p:spPr>
          <a:xfrm>
            <a:off x="4350425" y="2627153"/>
            <a:ext cx="153168" cy="18426"/>
          </a:xfrm>
          <a:custGeom>
            <a:avLst/>
            <a:gdLst/>
            <a:ahLst/>
            <a:cxnLst/>
            <a:rect l="l" t="t" r="r" b="b"/>
            <a:pathLst>
              <a:path w="253365" h="30479">
                <a:moveTo>
                  <a:pt x="73151" y="27431"/>
                </a:moveTo>
                <a:lnTo>
                  <a:pt x="73151" y="30479"/>
                </a:lnTo>
              </a:path>
              <a:path w="253365" h="30479">
                <a:moveTo>
                  <a:pt x="0" y="0"/>
                </a:moveTo>
                <a:lnTo>
                  <a:pt x="73151" y="30479"/>
                </a:lnTo>
              </a:path>
              <a:path w="253365" h="30479">
                <a:moveTo>
                  <a:pt x="252983" y="30479"/>
                </a:moveTo>
                <a:lnTo>
                  <a:pt x="73151" y="304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2" name="object 352"/>
          <p:cNvSpPr/>
          <p:nvPr/>
        </p:nvSpPr>
        <p:spPr>
          <a:xfrm>
            <a:off x="4394648" y="2990149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3" name="object 353"/>
          <p:cNvSpPr/>
          <p:nvPr/>
        </p:nvSpPr>
        <p:spPr>
          <a:xfrm>
            <a:off x="4337526" y="3006732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4" name="object 354"/>
          <p:cNvSpPr/>
          <p:nvPr/>
        </p:nvSpPr>
        <p:spPr>
          <a:xfrm>
            <a:off x="4337526" y="2627153"/>
            <a:ext cx="16891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274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5" name="object 355"/>
          <p:cNvSpPr/>
          <p:nvPr/>
        </p:nvSpPr>
        <p:spPr>
          <a:xfrm>
            <a:off x="4350425" y="2980936"/>
            <a:ext cx="153168" cy="24184"/>
          </a:xfrm>
          <a:custGeom>
            <a:avLst/>
            <a:gdLst/>
            <a:ahLst/>
            <a:cxnLst/>
            <a:rect l="l" t="t" r="r" b="b"/>
            <a:pathLst>
              <a:path w="253365" h="40004">
                <a:moveTo>
                  <a:pt x="0" y="39623"/>
                </a:moveTo>
                <a:lnTo>
                  <a:pt x="73151" y="0"/>
                </a:lnTo>
              </a:path>
              <a:path w="253365" h="40004">
                <a:moveTo>
                  <a:pt x="252983" y="0"/>
                </a:moveTo>
                <a:lnTo>
                  <a:pt x="7315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6" name="object 356"/>
          <p:cNvSpPr/>
          <p:nvPr/>
        </p:nvSpPr>
        <p:spPr>
          <a:xfrm>
            <a:off x="4350425" y="2628996"/>
            <a:ext cx="153168" cy="24184"/>
          </a:xfrm>
          <a:custGeom>
            <a:avLst/>
            <a:gdLst/>
            <a:ahLst/>
            <a:cxnLst/>
            <a:rect l="l" t="t" r="r" b="b"/>
            <a:pathLst>
              <a:path w="253365" h="40004">
                <a:moveTo>
                  <a:pt x="73151" y="39624"/>
                </a:moveTo>
                <a:lnTo>
                  <a:pt x="0" y="0"/>
                </a:lnTo>
              </a:path>
              <a:path w="253365" h="40004">
                <a:moveTo>
                  <a:pt x="252983" y="39624"/>
                </a:moveTo>
                <a:lnTo>
                  <a:pt x="73151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7" name="object 357"/>
          <p:cNvSpPr/>
          <p:nvPr/>
        </p:nvSpPr>
        <p:spPr>
          <a:xfrm>
            <a:off x="4350425" y="2979094"/>
            <a:ext cx="44530" cy="14971"/>
          </a:xfrm>
          <a:custGeom>
            <a:avLst/>
            <a:gdLst/>
            <a:ahLst/>
            <a:cxnLst/>
            <a:rect l="l" t="t" r="r" b="b"/>
            <a:pathLst>
              <a:path w="73659" h="24764">
                <a:moveTo>
                  <a:pt x="73151" y="0"/>
                </a:moveTo>
                <a:lnTo>
                  <a:pt x="0" y="24383"/>
                </a:lnTo>
              </a:path>
              <a:path w="73659" h="24764">
                <a:moveTo>
                  <a:pt x="73151" y="0"/>
                </a:moveTo>
                <a:lnTo>
                  <a:pt x="73151" y="30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8" name="object 358"/>
          <p:cNvSpPr/>
          <p:nvPr/>
        </p:nvSpPr>
        <p:spPr>
          <a:xfrm>
            <a:off x="4350425" y="2640052"/>
            <a:ext cx="44530" cy="14971"/>
          </a:xfrm>
          <a:custGeom>
            <a:avLst/>
            <a:gdLst/>
            <a:ahLst/>
            <a:cxnLst/>
            <a:rect l="l" t="t" r="r" b="b"/>
            <a:pathLst>
              <a:path w="73659" h="24764">
                <a:moveTo>
                  <a:pt x="73151" y="21335"/>
                </a:moveTo>
                <a:lnTo>
                  <a:pt x="73151" y="24383"/>
                </a:lnTo>
              </a:path>
              <a:path w="73659" h="24764">
                <a:moveTo>
                  <a:pt x="0" y="0"/>
                </a:moveTo>
                <a:lnTo>
                  <a:pt x="73151" y="2438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59" name="object 359"/>
          <p:cNvSpPr/>
          <p:nvPr/>
        </p:nvSpPr>
        <p:spPr>
          <a:xfrm>
            <a:off x="4394648" y="2979093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0" name="object 360"/>
          <p:cNvSpPr/>
          <p:nvPr/>
        </p:nvSpPr>
        <p:spPr>
          <a:xfrm>
            <a:off x="4394648" y="2654792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1" name="object 361"/>
          <p:cNvSpPr/>
          <p:nvPr/>
        </p:nvSpPr>
        <p:spPr>
          <a:xfrm>
            <a:off x="4337527" y="2990149"/>
            <a:ext cx="22265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36575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2" name="object 362"/>
          <p:cNvSpPr/>
          <p:nvPr/>
        </p:nvSpPr>
        <p:spPr>
          <a:xfrm>
            <a:off x="4337527" y="2643736"/>
            <a:ext cx="22265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36575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3" name="object 363"/>
          <p:cNvSpPr/>
          <p:nvPr/>
        </p:nvSpPr>
        <p:spPr>
          <a:xfrm>
            <a:off x="4350425" y="2962510"/>
            <a:ext cx="153168" cy="27639"/>
          </a:xfrm>
          <a:custGeom>
            <a:avLst/>
            <a:gdLst/>
            <a:ahLst/>
            <a:cxnLst/>
            <a:rect l="l" t="t" r="r" b="b"/>
            <a:pathLst>
              <a:path w="253365" h="45720">
                <a:moveTo>
                  <a:pt x="0" y="45720"/>
                </a:moveTo>
                <a:lnTo>
                  <a:pt x="73151" y="3048"/>
                </a:lnTo>
              </a:path>
              <a:path w="253365" h="45720">
                <a:moveTo>
                  <a:pt x="252983" y="3048"/>
                </a:moveTo>
                <a:lnTo>
                  <a:pt x="73151" y="3048"/>
                </a:lnTo>
              </a:path>
              <a:path w="253365" h="45720">
                <a:moveTo>
                  <a:pt x="73151" y="0"/>
                </a:moveTo>
                <a:lnTo>
                  <a:pt x="73151" y="3048"/>
                </a:lnTo>
              </a:path>
              <a:path w="253365" h="45720">
                <a:moveTo>
                  <a:pt x="252983" y="0"/>
                </a:moveTo>
                <a:lnTo>
                  <a:pt x="73151" y="0"/>
                </a:lnTo>
                <a:lnTo>
                  <a:pt x="0" y="182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4" name="object 364"/>
          <p:cNvSpPr/>
          <p:nvPr/>
        </p:nvSpPr>
        <p:spPr>
          <a:xfrm>
            <a:off x="4350425" y="2643736"/>
            <a:ext cx="153168" cy="49904"/>
          </a:xfrm>
          <a:custGeom>
            <a:avLst/>
            <a:gdLst/>
            <a:ahLst/>
            <a:cxnLst/>
            <a:rect l="l" t="t" r="r" b="b"/>
            <a:pathLst>
              <a:path w="253365" h="82550">
                <a:moveTo>
                  <a:pt x="73151" y="42672"/>
                </a:moveTo>
                <a:lnTo>
                  <a:pt x="0" y="0"/>
                </a:lnTo>
              </a:path>
              <a:path w="253365" h="82550">
                <a:moveTo>
                  <a:pt x="252983" y="42672"/>
                </a:moveTo>
                <a:lnTo>
                  <a:pt x="73151" y="42672"/>
                </a:lnTo>
                <a:lnTo>
                  <a:pt x="73151" y="45720"/>
                </a:lnTo>
              </a:path>
              <a:path w="253365" h="82550">
                <a:moveTo>
                  <a:pt x="252983" y="45720"/>
                </a:moveTo>
                <a:lnTo>
                  <a:pt x="73151" y="45720"/>
                </a:lnTo>
              </a:path>
              <a:path w="253365" h="82550">
                <a:moveTo>
                  <a:pt x="0" y="27432"/>
                </a:moveTo>
                <a:lnTo>
                  <a:pt x="73151" y="45720"/>
                </a:lnTo>
              </a:path>
              <a:path w="253365" h="82550">
                <a:moveTo>
                  <a:pt x="73151" y="76200"/>
                </a:moveTo>
                <a:lnTo>
                  <a:pt x="0" y="39624"/>
                </a:lnTo>
              </a:path>
              <a:path w="253365" h="82550">
                <a:moveTo>
                  <a:pt x="73151" y="76200"/>
                </a:moveTo>
                <a:lnTo>
                  <a:pt x="73151" y="82296"/>
                </a:lnTo>
              </a:path>
              <a:path w="253365" h="82550">
                <a:moveTo>
                  <a:pt x="0" y="73151"/>
                </a:moveTo>
                <a:lnTo>
                  <a:pt x="73151" y="822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5" name="object 365"/>
          <p:cNvSpPr/>
          <p:nvPr/>
        </p:nvSpPr>
        <p:spPr>
          <a:xfrm>
            <a:off x="4337527" y="2940398"/>
            <a:ext cx="165836" cy="27639"/>
          </a:xfrm>
          <a:custGeom>
            <a:avLst/>
            <a:gdLst/>
            <a:ahLst/>
            <a:cxnLst/>
            <a:rect l="l" t="t" r="r" b="b"/>
            <a:pathLst>
              <a:path w="274320" h="45720">
                <a:moveTo>
                  <a:pt x="94487" y="0"/>
                </a:moveTo>
                <a:lnTo>
                  <a:pt x="21335" y="9144"/>
                </a:lnTo>
              </a:path>
              <a:path w="274320" h="45720">
                <a:moveTo>
                  <a:pt x="94487" y="0"/>
                </a:moveTo>
                <a:lnTo>
                  <a:pt x="94487" y="6096"/>
                </a:lnTo>
              </a:path>
              <a:path w="274320" h="45720">
                <a:moveTo>
                  <a:pt x="21335" y="45720"/>
                </a:moveTo>
                <a:lnTo>
                  <a:pt x="94487" y="6096"/>
                </a:lnTo>
              </a:path>
              <a:path w="274320" h="45720">
                <a:moveTo>
                  <a:pt x="274319" y="0"/>
                </a:moveTo>
                <a:lnTo>
                  <a:pt x="94487" y="0"/>
                </a:lnTo>
              </a:path>
              <a:path w="274320" h="45720">
                <a:moveTo>
                  <a:pt x="274319" y="6096"/>
                </a:moveTo>
                <a:lnTo>
                  <a:pt x="94487" y="6096"/>
                </a:lnTo>
              </a:path>
              <a:path w="274320" h="45720">
                <a:moveTo>
                  <a:pt x="51815" y="45720"/>
                </a:moveTo>
                <a:lnTo>
                  <a:pt x="0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6" name="object 366"/>
          <p:cNvSpPr/>
          <p:nvPr/>
        </p:nvSpPr>
        <p:spPr>
          <a:xfrm>
            <a:off x="4337527" y="2665848"/>
            <a:ext cx="165836" cy="55279"/>
          </a:xfrm>
          <a:custGeom>
            <a:avLst/>
            <a:gdLst/>
            <a:ahLst/>
            <a:cxnLst/>
            <a:rect l="l" t="t" r="r" b="b"/>
            <a:pathLst>
              <a:path w="274320" h="91439">
                <a:moveTo>
                  <a:pt x="51815" y="0"/>
                </a:moveTo>
                <a:lnTo>
                  <a:pt x="0" y="0"/>
                </a:lnTo>
              </a:path>
              <a:path w="274320" h="91439">
                <a:moveTo>
                  <a:pt x="274319" y="39624"/>
                </a:moveTo>
                <a:lnTo>
                  <a:pt x="94487" y="39624"/>
                </a:lnTo>
              </a:path>
              <a:path w="274320" h="91439">
                <a:moveTo>
                  <a:pt x="274319" y="45720"/>
                </a:moveTo>
                <a:lnTo>
                  <a:pt x="94487" y="45720"/>
                </a:lnTo>
              </a:path>
              <a:path w="274320" h="91439">
                <a:moveTo>
                  <a:pt x="94487" y="85344"/>
                </a:moveTo>
                <a:lnTo>
                  <a:pt x="21335" y="48768"/>
                </a:lnTo>
              </a:path>
              <a:path w="274320" h="91439">
                <a:moveTo>
                  <a:pt x="94487" y="85344"/>
                </a:moveTo>
                <a:lnTo>
                  <a:pt x="94487" y="91440"/>
                </a:lnTo>
              </a:path>
              <a:path w="274320" h="91439">
                <a:moveTo>
                  <a:pt x="21335" y="88392"/>
                </a:moveTo>
                <a:lnTo>
                  <a:pt x="94487" y="914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7" name="object 367"/>
          <p:cNvSpPr/>
          <p:nvPr/>
        </p:nvSpPr>
        <p:spPr>
          <a:xfrm>
            <a:off x="4337527" y="2912759"/>
            <a:ext cx="165836" cy="27639"/>
          </a:xfrm>
          <a:custGeom>
            <a:avLst/>
            <a:gdLst/>
            <a:ahLst/>
            <a:cxnLst/>
            <a:rect l="l" t="t" r="r" b="b"/>
            <a:pathLst>
              <a:path w="274320" h="45720">
                <a:moveTo>
                  <a:pt x="94487" y="0"/>
                </a:moveTo>
                <a:lnTo>
                  <a:pt x="94487" y="6096"/>
                </a:lnTo>
              </a:path>
              <a:path w="274320" h="45720">
                <a:moveTo>
                  <a:pt x="274319" y="0"/>
                </a:moveTo>
                <a:lnTo>
                  <a:pt x="94487" y="0"/>
                </a:lnTo>
              </a:path>
              <a:path w="274320" h="45720">
                <a:moveTo>
                  <a:pt x="274319" y="6096"/>
                </a:moveTo>
                <a:lnTo>
                  <a:pt x="94487" y="6096"/>
                </a:lnTo>
              </a:path>
              <a:path w="274320" h="45720">
                <a:moveTo>
                  <a:pt x="21335" y="42672"/>
                </a:moveTo>
                <a:lnTo>
                  <a:pt x="94487" y="6096"/>
                </a:lnTo>
              </a:path>
              <a:path w="274320" h="45720">
                <a:moveTo>
                  <a:pt x="88391" y="45720"/>
                </a:moveTo>
                <a:lnTo>
                  <a:pt x="0" y="45720"/>
                </a:lnTo>
              </a:path>
              <a:path w="274320" h="45720">
                <a:moveTo>
                  <a:pt x="94487" y="0"/>
                </a:moveTo>
                <a:lnTo>
                  <a:pt x="21335" y="30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8" name="object 368"/>
          <p:cNvSpPr/>
          <p:nvPr/>
        </p:nvSpPr>
        <p:spPr>
          <a:xfrm>
            <a:off x="4337527" y="2693487"/>
            <a:ext cx="165836" cy="62956"/>
          </a:xfrm>
          <a:custGeom>
            <a:avLst/>
            <a:gdLst/>
            <a:ahLst/>
            <a:cxnLst/>
            <a:rect l="l" t="t" r="r" b="b"/>
            <a:pathLst>
              <a:path w="274320" h="104139">
                <a:moveTo>
                  <a:pt x="88391" y="0"/>
                </a:moveTo>
                <a:lnTo>
                  <a:pt x="0" y="0"/>
                </a:lnTo>
              </a:path>
              <a:path w="274320" h="104139">
                <a:moveTo>
                  <a:pt x="274319" y="39624"/>
                </a:moveTo>
                <a:lnTo>
                  <a:pt x="94487" y="39624"/>
                </a:lnTo>
              </a:path>
              <a:path w="274320" h="104139">
                <a:moveTo>
                  <a:pt x="274319" y="45720"/>
                </a:moveTo>
                <a:lnTo>
                  <a:pt x="94487" y="45720"/>
                </a:lnTo>
              </a:path>
              <a:path w="274320" h="104139">
                <a:moveTo>
                  <a:pt x="94487" y="88392"/>
                </a:moveTo>
                <a:lnTo>
                  <a:pt x="21335" y="57912"/>
                </a:lnTo>
              </a:path>
              <a:path w="274320" h="104139">
                <a:moveTo>
                  <a:pt x="94487" y="88392"/>
                </a:moveTo>
                <a:lnTo>
                  <a:pt x="94487" y="97536"/>
                </a:lnTo>
              </a:path>
              <a:path w="274320" h="104139">
                <a:moveTo>
                  <a:pt x="21335" y="103632"/>
                </a:moveTo>
                <a:lnTo>
                  <a:pt x="94487" y="975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69" name="object 369"/>
          <p:cNvSpPr/>
          <p:nvPr/>
        </p:nvSpPr>
        <p:spPr>
          <a:xfrm>
            <a:off x="4337527" y="2879592"/>
            <a:ext cx="165836" cy="27639"/>
          </a:xfrm>
          <a:custGeom>
            <a:avLst/>
            <a:gdLst/>
            <a:ahLst/>
            <a:cxnLst/>
            <a:rect l="l" t="t" r="r" b="b"/>
            <a:pathLst>
              <a:path w="274320" h="45720">
                <a:moveTo>
                  <a:pt x="94487" y="3048"/>
                </a:moveTo>
                <a:lnTo>
                  <a:pt x="21335" y="0"/>
                </a:lnTo>
              </a:path>
              <a:path w="274320" h="45720">
                <a:moveTo>
                  <a:pt x="94487" y="3048"/>
                </a:moveTo>
                <a:lnTo>
                  <a:pt x="94487" y="12192"/>
                </a:lnTo>
              </a:path>
              <a:path w="274320" h="45720">
                <a:moveTo>
                  <a:pt x="21335" y="45720"/>
                </a:moveTo>
                <a:lnTo>
                  <a:pt x="94487" y="12192"/>
                </a:lnTo>
              </a:path>
              <a:path w="274320" h="45720">
                <a:moveTo>
                  <a:pt x="274319" y="12192"/>
                </a:moveTo>
                <a:lnTo>
                  <a:pt x="94487" y="12192"/>
                </a:lnTo>
              </a:path>
              <a:path w="274320" h="45720">
                <a:moveTo>
                  <a:pt x="274319" y="45720"/>
                </a:moveTo>
                <a:lnTo>
                  <a:pt x="0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0" name="object 370"/>
          <p:cNvSpPr/>
          <p:nvPr/>
        </p:nvSpPr>
        <p:spPr>
          <a:xfrm>
            <a:off x="4394648" y="2746923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0" y="0"/>
                </a:lnTo>
              </a:path>
              <a:path w="180340" h="9525">
                <a:moveTo>
                  <a:pt x="179831" y="9143"/>
                </a:moveTo>
                <a:lnTo>
                  <a:pt x="0" y="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1" name="object 371"/>
          <p:cNvSpPr/>
          <p:nvPr/>
        </p:nvSpPr>
        <p:spPr>
          <a:xfrm>
            <a:off x="4394648" y="2881434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2" name="object 372"/>
          <p:cNvSpPr/>
          <p:nvPr/>
        </p:nvSpPr>
        <p:spPr>
          <a:xfrm>
            <a:off x="4337527" y="2726654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3" name="object 373"/>
          <p:cNvSpPr/>
          <p:nvPr/>
        </p:nvSpPr>
        <p:spPr>
          <a:xfrm>
            <a:off x="4337527" y="2877749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4" name="object 374"/>
          <p:cNvSpPr/>
          <p:nvPr/>
        </p:nvSpPr>
        <p:spPr>
          <a:xfrm>
            <a:off x="4337527" y="2756136"/>
            <a:ext cx="165836" cy="36852"/>
          </a:xfrm>
          <a:custGeom>
            <a:avLst/>
            <a:gdLst/>
            <a:ahLst/>
            <a:cxnLst/>
            <a:rect l="l" t="t" r="r" b="b"/>
            <a:pathLst>
              <a:path w="274320" h="60960">
                <a:moveTo>
                  <a:pt x="274319" y="0"/>
                </a:moveTo>
                <a:lnTo>
                  <a:pt x="0" y="0"/>
                </a:lnTo>
              </a:path>
              <a:path w="274320" h="60960">
                <a:moveTo>
                  <a:pt x="94487" y="39624"/>
                </a:moveTo>
                <a:lnTo>
                  <a:pt x="21335" y="12191"/>
                </a:lnTo>
              </a:path>
              <a:path w="274320" h="60960">
                <a:moveTo>
                  <a:pt x="94487" y="39624"/>
                </a:moveTo>
                <a:lnTo>
                  <a:pt x="94487" y="48767"/>
                </a:lnTo>
              </a:path>
              <a:path w="274320" h="60960">
                <a:moveTo>
                  <a:pt x="21335" y="60960"/>
                </a:moveTo>
                <a:lnTo>
                  <a:pt x="94487" y="4876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5" name="object 375"/>
          <p:cNvSpPr/>
          <p:nvPr/>
        </p:nvSpPr>
        <p:spPr>
          <a:xfrm>
            <a:off x="4350425" y="2840897"/>
            <a:ext cx="44530" cy="29559"/>
          </a:xfrm>
          <a:custGeom>
            <a:avLst/>
            <a:gdLst/>
            <a:ahLst/>
            <a:cxnLst/>
            <a:rect l="l" t="t" r="r" b="b"/>
            <a:pathLst>
              <a:path w="73659" h="48895">
                <a:moveTo>
                  <a:pt x="73151" y="12191"/>
                </a:moveTo>
                <a:lnTo>
                  <a:pt x="0" y="0"/>
                </a:lnTo>
              </a:path>
              <a:path w="73659" h="48895">
                <a:moveTo>
                  <a:pt x="73151" y="12191"/>
                </a:moveTo>
                <a:lnTo>
                  <a:pt x="73151" y="21336"/>
                </a:lnTo>
              </a:path>
              <a:path w="73659" h="48895">
                <a:moveTo>
                  <a:pt x="0" y="48767"/>
                </a:moveTo>
                <a:lnTo>
                  <a:pt x="73151" y="213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6" name="object 376"/>
          <p:cNvSpPr/>
          <p:nvPr/>
        </p:nvSpPr>
        <p:spPr>
          <a:xfrm>
            <a:off x="4394648" y="2780091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0" y="0"/>
                </a:lnTo>
              </a:path>
              <a:path w="180340" h="9525">
                <a:moveTo>
                  <a:pt x="179831" y="9143"/>
                </a:moveTo>
                <a:lnTo>
                  <a:pt x="0" y="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7" name="object 377"/>
          <p:cNvSpPr/>
          <p:nvPr/>
        </p:nvSpPr>
        <p:spPr>
          <a:xfrm>
            <a:off x="4337527" y="2853795"/>
            <a:ext cx="165836" cy="16891"/>
          </a:xfrm>
          <a:custGeom>
            <a:avLst/>
            <a:gdLst/>
            <a:ahLst/>
            <a:cxnLst/>
            <a:rect l="l" t="t" r="r" b="b"/>
            <a:pathLst>
              <a:path w="274320" h="27939">
                <a:moveTo>
                  <a:pt x="274319" y="0"/>
                </a:moveTo>
                <a:lnTo>
                  <a:pt x="94487" y="0"/>
                </a:lnTo>
              </a:path>
              <a:path w="274320" h="27939">
                <a:moveTo>
                  <a:pt x="274319" y="27431"/>
                </a:moveTo>
                <a:lnTo>
                  <a:pt x="0" y="274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8" name="object 378"/>
          <p:cNvSpPr/>
          <p:nvPr/>
        </p:nvSpPr>
        <p:spPr>
          <a:xfrm>
            <a:off x="4337527" y="2763507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79" name="object 379"/>
          <p:cNvSpPr/>
          <p:nvPr/>
        </p:nvSpPr>
        <p:spPr>
          <a:xfrm>
            <a:off x="4394648" y="2848267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0" name="object 380"/>
          <p:cNvSpPr/>
          <p:nvPr/>
        </p:nvSpPr>
        <p:spPr>
          <a:xfrm>
            <a:off x="4337527" y="2792989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1" name="object 381"/>
          <p:cNvSpPr/>
          <p:nvPr/>
        </p:nvSpPr>
        <p:spPr>
          <a:xfrm>
            <a:off x="4337527" y="2802202"/>
            <a:ext cx="165836" cy="38772"/>
          </a:xfrm>
          <a:custGeom>
            <a:avLst/>
            <a:gdLst/>
            <a:ahLst/>
            <a:cxnLst/>
            <a:rect l="l" t="t" r="r" b="b"/>
            <a:pathLst>
              <a:path w="274320" h="64135">
                <a:moveTo>
                  <a:pt x="274319" y="64008"/>
                </a:moveTo>
                <a:lnTo>
                  <a:pt x="0" y="64008"/>
                </a:lnTo>
              </a:path>
              <a:path w="274320" h="64135">
                <a:moveTo>
                  <a:pt x="94487" y="21336"/>
                </a:moveTo>
                <a:lnTo>
                  <a:pt x="21335" y="0"/>
                </a:lnTo>
              </a:path>
              <a:path w="274320" h="64135">
                <a:moveTo>
                  <a:pt x="94487" y="21336"/>
                </a:moveTo>
                <a:lnTo>
                  <a:pt x="94487" y="30479"/>
                </a:lnTo>
              </a:path>
              <a:path w="274320" h="64135">
                <a:moveTo>
                  <a:pt x="21335" y="48767"/>
                </a:moveTo>
                <a:lnTo>
                  <a:pt x="94487" y="30479"/>
                </a:lnTo>
              </a:path>
              <a:path w="274320" h="64135">
                <a:moveTo>
                  <a:pt x="274319" y="0"/>
                </a:moveTo>
                <a:lnTo>
                  <a:pt x="0" y="0"/>
                </a:lnTo>
              </a:path>
              <a:path w="274320" h="64135">
                <a:moveTo>
                  <a:pt x="274319" y="21336"/>
                </a:moveTo>
                <a:lnTo>
                  <a:pt x="94487" y="21336"/>
                </a:lnTo>
              </a:path>
              <a:path w="274320" h="64135">
                <a:moveTo>
                  <a:pt x="274319" y="30479"/>
                </a:moveTo>
                <a:lnTo>
                  <a:pt x="94487" y="30479"/>
                </a:lnTo>
              </a:path>
              <a:path w="274320" h="64135">
                <a:moveTo>
                  <a:pt x="274319" y="51815"/>
                </a:moveTo>
                <a:lnTo>
                  <a:pt x="0" y="5181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2" name="object 382"/>
          <p:cNvSpPr/>
          <p:nvPr/>
        </p:nvSpPr>
        <p:spPr>
          <a:xfrm>
            <a:off x="4901369" y="2111219"/>
            <a:ext cx="70250" cy="62956"/>
          </a:xfrm>
          <a:custGeom>
            <a:avLst/>
            <a:gdLst/>
            <a:ahLst/>
            <a:cxnLst/>
            <a:rect l="l" t="t" r="r" b="b"/>
            <a:pathLst>
              <a:path w="116204" h="104139">
                <a:moveTo>
                  <a:pt x="15240" y="100583"/>
                </a:moveTo>
                <a:lnTo>
                  <a:pt x="36575" y="27431"/>
                </a:lnTo>
                <a:lnTo>
                  <a:pt x="33527" y="12191"/>
                </a:lnTo>
                <a:lnTo>
                  <a:pt x="27431" y="0"/>
                </a:lnTo>
                <a:lnTo>
                  <a:pt x="12192" y="0"/>
                </a:lnTo>
                <a:lnTo>
                  <a:pt x="0" y="12191"/>
                </a:lnTo>
                <a:lnTo>
                  <a:pt x="0" y="30479"/>
                </a:lnTo>
                <a:lnTo>
                  <a:pt x="0" y="51815"/>
                </a:lnTo>
                <a:lnTo>
                  <a:pt x="9144" y="60959"/>
                </a:lnTo>
                <a:lnTo>
                  <a:pt x="21336" y="60959"/>
                </a:lnTo>
                <a:lnTo>
                  <a:pt x="27431" y="51815"/>
                </a:lnTo>
              </a:path>
              <a:path w="116204" h="104139">
                <a:moveTo>
                  <a:pt x="103631" y="0"/>
                </a:moveTo>
                <a:lnTo>
                  <a:pt x="91440" y="0"/>
                </a:lnTo>
                <a:lnTo>
                  <a:pt x="85344" y="9143"/>
                </a:lnTo>
                <a:lnTo>
                  <a:pt x="79248" y="24383"/>
                </a:lnTo>
                <a:lnTo>
                  <a:pt x="79248" y="79247"/>
                </a:lnTo>
                <a:lnTo>
                  <a:pt x="85344" y="94487"/>
                </a:lnTo>
                <a:lnTo>
                  <a:pt x="91440" y="103631"/>
                </a:lnTo>
                <a:lnTo>
                  <a:pt x="103631" y="103631"/>
                </a:lnTo>
                <a:lnTo>
                  <a:pt x="112775" y="94487"/>
                </a:lnTo>
                <a:lnTo>
                  <a:pt x="115824" y="79247"/>
                </a:lnTo>
                <a:lnTo>
                  <a:pt x="115824" y="24383"/>
                </a:lnTo>
                <a:lnTo>
                  <a:pt x="112775" y="9143"/>
                </a:ln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3" name="object 383"/>
          <p:cNvSpPr/>
          <p:nvPr/>
        </p:nvSpPr>
        <p:spPr>
          <a:xfrm>
            <a:off x="5004555" y="2109377"/>
            <a:ext cx="9213" cy="13052"/>
          </a:xfrm>
          <a:custGeom>
            <a:avLst/>
            <a:gdLst/>
            <a:ahLst/>
            <a:cxnLst/>
            <a:rect l="l" t="t" r="r" b="b"/>
            <a:pathLst>
              <a:path w="15240" h="21589">
                <a:moveTo>
                  <a:pt x="6096" y="21335"/>
                </a:moveTo>
                <a:lnTo>
                  <a:pt x="0" y="18287"/>
                </a:lnTo>
                <a:lnTo>
                  <a:pt x="0" y="6095"/>
                </a:lnTo>
                <a:lnTo>
                  <a:pt x="6096" y="0"/>
                </a:lnTo>
                <a:lnTo>
                  <a:pt x="12191" y="0"/>
                </a:lnTo>
                <a:lnTo>
                  <a:pt x="15239" y="6095"/>
                </a:lnTo>
                <a:lnTo>
                  <a:pt x="15239" y="18287"/>
                </a:lnTo>
                <a:lnTo>
                  <a:pt x="9143" y="21335"/>
                </a:lnTo>
                <a:lnTo>
                  <a:pt x="6096" y="213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4" name="object 384"/>
          <p:cNvSpPr/>
          <p:nvPr/>
        </p:nvSpPr>
        <p:spPr>
          <a:xfrm>
            <a:off x="5247781" y="2286268"/>
            <a:ext cx="61037" cy="57198"/>
          </a:xfrm>
          <a:custGeom>
            <a:avLst/>
            <a:gdLst/>
            <a:ahLst/>
            <a:cxnLst/>
            <a:rect l="l" t="t" r="r" b="b"/>
            <a:pathLst>
              <a:path w="100965" h="94614">
                <a:moveTo>
                  <a:pt x="39624" y="0"/>
                </a:moveTo>
                <a:lnTo>
                  <a:pt x="100584" y="94487"/>
                </a:lnTo>
                <a:lnTo>
                  <a:pt x="0" y="426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5" name="object 385"/>
          <p:cNvSpPr/>
          <p:nvPr/>
        </p:nvSpPr>
        <p:spPr>
          <a:xfrm>
            <a:off x="4580752" y="2199665"/>
            <a:ext cx="759313" cy="438774"/>
          </a:xfrm>
          <a:custGeom>
            <a:avLst/>
            <a:gdLst/>
            <a:ahLst/>
            <a:cxnLst/>
            <a:rect l="l" t="t" r="r" b="b"/>
            <a:pathLst>
              <a:path w="1256029" h="725804">
                <a:moveTo>
                  <a:pt x="152400" y="185927"/>
                </a:moveTo>
                <a:lnTo>
                  <a:pt x="51816" y="237743"/>
                </a:lnTo>
                <a:lnTo>
                  <a:pt x="115824" y="143255"/>
                </a:lnTo>
              </a:path>
              <a:path w="1256029" h="725804">
                <a:moveTo>
                  <a:pt x="1203960" y="237743"/>
                </a:moveTo>
                <a:lnTo>
                  <a:pt x="1176527" y="210311"/>
                </a:lnTo>
                <a:lnTo>
                  <a:pt x="1149096" y="188975"/>
                </a:lnTo>
                <a:lnTo>
                  <a:pt x="1121664" y="164591"/>
                </a:lnTo>
                <a:lnTo>
                  <a:pt x="1091183" y="143255"/>
                </a:lnTo>
                <a:lnTo>
                  <a:pt x="1060703" y="121919"/>
                </a:lnTo>
                <a:lnTo>
                  <a:pt x="1030224" y="103631"/>
                </a:lnTo>
                <a:lnTo>
                  <a:pt x="996696" y="88391"/>
                </a:lnTo>
                <a:lnTo>
                  <a:pt x="966216" y="70103"/>
                </a:lnTo>
                <a:lnTo>
                  <a:pt x="929640" y="57911"/>
                </a:lnTo>
                <a:lnTo>
                  <a:pt x="896112" y="42672"/>
                </a:lnTo>
                <a:lnTo>
                  <a:pt x="862583" y="33527"/>
                </a:lnTo>
                <a:lnTo>
                  <a:pt x="826007" y="24383"/>
                </a:lnTo>
                <a:lnTo>
                  <a:pt x="792479" y="15239"/>
                </a:lnTo>
                <a:lnTo>
                  <a:pt x="755903" y="9143"/>
                </a:lnTo>
                <a:lnTo>
                  <a:pt x="719327" y="3048"/>
                </a:lnTo>
                <a:lnTo>
                  <a:pt x="682751" y="0"/>
                </a:lnTo>
                <a:lnTo>
                  <a:pt x="646176" y="0"/>
                </a:lnTo>
                <a:lnTo>
                  <a:pt x="609600" y="0"/>
                </a:lnTo>
                <a:lnTo>
                  <a:pt x="573024" y="0"/>
                </a:lnTo>
                <a:lnTo>
                  <a:pt x="536448" y="3048"/>
                </a:lnTo>
                <a:lnTo>
                  <a:pt x="499872" y="9143"/>
                </a:lnTo>
                <a:lnTo>
                  <a:pt x="463296" y="15239"/>
                </a:lnTo>
                <a:lnTo>
                  <a:pt x="429768" y="24383"/>
                </a:lnTo>
                <a:lnTo>
                  <a:pt x="393192" y="33527"/>
                </a:lnTo>
                <a:lnTo>
                  <a:pt x="359664" y="42672"/>
                </a:lnTo>
                <a:lnTo>
                  <a:pt x="326136" y="57911"/>
                </a:lnTo>
                <a:lnTo>
                  <a:pt x="292607" y="70103"/>
                </a:lnTo>
                <a:lnTo>
                  <a:pt x="259079" y="88391"/>
                </a:lnTo>
                <a:lnTo>
                  <a:pt x="225551" y="103631"/>
                </a:lnTo>
                <a:lnTo>
                  <a:pt x="195072" y="121919"/>
                </a:lnTo>
                <a:lnTo>
                  <a:pt x="164592" y="143255"/>
                </a:lnTo>
                <a:lnTo>
                  <a:pt x="134112" y="164591"/>
                </a:lnTo>
                <a:lnTo>
                  <a:pt x="106679" y="188975"/>
                </a:lnTo>
                <a:lnTo>
                  <a:pt x="79248" y="210311"/>
                </a:lnTo>
                <a:lnTo>
                  <a:pt x="51816" y="237743"/>
                </a:lnTo>
              </a:path>
              <a:path w="1256029" h="725804">
                <a:moveTo>
                  <a:pt x="713231" y="725424"/>
                </a:moveTo>
                <a:lnTo>
                  <a:pt x="1203960" y="237743"/>
                </a:lnTo>
                <a:lnTo>
                  <a:pt x="1255776" y="185927"/>
                </a:lnTo>
              </a:path>
              <a:path w="1256029" h="725804">
                <a:moveTo>
                  <a:pt x="542544" y="725424"/>
                </a:moveTo>
                <a:lnTo>
                  <a:pt x="51816" y="237743"/>
                </a:lnTo>
                <a:lnTo>
                  <a:pt x="0" y="18592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6" name="object 386"/>
          <p:cNvSpPr/>
          <p:nvPr/>
        </p:nvSpPr>
        <p:spPr>
          <a:xfrm>
            <a:off x="5669740" y="2853795"/>
            <a:ext cx="55279" cy="22265"/>
          </a:xfrm>
          <a:custGeom>
            <a:avLst/>
            <a:gdLst/>
            <a:ahLst/>
            <a:cxnLst/>
            <a:rect l="l" t="t" r="r" b="b"/>
            <a:pathLst>
              <a:path w="91440" h="36829">
                <a:moveTo>
                  <a:pt x="91439" y="27431"/>
                </a:moveTo>
                <a:lnTo>
                  <a:pt x="0" y="9143"/>
                </a:lnTo>
              </a:path>
              <a:path w="91440" h="36829">
                <a:moveTo>
                  <a:pt x="18287" y="9143"/>
                </a:moveTo>
                <a:lnTo>
                  <a:pt x="24383" y="3047"/>
                </a:lnTo>
                <a:lnTo>
                  <a:pt x="33527" y="0"/>
                </a:lnTo>
                <a:lnTo>
                  <a:pt x="45720" y="0"/>
                </a:lnTo>
                <a:lnTo>
                  <a:pt x="54863" y="3047"/>
                </a:lnTo>
                <a:lnTo>
                  <a:pt x="67055" y="9143"/>
                </a:lnTo>
                <a:lnTo>
                  <a:pt x="73151" y="15239"/>
                </a:lnTo>
                <a:lnTo>
                  <a:pt x="73151" y="27431"/>
                </a:lnTo>
                <a:lnTo>
                  <a:pt x="67055" y="33527"/>
                </a:lnTo>
                <a:lnTo>
                  <a:pt x="57911" y="36575"/>
                </a:lnTo>
                <a:lnTo>
                  <a:pt x="45720" y="36575"/>
                </a:lnTo>
                <a:lnTo>
                  <a:pt x="30479" y="33527"/>
                </a:lnTo>
                <a:lnTo>
                  <a:pt x="21335" y="21335"/>
                </a:lnTo>
                <a:lnTo>
                  <a:pt x="18287" y="18287"/>
                </a:lnTo>
                <a:lnTo>
                  <a:pt x="18287" y="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87" name="object 387"/>
          <p:cNvSpPr/>
          <p:nvPr/>
        </p:nvSpPr>
        <p:spPr>
          <a:xfrm>
            <a:off x="5662370" y="2813257"/>
            <a:ext cx="62956" cy="7678"/>
          </a:xfrm>
          <a:custGeom>
            <a:avLst/>
            <a:gdLst/>
            <a:ahLst/>
            <a:cxnLst/>
            <a:rect l="l" t="t" r="r" b="b"/>
            <a:pathLst>
              <a:path w="104140" h="12700">
                <a:moveTo>
                  <a:pt x="0" y="0"/>
                </a:moveTo>
                <a:lnTo>
                  <a:pt x="18288" y="12191"/>
                </a:lnTo>
              </a:path>
              <a:path w="104140" h="12700">
                <a:moveTo>
                  <a:pt x="0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388" name="object 388"/>
          <p:cNvGrpSpPr/>
          <p:nvPr/>
        </p:nvGrpSpPr>
        <p:grpSpPr>
          <a:xfrm>
            <a:off x="5659606" y="2675061"/>
            <a:ext cx="107870" cy="105951"/>
            <a:chOff x="9361931" y="4099559"/>
            <a:chExt cx="178435" cy="175260"/>
          </a:xfrm>
        </p:grpSpPr>
        <p:sp>
          <p:nvSpPr>
            <p:cNvPr id="389" name="object 389"/>
            <p:cNvSpPr/>
            <p:nvPr/>
          </p:nvSpPr>
          <p:spPr>
            <a:xfrm>
              <a:off x="9366503" y="4236719"/>
              <a:ext cx="104139" cy="33655"/>
            </a:xfrm>
            <a:custGeom>
              <a:avLst/>
              <a:gdLst/>
              <a:ahLst/>
              <a:cxnLst/>
              <a:rect l="l" t="t" r="r" b="b"/>
              <a:pathLst>
                <a:path w="104140" h="33654">
                  <a:moveTo>
                    <a:pt x="0" y="33527"/>
                  </a:moveTo>
                  <a:lnTo>
                    <a:pt x="0" y="9143"/>
                  </a:lnTo>
                  <a:lnTo>
                    <a:pt x="9144" y="3048"/>
                  </a:lnTo>
                  <a:lnTo>
                    <a:pt x="18288" y="0"/>
                  </a:lnTo>
                  <a:lnTo>
                    <a:pt x="30479" y="0"/>
                  </a:lnTo>
                  <a:lnTo>
                    <a:pt x="36575" y="3048"/>
                  </a:lnTo>
                  <a:lnTo>
                    <a:pt x="45720" y="9143"/>
                  </a:lnTo>
                  <a:lnTo>
                    <a:pt x="45720" y="30479"/>
                  </a:lnTo>
                </a:path>
                <a:path w="104140" h="33654">
                  <a:moveTo>
                    <a:pt x="103631" y="33527"/>
                  </a:moveTo>
                  <a:lnTo>
                    <a:pt x="103631" y="9143"/>
                  </a:lnTo>
                  <a:lnTo>
                    <a:pt x="94488" y="3048"/>
                  </a:lnTo>
                  <a:lnTo>
                    <a:pt x="85344" y="0"/>
                  </a:lnTo>
                  <a:lnTo>
                    <a:pt x="64007" y="0"/>
                  </a:lnTo>
                  <a:lnTo>
                    <a:pt x="51816" y="3048"/>
                  </a:lnTo>
                  <a:lnTo>
                    <a:pt x="45720" y="914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482327" y="4099559"/>
              <a:ext cx="58419" cy="109855"/>
            </a:xfrm>
            <a:custGeom>
              <a:avLst/>
              <a:gdLst/>
              <a:ahLst/>
              <a:cxnLst/>
              <a:rect l="l" t="t" r="r" b="b"/>
              <a:pathLst>
                <a:path w="58420" h="109854">
                  <a:moveTo>
                    <a:pt x="0" y="109727"/>
                  </a:moveTo>
                  <a:lnTo>
                    <a:pt x="30479" y="0"/>
                  </a:lnTo>
                  <a:lnTo>
                    <a:pt x="57912" y="10972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391" name="object 391"/>
          <p:cNvSpPr/>
          <p:nvPr/>
        </p:nvSpPr>
        <p:spPr>
          <a:xfrm>
            <a:off x="4982443" y="2675061"/>
            <a:ext cx="810753" cy="284071"/>
          </a:xfrm>
          <a:custGeom>
            <a:avLst/>
            <a:gdLst/>
            <a:ahLst/>
            <a:cxnLst/>
            <a:rect l="l" t="t" r="r" b="b"/>
            <a:pathLst>
              <a:path w="1341120" h="469900">
                <a:moveTo>
                  <a:pt x="1298448" y="359663"/>
                </a:moveTo>
                <a:lnTo>
                  <a:pt x="1271015" y="469391"/>
                </a:lnTo>
                <a:lnTo>
                  <a:pt x="1240535" y="359663"/>
                </a:lnTo>
              </a:path>
              <a:path w="1341120" h="469900">
                <a:moveTo>
                  <a:pt x="1271015" y="0"/>
                </a:moveTo>
                <a:lnTo>
                  <a:pt x="1271015" y="469391"/>
                </a:lnTo>
              </a:path>
              <a:path w="1341120" h="469900">
                <a:moveTo>
                  <a:pt x="0" y="0"/>
                </a:moveTo>
                <a:lnTo>
                  <a:pt x="1271015" y="0"/>
                </a:lnTo>
                <a:lnTo>
                  <a:pt x="1341119" y="0"/>
                </a:lnTo>
              </a:path>
              <a:path w="1341120" h="469900">
                <a:moveTo>
                  <a:pt x="24383" y="469391"/>
                </a:moveTo>
                <a:lnTo>
                  <a:pt x="1271015" y="469391"/>
                </a:lnTo>
                <a:lnTo>
                  <a:pt x="1341119" y="4693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2" name="object 392"/>
          <p:cNvSpPr/>
          <p:nvPr/>
        </p:nvSpPr>
        <p:spPr>
          <a:xfrm>
            <a:off x="5835577" y="2861166"/>
            <a:ext cx="61037" cy="62956"/>
          </a:xfrm>
          <a:custGeom>
            <a:avLst/>
            <a:gdLst/>
            <a:ahLst/>
            <a:cxnLst/>
            <a:rect l="l" t="t" r="r" b="b"/>
            <a:pathLst>
              <a:path w="100965" h="104139">
                <a:moveTo>
                  <a:pt x="100583" y="97536"/>
                </a:moveTo>
                <a:lnTo>
                  <a:pt x="12191" y="76200"/>
                </a:lnTo>
              </a:path>
              <a:path w="100965" h="104139">
                <a:moveTo>
                  <a:pt x="30479" y="79248"/>
                </a:moveTo>
                <a:lnTo>
                  <a:pt x="36575" y="73151"/>
                </a:lnTo>
                <a:lnTo>
                  <a:pt x="45719" y="67055"/>
                </a:lnTo>
                <a:lnTo>
                  <a:pt x="57911" y="67055"/>
                </a:lnTo>
                <a:lnTo>
                  <a:pt x="64007" y="70103"/>
                </a:lnTo>
                <a:lnTo>
                  <a:pt x="76200" y="76200"/>
                </a:lnTo>
                <a:lnTo>
                  <a:pt x="82295" y="85343"/>
                </a:lnTo>
                <a:lnTo>
                  <a:pt x="82295" y="94487"/>
                </a:lnTo>
                <a:lnTo>
                  <a:pt x="76200" y="100584"/>
                </a:lnTo>
                <a:lnTo>
                  <a:pt x="67055" y="103631"/>
                </a:lnTo>
                <a:lnTo>
                  <a:pt x="54863" y="103631"/>
                </a:lnTo>
                <a:lnTo>
                  <a:pt x="42672" y="100584"/>
                </a:lnTo>
                <a:lnTo>
                  <a:pt x="30479" y="91439"/>
                </a:lnTo>
                <a:lnTo>
                  <a:pt x="30479" y="88391"/>
                </a:lnTo>
                <a:lnTo>
                  <a:pt x="30479" y="79248"/>
                </a:lnTo>
              </a:path>
              <a:path w="100965" h="104139">
                <a:moveTo>
                  <a:pt x="0" y="0"/>
                </a:moveTo>
                <a:lnTo>
                  <a:pt x="18287" y="15239"/>
                </a:lnTo>
              </a:path>
              <a:path w="100965" h="104139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3" name="object 393"/>
          <p:cNvSpPr/>
          <p:nvPr/>
        </p:nvSpPr>
        <p:spPr>
          <a:xfrm>
            <a:off x="5835577" y="2708228"/>
            <a:ext cx="61037" cy="119770"/>
          </a:xfrm>
          <a:custGeom>
            <a:avLst/>
            <a:gdLst/>
            <a:ahLst/>
            <a:cxnLst/>
            <a:rect l="l" t="t" r="r" b="b"/>
            <a:pathLst>
              <a:path w="100965" h="198120">
                <a:moveTo>
                  <a:pt x="0" y="161543"/>
                </a:moveTo>
                <a:lnTo>
                  <a:pt x="0" y="198119"/>
                </a:lnTo>
                <a:lnTo>
                  <a:pt x="45719" y="198119"/>
                </a:lnTo>
                <a:lnTo>
                  <a:pt x="45719" y="173735"/>
                </a:lnTo>
                <a:lnTo>
                  <a:pt x="51815" y="167639"/>
                </a:lnTo>
                <a:lnTo>
                  <a:pt x="67055" y="161543"/>
                </a:lnTo>
                <a:lnTo>
                  <a:pt x="79248" y="161543"/>
                </a:lnTo>
                <a:lnTo>
                  <a:pt x="94487" y="167639"/>
                </a:lnTo>
                <a:lnTo>
                  <a:pt x="100583" y="173735"/>
                </a:lnTo>
                <a:lnTo>
                  <a:pt x="100583" y="198119"/>
                </a:lnTo>
              </a:path>
              <a:path w="100965" h="198120">
                <a:moveTo>
                  <a:pt x="94487" y="118871"/>
                </a:moveTo>
                <a:lnTo>
                  <a:pt x="100583" y="109727"/>
                </a:lnTo>
                <a:lnTo>
                  <a:pt x="100583" y="94487"/>
                </a:lnTo>
                <a:lnTo>
                  <a:pt x="94487" y="85343"/>
                </a:lnTo>
                <a:lnTo>
                  <a:pt x="85343" y="85343"/>
                </a:lnTo>
                <a:lnTo>
                  <a:pt x="79248" y="88391"/>
                </a:lnTo>
                <a:lnTo>
                  <a:pt x="73151" y="106679"/>
                </a:lnTo>
                <a:lnTo>
                  <a:pt x="67055" y="115823"/>
                </a:lnTo>
                <a:lnTo>
                  <a:pt x="57911" y="109727"/>
                </a:lnTo>
              </a:path>
              <a:path w="100965" h="198120">
                <a:moveTo>
                  <a:pt x="60959" y="106679"/>
                </a:moveTo>
                <a:lnTo>
                  <a:pt x="48767" y="115823"/>
                </a:lnTo>
                <a:lnTo>
                  <a:pt x="36575" y="115823"/>
                </a:lnTo>
                <a:lnTo>
                  <a:pt x="24383" y="106679"/>
                </a:lnTo>
                <a:lnTo>
                  <a:pt x="24383" y="94487"/>
                </a:lnTo>
                <a:lnTo>
                  <a:pt x="33527" y="88391"/>
                </a:lnTo>
                <a:lnTo>
                  <a:pt x="48767" y="88391"/>
                </a:lnTo>
                <a:lnTo>
                  <a:pt x="60959" y="94487"/>
                </a:lnTo>
                <a:lnTo>
                  <a:pt x="60959" y="106679"/>
                </a:lnTo>
              </a:path>
              <a:path w="100965" h="198120">
                <a:moveTo>
                  <a:pt x="73151" y="106679"/>
                </a:moveTo>
                <a:lnTo>
                  <a:pt x="85343" y="118871"/>
                </a:lnTo>
                <a:lnTo>
                  <a:pt x="94487" y="118871"/>
                </a:lnTo>
              </a:path>
              <a:path w="100965" h="198120">
                <a:moveTo>
                  <a:pt x="30479" y="91439"/>
                </a:moveTo>
                <a:lnTo>
                  <a:pt x="21335" y="82295"/>
                </a:lnTo>
                <a:lnTo>
                  <a:pt x="27431" y="76199"/>
                </a:lnTo>
              </a:path>
              <a:path w="100965" h="198120">
                <a:moveTo>
                  <a:pt x="12191" y="0"/>
                </a:moveTo>
                <a:lnTo>
                  <a:pt x="0" y="9143"/>
                </a:lnTo>
                <a:lnTo>
                  <a:pt x="0" y="12191"/>
                </a:lnTo>
                <a:lnTo>
                  <a:pt x="0" y="24383"/>
                </a:lnTo>
                <a:lnTo>
                  <a:pt x="9143" y="33527"/>
                </a:lnTo>
                <a:lnTo>
                  <a:pt x="21335" y="36575"/>
                </a:lnTo>
                <a:lnTo>
                  <a:pt x="82295" y="36575"/>
                </a:lnTo>
                <a:lnTo>
                  <a:pt x="97535" y="30479"/>
                </a:lnTo>
                <a:lnTo>
                  <a:pt x="100583" y="24383"/>
                </a:lnTo>
                <a:lnTo>
                  <a:pt x="100583" y="15239"/>
                </a:lnTo>
                <a:lnTo>
                  <a:pt x="94487" y="3048"/>
                </a:lnTo>
                <a:lnTo>
                  <a:pt x="82295" y="0"/>
                </a:lnTo>
                <a:lnTo>
                  <a:pt x="64007" y="0"/>
                </a:lnTo>
                <a:lnTo>
                  <a:pt x="51815" y="6095"/>
                </a:lnTo>
                <a:lnTo>
                  <a:pt x="45719" y="15239"/>
                </a:lnTo>
                <a:lnTo>
                  <a:pt x="45719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4" name="object 394"/>
          <p:cNvSpPr/>
          <p:nvPr/>
        </p:nvSpPr>
        <p:spPr>
          <a:xfrm>
            <a:off x="5905596" y="2914602"/>
            <a:ext cx="35316" cy="66411"/>
          </a:xfrm>
          <a:custGeom>
            <a:avLst/>
            <a:gdLst/>
            <a:ahLst/>
            <a:cxnLst/>
            <a:rect l="l" t="t" r="r" b="b"/>
            <a:pathLst>
              <a:path w="58420" h="109854">
                <a:moveTo>
                  <a:pt x="57911" y="0"/>
                </a:moveTo>
                <a:lnTo>
                  <a:pt x="27431" y="10972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5" name="object 395"/>
          <p:cNvSpPr/>
          <p:nvPr/>
        </p:nvSpPr>
        <p:spPr>
          <a:xfrm>
            <a:off x="5080102" y="2652950"/>
            <a:ext cx="886377" cy="328217"/>
          </a:xfrm>
          <a:custGeom>
            <a:avLst/>
            <a:gdLst/>
            <a:ahLst/>
            <a:cxnLst/>
            <a:rect l="l" t="t" r="r" b="b"/>
            <a:pathLst>
              <a:path w="1466215" h="542925">
                <a:moveTo>
                  <a:pt x="1365504" y="109727"/>
                </a:moveTo>
                <a:lnTo>
                  <a:pt x="1392936" y="0"/>
                </a:lnTo>
                <a:lnTo>
                  <a:pt x="1423416" y="109727"/>
                </a:lnTo>
              </a:path>
              <a:path w="1466215" h="542925">
                <a:moveTo>
                  <a:pt x="1392936" y="542544"/>
                </a:moveTo>
                <a:lnTo>
                  <a:pt x="1392936" y="0"/>
                </a:lnTo>
              </a:path>
              <a:path w="1466215" h="542925">
                <a:moveTo>
                  <a:pt x="0" y="542544"/>
                </a:moveTo>
                <a:lnTo>
                  <a:pt x="1392936" y="542544"/>
                </a:lnTo>
                <a:lnTo>
                  <a:pt x="1466088" y="542544"/>
                </a:lnTo>
              </a:path>
              <a:path w="1466215" h="542925">
                <a:moveTo>
                  <a:pt x="0" y="0"/>
                </a:moveTo>
                <a:lnTo>
                  <a:pt x="1392936" y="0"/>
                </a:lnTo>
                <a:lnTo>
                  <a:pt x="146608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6" name="object 396"/>
          <p:cNvSpPr/>
          <p:nvPr/>
        </p:nvSpPr>
        <p:spPr>
          <a:xfrm>
            <a:off x="2529916" y="2757979"/>
            <a:ext cx="62956" cy="118235"/>
          </a:xfrm>
          <a:custGeom>
            <a:avLst/>
            <a:gdLst/>
            <a:ahLst/>
            <a:cxnLst/>
            <a:rect l="l" t="t" r="r" b="b"/>
            <a:pathLst>
              <a:path w="104139" h="195579">
                <a:moveTo>
                  <a:pt x="100584" y="185927"/>
                </a:moveTo>
                <a:lnTo>
                  <a:pt x="12192" y="167639"/>
                </a:lnTo>
              </a:path>
              <a:path w="104139" h="195579">
                <a:moveTo>
                  <a:pt x="30480" y="167639"/>
                </a:moveTo>
                <a:lnTo>
                  <a:pt x="36575" y="161543"/>
                </a:lnTo>
                <a:lnTo>
                  <a:pt x="45720" y="158496"/>
                </a:lnTo>
                <a:lnTo>
                  <a:pt x="57912" y="158496"/>
                </a:lnTo>
                <a:lnTo>
                  <a:pt x="64008" y="161543"/>
                </a:lnTo>
                <a:lnTo>
                  <a:pt x="79248" y="167639"/>
                </a:lnTo>
                <a:lnTo>
                  <a:pt x="82296" y="173736"/>
                </a:lnTo>
                <a:lnTo>
                  <a:pt x="82296" y="185927"/>
                </a:lnTo>
                <a:lnTo>
                  <a:pt x="79248" y="192024"/>
                </a:lnTo>
                <a:lnTo>
                  <a:pt x="70104" y="195072"/>
                </a:lnTo>
                <a:lnTo>
                  <a:pt x="54863" y="195072"/>
                </a:lnTo>
                <a:lnTo>
                  <a:pt x="42672" y="192024"/>
                </a:lnTo>
                <a:lnTo>
                  <a:pt x="33528" y="179831"/>
                </a:lnTo>
                <a:lnTo>
                  <a:pt x="30480" y="176784"/>
                </a:lnTo>
                <a:lnTo>
                  <a:pt x="30480" y="167639"/>
                </a:lnTo>
              </a:path>
              <a:path w="104139" h="195579">
                <a:moveTo>
                  <a:pt x="15240" y="115824"/>
                </a:moveTo>
                <a:lnTo>
                  <a:pt x="9144" y="112775"/>
                </a:lnTo>
                <a:lnTo>
                  <a:pt x="3048" y="109727"/>
                </a:lnTo>
                <a:lnTo>
                  <a:pt x="0" y="103631"/>
                </a:lnTo>
                <a:lnTo>
                  <a:pt x="0" y="91439"/>
                </a:lnTo>
                <a:lnTo>
                  <a:pt x="3048" y="88391"/>
                </a:lnTo>
                <a:lnTo>
                  <a:pt x="12192" y="79248"/>
                </a:lnTo>
                <a:lnTo>
                  <a:pt x="15240" y="79248"/>
                </a:lnTo>
                <a:lnTo>
                  <a:pt x="24384" y="79248"/>
                </a:lnTo>
                <a:lnTo>
                  <a:pt x="27432" y="82296"/>
                </a:lnTo>
                <a:lnTo>
                  <a:pt x="103632" y="115824"/>
                </a:lnTo>
                <a:lnTo>
                  <a:pt x="103632" y="79248"/>
                </a:lnTo>
              </a:path>
              <a:path w="104139" h="195579">
                <a:moveTo>
                  <a:pt x="0" y="9143"/>
                </a:moveTo>
                <a:lnTo>
                  <a:pt x="0" y="24384"/>
                </a:lnTo>
                <a:lnTo>
                  <a:pt x="15240" y="36575"/>
                </a:lnTo>
                <a:lnTo>
                  <a:pt x="33528" y="36575"/>
                </a:lnTo>
                <a:lnTo>
                  <a:pt x="45720" y="24384"/>
                </a:lnTo>
                <a:lnTo>
                  <a:pt x="60960" y="36575"/>
                </a:lnTo>
                <a:lnTo>
                  <a:pt x="85344" y="36575"/>
                </a:lnTo>
                <a:lnTo>
                  <a:pt x="103632" y="27431"/>
                </a:lnTo>
                <a:lnTo>
                  <a:pt x="103632" y="9143"/>
                </a:lnTo>
                <a:lnTo>
                  <a:pt x="85344" y="0"/>
                </a:lnTo>
                <a:lnTo>
                  <a:pt x="60960" y="0"/>
                </a:lnTo>
                <a:lnTo>
                  <a:pt x="45720" y="9143"/>
                </a:lnTo>
                <a:lnTo>
                  <a:pt x="33528" y="0"/>
                </a:lnTo>
                <a:lnTo>
                  <a:pt x="15240" y="0"/>
                </a:lnTo>
                <a:lnTo>
                  <a:pt x="0" y="9143"/>
                </a:lnTo>
              </a:path>
              <a:path w="104139" h="195579">
                <a:moveTo>
                  <a:pt x="45720" y="9143"/>
                </a:moveTo>
                <a:lnTo>
                  <a:pt x="45720" y="243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397" name="object 397"/>
          <p:cNvSpPr/>
          <p:nvPr/>
        </p:nvSpPr>
        <p:spPr>
          <a:xfrm>
            <a:off x="2599937" y="2512910"/>
            <a:ext cx="35316" cy="64492"/>
          </a:xfrm>
          <a:custGeom>
            <a:avLst/>
            <a:gdLst/>
            <a:ahLst/>
            <a:cxnLst/>
            <a:rect l="l" t="t" r="r" b="b"/>
            <a:pathLst>
              <a:path w="58420" h="106679">
                <a:moveTo>
                  <a:pt x="0" y="106679"/>
                </a:moveTo>
                <a:lnTo>
                  <a:pt x="27432" y="0"/>
                </a:lnTo>
                <a:lnTo>
                  <a:pt x="57912" y="1066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398" name="object 398"/>
          <p:cNvGrpSpPr/>
          <p:nvPr/>
        </p:nvGrpSpPr>
        <p:grpSpPr>
          <a:xfrm>
            <a:off x="2574139" y="2512911"/>
            <a:ext cx="1820739" cy="608064"/>
            <a:chOff x="4258055" y="3831335"/>
            <a:chExt cx="3011805" cy="1005840"/>
          </a:xfrm>
        </p:grpSpPr>
        <p:sp>
          <p:nvSpPr>
            <p:cNvPr id="399" name="object 399"/>
            <p:cNvSpPr/>
            <p:nvPr/>
          </p:nvSpPr>
          <p:spPr>
            <a:xfrm>
              <a:off x="4258055" y="3831335"/>
              <a:ext cx="2856230" cy="1005840"/>
            </a:xfrm>
            <a:custGeom>
              <a:avLst/>
              <a:gdLst/>
              <a:ahLst/>
              <a:cxnLst/>
              <a:rect l="l" t="t" r="r" b="b"/>
              <a:pathLst>
                <a:path w="2856229" h="1005839">
                  <a:moveTo>
                    <a:pt x="100584" y="899160"/>
                  </a:moveTo>
                  <a:lnTo>
                    <a:pt x="70104" y="1005839"/>
                  </a:lnTo>
                  <a:lnTo>
                    <a:pt x="42672" y="899160"/>
                  </a:lnTo>
                </a:path>
                <a:path w="2856229" h="1005839">
                  <a:moveTo>
                    <a:pt x="70104" y="0"/>
                  </a:moveTo>
                  <a:lnTo>
                    <a:pt x="70104" y="1005839"/>
                  </a:lnTo>
                </a:path>
                <a:path w="2856229" h="1005839">
                  <a:moveTo>
                    <a:pt x="2855976" y="0"/>
                  </a:moveTo>
                  <a:lnTo>
                    <a:pt x="70104" y="0"/>
                  </a:lnTo>
                  <a:lnTo>
                    <a:pt x="0" y="0"/>
                  </a:lnTo>
                </a:path>
                <a:path w="2856229" h="1005839">
                  <a:moveTo>
                    <a:pt x="2855976" y="1005839"/>
                  </a:moveTo>
                  <a:lnTo>
                    <a:pt x="70104" y="1005839"/>
                  </a:lnTo>
                  <a:lnTo>
                    <a:pt x="0" y="10058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422647" y="4126991"/>
              <a:ext cx="192405" cy="417830"/>
            </a:xfrm>
            <a:custGeom>
              <a:avLst/>
              <a:gdLst/>
              <a:ahLst/>
              <a:cxnLst/>
              <a:rect l="l" t="t" r="r" b="b"/>
              <a:pathLst>
                <a:path w="192404" h="417829">
                  <a:moveTo>
                    <a:pt x="70103" y="167640"/>
                  </a:moveTo>
                  <a:lnTo>
                    <a:pt x="9143" y="167640"/>
                  </a:lnTo>
                </a:path>
                <a:path w="192404" h="417829">
                  <a:moveTo>
                    <a:pt x="39624" y="188976"/>
                  </a:moveTo>
                  <a:lnTo>
                    <a:pt x="39624" y="146304"/>
                  </a:lnTo>
                </a:path>
                <a:path w="192404" h="417829">
                  <a:moveTo>
                    <a:pt x="0" y="97536"/>
                  </a:moveTo>
                  <a:lnTo>
                    <a:pt x="0" y="106680"/>
                  </a:lnTo>
                  <a:lnTo>
                    <a:pt x="6096" y="112776"/>
                  </a:lnTo>
                  <a:lnTo>
                    <a:pt x="18287" y="115824"/>
                  </a:lnTo>
                  <a:lnTo>
                    <a:pt x="60960" y="115824"/>
                  </a:lnTo>
                  <a:lnTo>
                    <a:pt x="73151" y="112776"/>
                  </a:lnTo>
                  <a:lnTo>
                    <a:pt x="79248" y="106680"/>
                  </a:lnTo>
                  <a:lnTo>
                    <a:pt x="79248" y="97536"/>
                  </a:lnTo>
                  <a:lnTo>
                    <a:pt x="73151" y="91440"/>
                  </a:lnTo>
                  <a:lnTo>
                    <a:pt x="60960" y="88392"/>
                  </a:lnTo>
                  <a:lnTo>
                    <a:pt x="18287" y="88392"/>
                  </a:lnTo>
                  <a:lnTo>
                    <a:pt x="6096" y="91440"/>
                  </a:lnTo>
                  <a:lnTo>
                    <a:pt x="0" y="97536"/>
                  </a:lnTo>
                </a:path>
                <a:path w="192404" h="417829">
                  <a:moveTo>
                    <a:pt x="73151" y="67056"/>
                  </a:moveTo>
                  <a:lnTo>
                    <a:pt x="70103" y="64008"/>
                  </a:lnTo>
                  <a:lnTo>
                    <a:pt x="67055" y="64008"/>
                  </a:lnTo>
                  <a:lnTo>
                    <a:pt x="64007" y="67056"/>
                  </a:lnTo>
                  <a:lnTo>
                    <a:pt x="67055" y="70104"/>
                  </a:lnTo>
                  <a:lnTo>
                    <a:pt x="70103" y="70104"/>
                  </a:lnTo>
                  <a:lnTo>
                    <a:pt x="73151" y="67056"/>
                  </a:lnTo>
                  <a:lnTo>
                    <a:pt x="67055" y="67056"/>
                  </a:lnTo>
                  <a:lnTo>
                    <a:pt x="73151" y="67056"/>
                  </a:lnTo>
                </a:path>
                <a:path w="192404" h="417829">
                  <a:moveTo>
                    <a:pt x="0" y="0"/>
                  </a:moveTo>
                  <a:lnTo>
                    <a:pt x="15239" y="12192"/>
                  </a:lnTo>
                </a:path>
                <a:path w="192404" h="417829">
                  <a:moveTo>
                    <a:pt x="0" y="0"/>
                  </a:moveTo>
                  <a:lnTo>
                    <a:pt x="79248" y="0"/>
                  </a:lnTo>
                </a:path>
                <a:path w="192404" h="417829">
                  <a:moveTo>
                    <a:pt x="109727" y="97536"/>
                  </a:moveTo>
                  <a:lnTo>
                    <a:pt x="109727" y="106680"/>
                  </a:lnTo>
                  <a:lnTo>
                    <a:pt x="115824" y="112776"/>
                  </a:lnTo>
                  <a:lnTo>
                    <a:pt x="128015" y="115824"/>
                  </a:lnTo>
                  <a:lnTo>
                    <a:pt x="170687" y="115824"/>
                  </a:lnTo>
                  <a:lnTo>
                    <a:pt x="182879" y="112776"/>
                  </a:lnTo>
                  <a:lnTo>
                    <a:pt x="192024" y="106680"/>
                  </a:lnTo>
                  <a:lnTo>
                    <a:pt x="192024" y="97536"/>
                  </a:lnTo>
                  <a:lnTo>
                    <a:pt x="182879" y="91440"/>
                  </a:lnTo>
                  <a:lnTo>
                    <a:pt x="170687" y="88392"/>
                  </a:lnTo>
                  <a:lnTo>
                    <a:pt x="128015" y="88392"/>
                  </a:lnTo>
                  <a:lnTo>
                    <a:pt x="115824" y="91440"/>
                  </a:lnTo>
                  <a:lnTo>
                    <a:pt x="109727" y="97536"/>
                  </a:lnTo>
                </a:path>
                <a:path w="192404" h="417829">
                  <a:moveTo>
                    <a:pt x="146303" y="408432"/>
                  </a:moveTo>
                  <a:lnTo>
                    <a:pt x="54863" y="390144"/>
                  </a:lnTo>
                </a:path>
                <a:path w="192404" h="417829">
                  <a:moveTo>
                    <a:pt x="73151" y="390144"/>
                  </a:moveTo>
                  <a:lnTo>
                    <a:pt x="79248" y="384048"/>
                  </a:lnTo>
                  <a:lnTo>
                    <a:pt x="88391" y="381000"/>
                  </a:lnTo>
                  <a:lnTo>
                    <a:pt x="100584" y="381000"/>
                  </a:lnTo>
                  <a:lnTo>
                    <a:pt x="109727" y="384048"/>
                  </a:lnTo>
                  <a:lnTo>
                    <a:pt x="121919" y="390144"/>
                  </a:lnTo>
                  <a:lnTo>
                    <a:pt x="128015" y="396240"/>
                  </a:lnTo>
                  <a:lnTo>
                    <a:pt x="128015" y="408432"/>
                  </a:lnTo>
                  <a:lnTo>
                    <a:pt x="121919" y="414528"/>
                  </a:lnTo>
                  <a:lnTo>
                    <a:pt x="112775" y="417576"/>
                  </a:lnTo>
                  <a:lnTo>
                    <a:pt x="100584" y="417576"/>
                  </a:lnTo>
                  <a:lnTo>
                    <a:pt x="88391" y="414528"/>
                  </a:lnTo>
                  <a:lnTo>
                    <a:pt x="76200" y="402336"/>
                  </a:lnTo>
                  <a:lnTo>
                    <a:pt x="73151" y="399288"/>
                  </a:lnTo>
                  <a:lnTo>
                    <a:pt x="73151" y="390144"/>
                  </a:lnTo>
                </a:path>
                <a:path w="192404" h="417829">
                  <a:moveTo>
                    <a:pt x="57912" y="338328"/>
                  </a:moveTo>
                  <a:lnTo>
                    <a:pt x="54863" y="335280"/>
                  </a:lnTo>
                  <a:lnTo>
                    <a:pt x="45719" y="332232"/>
                  </a:lnTo>
                  <a:lnTo>
                    <a:pt x="45719" y="326136"/>
                  </a:lnTo>
                  <a:lnTo>
                    <a:pt x="45719" y="313944"/>
                  </a:lnTo>
                  <a:lnTo>
                    <a:pt x="45719" y="310896"/>
                  </a:lnTo>
                  <a:lnTo>
                    <a:pt x="54863" y="301752"/>
                  </a:lnTo>
                  <a:lnTo>
                    <a:pt x="57912" y="301752"/>
                  </a:lnTo>
                  <a:lnTo>
                    <a:pt x="67055" y="301752"/>
                  </a:lnTo>
                  <a:lnTo>
                    <a:pt x="73151" y="304800"/>
                  </a:lnTo>
                  <a:lnTo>
                    <a:pt x="146303" y="338328"/>
                  </a:lnTo>
                  <a:lnTo>
                    <a:pt x="146303" y="301752"/>
                  </a:lnTo>
                </a:path>
                <a:path w="192404" h="417829">
                  <a:moveTo>
                    <a:pt x="57912" y="222504"/>
                  </a:moveTo>
                  <a:lnTo>
                    <a:pt x="45719" y="228600"/>
                  </a:lnTo>
                  <a:lnTo>
                    <a:pt x="45719" y="234696"/>
                  </a:lnTo>
                  <a:lnTo>
                    <a:pt x="45719" y="243840"/>
                  </a:lnTo>
                  <a:lnTo>
                    <a:pt x="51815" y="256032"/>
                  </a:lnTo>
                  <a:lnTo>
                    <a:pt x="64007" y="259080"/>
                  </a:lnTo>
                  <a:lnTo>
                    <a:pt x="128015" y="259080"/>
                  </a:lnTo>
                  <a:lnTo>
                    <a:pt x="143255" y="252984"/>
                  </a:lnTo>
                  <a:lnTo>
                    <a:pt x="146303" y="243840"/>
                  </a:lnTo>
                  <a:lnTo>
                    <a:pt x="146303" y="234696"/>
                  </a:lnTo>
                  <a:lnTo>
                    <a:pt x="137160" y="225552"/>
                  </a:lnTo>
                  <a:lnTo>
                    <a:pt x="128015" y="222504"/>
                  </a:lnTo>
                  <a:lnTo>
                    <a:pt x="109727" y="222504"/>
                  </a:lnTo>
                  <a:lnTo>
                    <a:pt x="97536" y="225552"/>
                  </a:lnTo>
                  <a:lnTo>
                    <a:pt x="91439" y="234696"/>
                  </a:lnTo>
                  <a:lnTo>
                    <a:pt x="91439" y="25908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581143" y="3867911"/>
              <a:ext cx="2688590" cy="935990"/>
            </a:xfrm>
            <a:custGeom>
              <a:avLst/>
              <a:gdLst/>
              <a:ahLst/>
              <a:cxnLst/>
              <a:rect l="l" t="t" r="r" b="b"/>
              <a:pathLst>
                <a:path w="2688590" h="935989">
                  <a:moveTo>
                    <a:pt x="45719" y="106679"/>
                  </a:moveTo>
                  <a:lnTo>
                    <a:pt x="73151" y="0"/>
                  </a:lnTo>
                  <a:lnTo>
                    <a:pt x="103631" y="106679"/>
                  </a:lnTo>
                </a:path>
                <a:path w="2688590" h="935989">
                  <a:moveTo>
                    <a:pt x="103631" y="826008"/>
                  </a:moveTo>
                  <a:lnTo>
                    <a:pt x="73151" y="935736"/>
                  </a:lnTo>
                  <a:lnTo>
                    <a:pt x="45719" y="826008"/>
                  </a:lnTo>
                </a:path>
                <a:path w="2688590" h="935989">
                  <a:moveTo>
                    <a:pt x="73151" y="0"/>
                  </a:moveTo>
                  <a:lnTo>
                    <a:pt x="73151" y="935736"/>
                  </a:lnTo>
                </a:path>
                <a:path w="2688590" h="935989">
                  <a:moveTo>
                    <a:pt x="2688335" y="0"/>
                  </a:moveTo>
                  <a:lnTo>
                    <a:pt x="73151" y="0"/>
                  </a:lnTo>
                  <a:lnTo>
                    <a:pt x="0" y="0"/>
                  </a:lnTo>
                </a:path>
                <a:path w="2688590" h="935989">
                  <a:moveTo>
                    <a:pt x="2688335" y="935736"/>
                  </a:moveTo>
                  <a:lnTo>
                    <a:pt x="73151" y="935736"/>
                  </a:lnTo>
                  <a:lnTo>
                    <a:pt x="0" y="93573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02" name="object 402"/>
          <p:cNvSpPr/>
          <p:nvPr/>
        </p:nvSpPr>
        <p:spPr>
          <a:xfrm>
            <a:off x="4965860" y="3721669"/>
            <a:ext cx="38772" cy="61037"/>
          </a:xfrm>
          <a:custGeom>
            <a:avLst/>
            <a:gdLst/>
            <a:ahLst/>
            <a:cxnLst/>
            <a:rect l="l" t="t" r="r" b="b"/>
            <a:pathLst>
              <a:path w="64134" h="100964">
                <a:moveTo>
                  <a:pt x="0" y="67056"/>
                </a:moveTo>
                <a:lnTo>
                  <a:pt x="0" y="54863"/>
                </a:lnTo>
                <a:lnTo>
                  <a:pt x="0" y="42672"/>
                </a:lnTo>
                <a:lnTo>
                  <a:pt x="0" y="33527"/>
                </a:lnTo>
                <a:lnTo>
                  <a:pt x="3048" y="18287"/>
                </a:lnTo>
                <a:lnTo>
                  <a:pt x="9144" y="9144"/>
                </a:lnTo>
                <a:lnTo>
                  <a:pt x="12192" y="0"/>
                </a:lnTo>
              </a:path>
              <a:path w="64134" h="100964">
                <a:moveTo>
                  <a:pt x="0" y="67056"/>
                </a:moveTo>
                <a:lnTo>
                  <a:pt x="6096" y="82296"/>
                </a:lnTo>
                <a:lnTo>
                  <a:pt x="12192" y="94487"/>
                </a:lnTo>
                <a:lnTo>
                  <a:pt x="15240" y="100584"/>
                </a:lnTo>
              </a:path>
              <a:path w="64134" h="100964">
                <a:moveTo>
                  <a:pt x="64008" y="0"/>
                </a:moveTo>
                <a:lnTo>
                  <a:pt x="51816" y="18287"/>
                </a:lnTo>
              </a:path>
              <a:path w="64134" h="100964">
                <a:moveTo>
                  <a:pt x="64008" y="0"/>
                </a:moveTo>
                <a:lnTo>
                  <a:pt x="64008" y="1005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03" name="object 403"/>
          <p:cNvGrpSpPr/>
          <p:nvPr/>
        </p:nvGrpSpPr>
        <p:grpSpPr>
          <a:xfrm>
            <a:off x="5034958" y="3718905"/>
            <a:ext cx="142803" cy="107870"/>
            <a:chOff x="8328659" y="5826251"/>
            <a:chExt cx="236220" cy="178435"/>
          </a:xfrm>
        </p:grpSpPr>
        <p:sp>
          <p:nvSpPr>
            <p:cNvPr id="404" name="object 404"/>
            <p:cNvSpPr/>
            <p:nvPr/>
          </p:nvSpPr>
          <p:spPr>
            <a:xfrm>
              <a:off x="8333231" y="5830823"/>
              <a:ext cx="82550" cy="100965"/>
            </a:xfrm>
            <a:custGeom>
              <a:avLst/>
              <a:gdLst/>
              <a:ahLst/>
              <a:cxnLst/>
              <a:rect l="l" t="t" r="r" b="b"/>
              <a:pathLst>
                <a:path w="82550" h="100964">
                  <a:moveTo>
                    <a:pt x="27432" y="100584"/>
                  </a:moveTo>
                  <a:lnTo>
                    <a:pt x="27432" y="48768"/>
                  </a:lnTo>
                </a:path>
                <a:path w="82550" h="100964">
                  <a:moveTo>
                    <a:pt x="0" y="82296"/>
                  </a:moveTo>
                  <a:lnTo>
                    <a:pt x="39624" y="82296"/>
                  </a:lnTo>
                </a:path>
                <a:path w="82550" h="100964">
                  <a:moveTo>
                    <a:pt x="0" y="82296"/>
                  </a:moveTo>
                  <a:lnTo>
                    <a:pt x="27432" y="0"/>
                  </a:lnTo>
                </a:path>
                <a:path w="82550" h="100964">
                  <a:moveTo>
                    <a:pt x="67056" y="100584"/>
                  </a:moveTo>
                  <a:lnTo>
                    <a:pt x="73151" y="91439"/>
                  </a:lnTo>
                  <a:lnTo>
                    <a:pt x="79248" y="76200"/>
                  </a:lnTo>
                  <a:lnTo>
                    <a:pt x="79248" y="67056"/>
                  </a:lnTo>
                  <a:lnTo>
                    <a:pt x="82296" y="51815"/>
                  </a:lnTo>
                  <a:lnTo>
                    <a:pt x="79248" y="39624"/>
                  </a:lnTo>
                  <a:lnTo>
                    <a:pt x="79248" y="24384"/>
                  </a:lnTo>
                  <a:lnTo>
                    <a:pt x="76200" y="15239"/>
                  </a:lnTo>
                  <a:lnTo>
                    <a:pt x="73151" y="6096"/>
                  </a:lnTo>
                  <a:lnTo>
                    <a:pt x="6705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05" name="object 405"/>
            <p:cNvSpPr/>
            <p:nvPr/>
          </p:nvSpPr>
          <p:spPr>
            <a:xfrm>
              <a:off x="8458199" y="5946647"/>
              <a:ext cx="106680" cy="58419"/>
            </a:xfrm>
            <a:custGeom>
              <a:avLst/>
              <a:gdLst/>
              <a:ahLst/>
              <a:cxnLst/>
              <a:rect l="l" t="t" r="r" b="b"/>
              <a:pathLst>
                <a:path w="106679" h="58420">
                  <a:moveTo>
                    <a:pt x="0" y="0"/>
                  </a:moveTo>
                  <a:lnTo>
                    <a:pt x="106679" y="27432"/>
                  </a:lnTo>
                  <a:lnTo>
                    <a:pt x="0" y="579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06" name="object 406"/>
          <p:cNvSpPr/>
          <p:nvPr/>
        </p:nvSpPr>
        <p:spPr>
          <a:xfrm>
            <a:off x="4873728" y="2958824"/>
            <a:ext cx="304032" cy="893671"/>
          </a:xfrm>
          <a:custGeom>
            <a:avLst/>
            <a:gdLst/>
            <a:ahLst/>
            <a:cxnLst/>
            <a:rect l="l" t="t" r="r" b="b"/>
            <a:pathLst>
              <a:path w="502920" h="1478279">
                <a:moveTo>
                  <a:pt x="106680" y="1435608"/>
                </a:moveTo>
                <a:lnTo>
                  <a:pt x="0" y="1405128"/>
                </a:lnTo>
                <a:lnTo>
                  <a:pt x="106680" y="1377696"/>
                </a:lnTo>
              </a:path>
              <a:path w="502920" h="1478279">
                <a:moveTo>
                  <a:pt x="502920" y="1405128"/>
                </a:moveTo>
                <a:lnTo>
                  <a:pt x="0" y="1405128"/>
                </a:lnTo>
              </a:path>
              <a:path w="502920" h="1478279">
                <a:moveTo>
                  <a:pt x="502920" y="0"/>
                </a:moveTo>
                <a:lnTo>
                  <a:pt x="502920" y="1405128"/>
                </a:lnTo>
                <a:lnTo>
                  <a:pt x="502920" y="1478280"/>
                </a:lnTo>
              </a:path>
              <a:path w="502920" h="1478279">
                <a:moveTo>
                  <a:pt x="0" y="179832"/>
                </a:moveTo>
                <a:lnTo>
                  <a:pt x="0" y="1405128"/>
                </a:lnTo>
                <a:lnTo>
                  <a:pt x="0" y="147828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7" name="object 407"/>
          <p:cNvSpPr/>
          <p:nvPr/>
        </p:nvSpPr>
        <p:spPr>
          <a:xfrm>
            <a:off x="4672884" y="3880134"/>
            <a:ext cx="72169" cy="61037"/>
          </a:xfrm>
          <a:custGeom>
            <a:avLst/>
            <a:gdLst/>
            <a:ahLst/>
            <a:cxnLst/>
            <a:rect l="l" t="t" r="r" b="b"/>
            <a:pathLst>
              <a:path w="119379" h="100964">
                <a:moveTo>
                  <a:pt x="27431" y="100584"/>
                </a:moveTo>
                <a:lnTo>
                  <a:pt x="27431" y="48768"/>
                </a:lnTo>
              </a:path>
              <a:path w="119379" h="100964">
                <a:moveTo>
                  <a:pt x="0" y="82296"/>
                </a:moveTo>
                <a:lnTo>
                  <a:pt x="42672" y="82296"/>
                </a:lnTo>
              </a:path>
              <a:path w="119379" h="100964">
                <a:moveTo>
                  <a:pt x="0" y="82296"/>
                </a:moveTo>
                <a:lnTo>
                  <a:pt x="27431" y="0"/>
                </a:lnTo>
              </a:path>
              <a:path w="119379" h="100964">
                <a:moveTo>
                  <a:pt x="85344" y="0"/>
                </a:moveTo>
                <a:lnTo>
                  <a:pt x="109727" y="0"/>
                </a:lnTo>
                <a:lnTo>
                  <a:pt x="115824" y="6096"/>
                </a:lnTo>
                <a:lnTo>
                  <a:pt x="118872" y="15240"/>
                </a:lnTo>
                <a:lnTo>
                  <a:pt x="118872" y="27432"/>
                </a:lnTo>
                <a:lnTo>
                  <a:pt x="115824" y="36576"/>
                </a:lnTo>
                <a:lnTo>
                  <a:pt x="109727" y="42672"/>
                </a:lnTo>
                <a:lnTo>
                  <a:pt x="88392" y="42672"/>
                </a:lnTo>
              </a:path>
              <a:path w="119379" h="100964">
                <a:moveTo>
                  <a:pt x="85344" y="100584"/>
                </a:moveTo>
                <a:lnTo>
                  <a:pt x="109727" y="100584"/>
                </a:lnTo>
                <a:lnTo>
                  <a:pt x="115824" y="91440"/>
                </a:lnTo>
                <a:lnTo>
                  <a:pt x="118872" y="82296"/>
                </a:lnTo>
                <a:lnTo>
                  <a:pt x="118872" y="60960"/>
                </a:lnTo>
                <a:lnTo>
                  <a:pt x="115824" y="48768"/>
                </a:lnTo>
                <a:lnTo>
                  <a:pt x="109727" y="426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08" name="object 408"/>
          <p:cNvSpPr/>
          <p:nvPr/>
        </p:nvSpPr>
        <p:spPr>
          <a:xfrm>
            <a:off x="4241710" y="3948311"/>
            <a:ext cx="66411" cy="35316"/>
          </a:xfrm>
          <a:custGeom>
            <a:avLst/>
            <a:gdLst/>
            <a:ahLst/>
            <a:cxnLst/>
            <a:rect l="l" t="t" r="r" b="b"/>
            <a:pathLst>
              <a:path w="109854" h="58420">
                <a:moveTo>
                  <a:pt x="109727" y="57911"/>
                </a:moveTo>
                <a:lnTo>
                  <a:pt x="0" y="30479"/>
                </a:lnTo>
                <a:lnTo>
                  <a:pt x="1097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09" name="object 409"/>
          <p:cNvGrpSpPr/>
          <p:nvPr/>
        </p:nvGrpSpPr>
        <p:grpSpPr>
          <a:xfrm>
            <a:off x="4241710" y="2947769"/>
            <a:ext cx="936281" cy="1061426"/>
            <a:chOff x="7016495" y="4550663"/>
            <a:chExt cx="1548765" cy="1755775"/>
          </a:xfrm>
        </p:grpSpPr>
        <p:sp>
          <p:nvSpPr>
            <p:cNvPr id="410" name="object 410"/>
            <p:cNvSpPr/>
            <p:nvPr/>
          </p:nvSpPr>
          <p:spPr>
            <a:xfrm>
              <a:off x="7016495" y="4550663"/>
              <a:ext cx="1548765" cy="1755775"/>
            </a:xfrm>
            <a:custGeom>
              <a:avLst/>
              <a:gdLst/>
              <a:ahLst/>
              <a:cxnLst/>
              <a:rect l="l" t="t" r="r" b="b"/>
              <a:pathLst>
                <a:path w="1548765" h="1755775">
                  <a:moveTo>
                    <a:pt x="1441703" y="1655064"/>
                  </a:moveTo>
                  <a:lnTo>
                    <a:pt x="1548383" y="1685544"/>
                  </a:lnTo>
                  <a:lnTo>
                    <a:pt x="1441703" y="1712976"/>
                  </a:lnTo>
                </a:path>
                <a:path w="1548765" h="1755775">
                  <a:moveTo>
                    <a:pt x="0" y="1685544"/>
                  </a:moveTo>
                  <a:lnTo>
                    <a:pt x="1548383" y="1685544"/>
                  </a:lnTo>
                </a:path>
                <a:path w="1548765" h="1755775">
                  <a:moveTo>
                    <a:pt x="0" y="207264"/>
                  </a:moveTo>
                  <a:lnTo>
                    <a:pt x="0" y="1685544"/>
                  </a:lnTo>
                  <a:lnTo>
                    <a:pt x="0" y="1755648"/>
                  </a:lnTo>
                </a:path>
                <a:path w="1548765" h="1755775">
                  <a:moveTo>
                    <a:pt x="1548383" y="0"/>
                  </a:moveTo>
                  <a:lnTo>
                    <a:pt x="1548383" y="1685544"/>
                  </a:lnTo>
                  <a:lnTo>
                    <a:pt x="1548383" y="175564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11" name="object 411"/>
            <p:cNvSpPr/>
            <p:nvPr/>
          </p:nvSpPr>
          <p:spPr>
            <a:xfrm>
              <a:off x="7479791" y="5830823"/>
              <a:ext cx="119380" cy="100965"/>
            </a:xfrm>
            <a:custGeom>
              <a:avLst/>
              <a:gdLst/>
              <a:ahLst/>
              <a:cxnLst/>
              <a:rect l="l" t="t" r="r" b="b"/>
              <a:pathLst>
                <a:path w="119379" h="100964">
                  <a:moveTo>
                    <a:pt x="0" y="15239"/>
                  </a:moveTo>
                  <a:lnTo>
                    <a:pt x="3048" y="9144"/>
                  </a:lnTo>
                  <a:lnTo>
                    <a:pt x="9143" y="3048"/>
                  </a:lnTo>
                  <a:lnTo>
                    <a:pt x="12191" y="0"/>
                  </a:lnTo>
                  <a:lnTo>
                    <a:pt x="27431" y="0"/>
                  </a:lnTo>
                  <a:lnTo>
                    <a:pt x="30479" y="3048"/>
                  </a:lnTo>
                  <a:lnTo>
                    <a:pt x="36575" y="12192"/>
                  </a:lnTo>
                  <a:lnTo>
                    <a:pt x="36575" y="15239"/>
                  </a:lnTo>
                  <a:lnTo>
                    <a:pt x="36575" y="24384"/>
                  </a:lnTo>
                  <a:lnTo>
                    <a:pt x="36575" y="27432"/>
                  </a:lnTo>
                  <a:lnTo>
                    <a:pt x="0" y="100584"/>
                  </a:lnTo>
                  <a:lnTo>
                    <a:pt x="36575" y="100584"/>
                  </a:lnTo>
                </a:path>
                <a:path w="119379" h="100964">
                  <a:moveTo>
                    <a:pt x="97535" y="100584"/>
                  </a:moveTo>
                  <a:lnTo>
                    <a:pt x="118872" y="27432"/>
                  </a:lnTo>
                  <a:lnTo>
                    <a:pt x="115824" y="9144"/>
                  </a:lnTo>
                  <a:lnTo>
                    <a:pt x="109727" y="0"/>
                  </a:lnTo>
                  <a:lnTo>
                    <a:pt x="94487" y="0"/>
                  </a:lnTo>
                  <a:lnTo>
                    <a:pt x="85343" y="12192"/>
                  </a:lnTo>
                  <a:lnTo>
                    <a:pt x="82296" y="30480"/>
                  </a:lnTo>
                  <a:lnTo>
                    <a:pt x="85343" y="51815"/>
                  </a:lnTo>
                  <a:lnTo>
                    <a:pt x="91439" y="60960"/>
                  </a:lnTo>
                  <a:lnTo>
                    <a:pt x="103631" y="57912"/>
                  </a:lnTo>
                  <a:lnTo>
                    <a:pt x="109727" y="5181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12" name="object 412"/>
            <p:cNvSpPr/>
            <p:nvPr/>
          </p:nvSpPr>
          <p:spPr>
            <a:xfrm>
              <a:off x="7016495" y="4757927"/>
              <a:ext cx="1045844" cy="1289685"/>
            </a:xfrm>
            <a:custGeom>
              <a:avLst/>
              <a:gdLst/>
              <a:ahLst/>
              <a:cxnLst/>
              <a:rect l="l" t="t" r="r" b="b"/>
              <a:pathLst>
                <a:path w="1045845" h="1289685">
                  <a:moveTo>
                    <a:pt x="109727" y="1246631"/>
                  </a:moveTo>
                  <a:lnTo>
                    <a:pt x="0" y="1216152"/>
                  </a:lnTo>
                  <a:lnTo>
                    <a:pt x="109727" y="1188719"/>
                  </a:lnTo>
                </a:path>
                <a:path w="1045845" h="1289685">
                  <a:moveTo>
                    <a:pt x="935735" y="1188719"/>
                  </a:moveTo>
                  <a:lnTo>
                    <a:pt x="1045463" y="1216152"/>
                  </a:lnTo>
                  <a:lnTo>
                    <a:pt x="935735" y="1246631"/>
                  </a:lnTo>
                </a:path>
                <a:path w="1045845" h="1289685">
                  <a:moveTo>
                    <a:pt x="0" y="1216152"/>
                  </a:moveTo>
                  <a:lnTo>
                    <a:pt x="1045463" y="1216152"/>
                  </a:lnTo>
                </a:path>
                <a:path w="1045845" h="1289685">
                  <a:moveTo>
                    <a:pt x="0" y="0"/>
                  </a:moveTo>
                  <a:lnTo>
                    <a:pt x="0" y="1216152"/>
                  </a:lnTo>
                  <a:lnTo>
                    <a:pt x="0" y="1289303"/>
                  </a:lnTo>
                </a:path>
                <a:path w="1045845" h="1289685">
                  <a:moveTo>
                    <a:pt x="1045463" y="9143"/>
                  </a:moveTo>
                  <a:lnTo>
                    <a:pt x="1045463" y="1216152"/>
                  </a:lnTo>
                  <a:lnTo>
                    <a:pt x="1045463" y="128930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grpSp>
        <p:nvGrpSpPr>
          <p:cNvPr id="413" name="object 413"/>
          <p:cNvGrpSpPr/>
          <p:nvPr/>
        </p:nvGrpSpPr>
        <p:grpSpPr>
          <a:xfrm>
            <a:off x="2962011" y="2773641"/>
            <a:ext cx="66411" cy="142035"/>
            <a:chOff x="4899659" y="4262627"/>
            <a:chExt cx="109855" cy="234950"/>
          </a:xfrm>
        </p:grpSpPr>
        <p:sp>
          <p:nvSpPr>
            <p:cNvPr id="414" name="object 414"/>
            <p:cNvSpPr/>
            <p:nvPr/>
          </p:nvSpPr>
          <p:spPr>
            <a:xfrm>
              <a:off x="4904231" y="4376927"/>
              <a:ext cx="100965" cy="116205"/>
            </a:xfrm>
            <a:custGeom>
              <a:avLst/>
              <a:gdLst/>
              <a:ahLst/>
              <a:cxnLst/>
              <a:rect l="l" t="t" r="r" b="b"/>
              <a:pathLst>
                <a:path w="100964" h="116204">
                  <a:moveTo>
                    <a:pt x="100583" y="106679"/>
                  </a:moveTo>
                  <a:lnTo>
                    <a:pt x="12191" y="88391"/>
                  </a:lnTo>
                </a:path>
                <a:path w="100964" h="116204">
                  <a:moveTo>
                    <a:pt x="30479" y="88391"/>
                  </a:moveTo>
                  <a:lnTo>
                    <a:pt x="33527" y="82295"/>
                  </a:lnTo>
                  <a:lnTo>
                    <a:pt x="42671" y="79247"/>
                  </a:lnTo>
                  <a:lnTo>
                    <a:pt x="54863" y="79247"/>
                  </a:lnTo>
                  <a:lnTo>
                    <a:pt x="64007" y="82295"/>
                  </a:lnTo>
                  <a:lnTo>
                    <a:pt x="76200" y="88391"/>
                  </a:lnTo>
                  <a:lnTo>
                    <a:pt x="82295" y="94487"/>
                  </a:lnTo>
                  <a:lnTo>
                    <a:pt x="82295" y="103631"/>
                  </a:lnTo>
                  <a:lnTo>
                    <a:pt x="76200" y="112775"/>
                  </a:lnTo>
                  <a:lnTo>
                    <a:pt x="67055" y="115823"/>
                  </a:lnTo>
                  <a:lnTo>
                    <a:pt x="54863" y="115823"/>
                  </a:lnTo>
                  <a:lnTo>
                    <a:pt x="42671" y="112775"/>
                  </a:lnTo>
                  <a:lnTo>
                    <a:pt x="30479" y="100583"/>
                  </a:lnTo>
                  <a:lnTo>
                    <a:pt x="30479" y="97535"/>
                  </a:lnTo>
                  <a:lnTo>
                    <a:pt x="30479" y="88391"/>
                  </a:lnTo>
                </a:path>
                <a:path w="100964" h="116204">
                  <a:moveTo>
                    <a:pt x="12191" y="36575"/>
                  </a:moveTo>
                  <a:lnTo>
                    <a:pt x="9143" y="33527"/>
                  </a:lnTo>
                  <a:lnTo>
                    <a:pt x="0" y="27431"/>
                  </a:lnTo>
                  <a:lnTo>
                    <a:pt x="0" y="24383"/>
                  </a:lnTo>
                  <a:lnTo>
                    <a:pt x="0" y="12191"/>
                  </a:lnTo>
                  <a:lnTo>
                    <a:pt x="0" y="6095"/>
                  </a:lnTo>
                  <a:lnTo>
                    <a:pt x="9143" y="0"/>
                  </a:lnTo>
                  <a:lnTo>
                    <a:pt x="12191" y="0"/>
                  </a:lnTo>
                  <a:lnTo>
                    <a:pt x="21335" y="0"/>
                  </a:lnTo>
                  <a:lnTo>
                    <a:pt x="27431" y="0"/>
                  </a:lnTo>
                  <a:lnTo>
                    <a:pt x="100583" y="36575"/>
                  </a:lnTo>
                  <a:lnTo>
                    <a:pt x="10058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15" name="object 41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99659" y="4262627"/>
              <a:ext cx="109727" cy="73152"/>
            </a:xfrm>
            <a:prstGeom prst="rect">
              <a:avLst/>
            </a:prstGeom>
          </p:spPr>
        </p:pic>
      </p:grpSp>
      <p:sp>
        <p:nvSpPr>
          <p:cNvPr id="416" name="object 416"/>
          <p:cNvSpPr/>
          <p:nvPr/>
        </p:nvSpPr>
        <p:spPr>
          <a:xfrm>
            <a:off x="2964775" y="2721126"/>
            <a:ext cx="61037" cy="20346"/>
          </a:xfrm>
          <a:custGeom>
            <a:avLst/>
            <a:gdLst/>
            <a:ahLst/>
            <a:cxnLst/>
            <a:rect l="l" t="t" r="r" b="b"/>
            <a:pathLst>
              <a:path w="100964" h="33654">
                <a:moveTo>
                  <a:pt x="0" y="0"/>
                </a:moveTo>
                <a:lnTo>
                  <a:pt x="0" y="33527"/>
                </a:lnTo>
                <a:lnTo>
                  <a:pt x="45719" y="33527"/>
                </a:lnTo>
                <a:lnTo>
                  <a:pt x="45719" y="9144"/>
                </a:lnTo>
                <a:lnTo>
                  <a:pt x="51815" y="6096"/>
                </a:lnTo>
                <a:lnTo>
                  <a:pt x="67055" y="0"/>
                </a:lnTo>
                <a:lnTo>
                  <a:pt x="79247" y="0"/>
                </a:lnTo>
                <a:lnTo>
                  <a:pt x="91439" y="3048"/>
                </a:lnTo>
                <a:lnTo>
                  <a:pt x="100583" y="9144"/>
                </a:lnTo>
                <a:lnTo>
                  <a:pt x="100583" y="3352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7" name="object 417"/>
          <p:cNvSpPr/>
          <p:nvPr/>
        </p:nvSpPr>
        <p:spPr>
          <a:xfrm>
            <a:off x="3032952" y="2997519"/>
            <a:ext cx="35316" cy="64492"/>
          </a:xfrm>
          <a:custGeom>
            <a:avLst/>
            <a:gdLst/>
            <a:ahLst/>
            <a:cxnLst/>
            <a:rect l="l" t="t" r="r" b="b"/>
            <a:pathLst>
              <a:path w="58420" h="106679">
                <a:moveTo>
                  <a:pt x="57912" y="0"/>
                </a:moveTo>
                <a:lnTo>
                  <a:pt x="30479" y="106679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8" name="object 418"/>
          <p:cNvSpPr/>
          <p:nvPr/>
        </p:nvSpPr>
        <p:spPr>
          <a:xfrm>
            <a:off x="3007154" y="2571874"/>
            <a:ext cx="1223807" cy="490214"/>
          </a:xfrm>
          <a:custGeom>
            <a:avLst/>
            <a:gdLst/>
            <a:ahLst/>
            <a:cxnLst/>
            <a:rect l="l" t="t" r="r" b="b"/>
            <a:pathLst>
              <a:path w="2024379" h="810895">
                <a:moveTo>
                  <a:pt x="42672" y="109727"/>
                </a:moveTo>
                <a:lnTo>
                  <a:pt x="73151" y="0"/>
                </a:lnTo>
                <a:lnTo>
                  <a:pt x="100584" y="109727"/>
                </a:lnTo>
              </a:path>
              <a:path w="2024379" h="810895">
                <a:moveTo>
                  <a:pt x="73151" y="810767"/>
                </a:moveTo>
                <a:lnTo>
                  <a:pt x="73151" y="0"/>
                </a:lnTo>
              </a:path>
              <a:path w="2024379" h="810895">
                <a:moveTo>
                  <a:pt x="2023871" y="810767"/>
                </a:moveTo>
                <a:lnTo>
                  <a:pt x="73151" y="810767"/>
                </a:lnTo>
                <a:lnTo>
                  <a:pt x="0" y="810767"/>
                </a:lnTo>
              </a:path>
              <a:path w="2024379" h="810895">
                <a:moveTo>
                  <a:pt x="2023871" y="0"/>
                </a:moveTo>
                <a:lnTo>
                  <a:pt x="73151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19" name="object 419"/>
          <p:cNvSpPr/>
          <p:nvPr/>
        </p:nvSpPr>
        <p:spPr>
          <a:xfrm>
            <a:off x="4495991" y="3535564"/>
            <a:ext cx="7678" cy="62956"/>
          </a:xfrm>
          <a:custGeom>
            <a:avLst/>
            <a:gdLst/>
            <a:ahLst/>
            <a:cxnLst/>
            <a:rect l="l" t="t" r="r" b="b"/>
            <a:pathLst>
              <a:path w="12700" h="104139">
                <a:moveTo>
                  <a:pt x="12191" y="0"/>
                </a:moveTo>
                <a:lnTo>
                  <a:pt x="0" y="18287"/>
                </a:lnTo>
              </a:path>
              <a:path w="12700" h="104139">
                <a:moveTo>
                  <a:pt x="12191" y="0"/>
                </a:moveTo>
                <a:lnTo>
                  <a:pt x="12191" y="1036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20" name="object 42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4535609" y="3532800"/>
            <a:ext cx="44222" cy="68177"/>
          </a:xfrm>
          <a:prstGeom prst="rect">
            <a:avLst/>
          </a:prstGeom>
        </p:spPr>
      </p:pic>
      <p:pic>
        <p:nvPicPr>
          <p:cNvPr id="421" name="object 421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609312" y="3532800"/>
            <a:ext cx="96738" cy="107793"/>
          </a:xfrm>
          <a:prstGeom prst="rect">
            <a:avLst/>
          </a:prstGeom>
        </p:spPr>
      </p:pic>
      <p:grpSp>
        <p:nvGrpSpPr>
          <p:cNvPr id="422" name="object 422"/>
          <p:cNvGrpSpPr/>
          <p:nvPr/>
        </p:nvGrpSpPr>
        <p:grpSpPr>
          <a:xfrm>
            <a:off x="4241710" y="3073067"/>
            <a:ext cx="464494" cy="593477"/>
            <a:chOff x="7016495" y="4757927"/>
            <a:chExt cx="768350" cy="981710"/>
          </a:xfrm>
        </p:grpSpPr>
        <p:sp>
          <p:nvSpPr>
            <p:cNvPr id="423" name="object 423"/>
            <p:cNvSpPr/>
            <p:nvPr/>
          </p:nvSpPr>
          <p:spPr>
            <a:xfrm>
              <a:off x="7306055" y="4864607"/>
              <a:ext cx="478790" cy="875030"/>
            </a:xfrm>
            <a:custGeom>
              <a:avLst/>
              <a:gdLst/>
              <a:ahLst/>
              <a:cxnLst/>
              <a:rect l="l" t="t" r="r" b="b"/>
              <a:pathLst>
                <a:path w="478790" h="875029">
                  <a:moveTo>
                    <a:pt x="106679" y="832103"/>
                  </a:moveTo>
                  <a:lnTo>
                    <a:pt x="0" y="804672"/>
                  </a:lnTo>
                  <a:lnTo>
                    <a:pt x="106679" y="774191"/>
                  </a:lnTo>
                </a:path>
                <a:path w="478790" h="875029">
                  <a:moveTo>
                    <a:pt x="478536" y="804672"/>
                  </a:moveTo>
                  <a:lnTo>
                    <a:pt x="0" y="804672"/>
                  </a:lnTo>
                </a:path>
                <a:path w="478790" h="875029">
                  <a:moveTo>
                    <a:pt x="478536" y="0"/>
                  </a:moveTo>
                  <a:lnTo>
                    <a:pt x="478536" y="804672"/>
                  </a:lnTo>
                  <a:lnTo>
                    <a:pt x="478536" y="874776"/>
                  </a:lnTo>
                </a:path>
                <a:path w="478790" h="875029">
                  <a:moveTo>
                    <a:pt x="0" y="0"/>
                  </a:moveTo>
                  <a:lnTo>
                    <a:pt x="0" y="804672"/>
                  </a:lnTo>
                  <a:lnTo>
                    <a:pt x="0" y="87477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24" name="object 42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016495" y="5518403"/>
              <a:ext cx="289559" cy="178308"/>
            </a:xfrm>
            <a:prstGeom prst="rect">
              <a:avLst/>
            </a:prstGeom>
          </p:spPr>
        </p:pic>
        <p:sp>
          <p:nvSpPr>
            <p:cNvPr id="425" name="object 425"/>
            <p:cNvSpPr/>
            <p:nvPr/>
          </p:nvSpPr>
          <p:spPr>
            <a:xfrm>
              <a:off x="7016495" y="4757927"/>
              <a:ext cx="289560" cy="981710"/>
            </a:xfrm>
            <a:custGeom>
              <a:avLst/>
              <a:gdLst/>
              <a:ahLst/>
              <a:cxnLst/>
              <a:rect l="l" t="t" r="r" b="b"/>
              <a:pathLst>
                <a:path w="289559" h="981710">
                  <a:moveTo>
                    <a:pt x="289559" y="911351"/>
                  </a:moveTo>
                  <a:lnTo>
                    <a:pt x="0" y="911351"/>
                  </a:lnTo>
                </a:path>
                <a:path w="289559" h="981710">
                  <a:moveTo>
                    <a:pt x="289559" y="106679"/>
                  </a:moveTo>
                  <a:lnTo>
                    <a:pt x="289559" y="911351"/>
                  </a:lnTo>
                  <a:lnTo>
                    <a:pt x="289559" y="981455"/>
                  </a:lnTo>
                </a:path>
                <a:path w="289559" h="981710">
                  <a:moveTo>
                    <a:pt x="0" y="0"/>
                  </a:moveTo>
                  <a:lnTo>
                    <a:pt x="0" y="911351"/>
                  </a:lnTo>
                  <a:lnTo>
                    <a:pt x="0" y="98145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426" name="object 42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041786" y="3372492"/>
            <a:ext cx="46065" cy="68177"/>
          </a:xfrm>
          <a:prstGeom prst="rect">
            <a:avLst/>
          </a:prstGeom>
        </p:spPr>
      </p:pic>
      <p:sp>
        <p:nvSpPr>
          <p:cNvPr id="427" name="object 427"/>
          <p:cNvSpPr/>
          <p:nvPr/>
        </p:nvSpPr>
        <p:spPr>
          <a:xfrm>
            <a:off x="4118255" y="3375256"/>
            <a:ext cx="22265" cy="62956"/>
          </a:xfrm>
          <a:custGeom>
            <a:avLst/>
            <a:gdLst/>
            <a:ahLst/>
            <a:cxnLst/>
            <a:rect l="l" t="t" r="r" b="b"/>
            <a:pathLst>
              <a:path w="36829" h="104139">
                <a:moveTo>
                  <a:pt x="36575" y="0"/>
                </a:moveTo>
                <a:lnTo>
                  <a:pt x="0" y="0"/>
                </a:lnTo>
                <a:lnTo>
                  <a:pt x="0" y="21336"/>
                </a:lnTo>
              </a:path>
              <a:path w="36829" h="104139">
                <a:moveTo>
                  <a:pt x="36575" y="0"/>
                </a:moveTo>
                <a:lnTo>
                  <a:pt x="18288" y="1036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8" name="object 428"/>
          <p:cNvSpPr/>
          <p:nvPr/>
        </p:nvSpPr>
        <p:spPr>
          <a:xfrm>
            <a:off x="4300674" y="3445276"/>
            <a:ext cx="66411" cy="35316"/>
          </a:xfrm>
          <a:custGeom>
            <a:avLst/>
            <a:gdLst/>
            <a:ahLst/>
            <a:cxnLst/>
            <a:rect l="l" t="t" r="r" b="b"/>
            <a:pathLst>
              <a:path w="109854" h="58420">
                <a:moveTo>
                  <a:pt x="109727" y="57912"/>
                </a:moveTo>
                <a:lnTo>
                  <a:pt x="0" y="27432"/>
                </a:lnTo>
                <a:lnTo>
                  <a:pt x="1097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29" name="object 429"/>
          <p:cNvSpPr/>
          <p:nvPr/>
        </p:nvSpPr>
        <p:spPr>
          <a:xfrm>
            <a:off x="4009540" y="3073067"/>
            <a:ext cx="422267" cy="433016"/>
          </a:xfrm>
          <a:custGeom>
            <a:avLst/>
            <a:gdLst/>
            <a:ahLst/>
            <a:cxnLst/>
            <a:rect l="l" t="t" r="r" b="b"/>
            <a:pathLst>
              <a:path w="698500" h="716279">
                <a:moveTo>
                  <a:pt x="277368" y="615695"/>
                </a:moveTo>
                <a:lnTo>
                  <a:pt x="384048" y="643127"/>
                </a:lnTo>
                <a:lnTo>
                  <a:pt x="277368" y="673607"/>
                </a:lnTo>
              </a:path>
              <a:path w="698500" h="716279">
                <a:moveTo>
                  <a:pt x="697992" y="643127"/>
                </a:moveTo>
                <a:lnTo>
                  <a:pt x="0" y="643127"/>
                </a:lnTo>
              </a:path>
              <a:path w="698500" h="716279">
                <a:moveTo>
                  <a:pt x="481583" y="79247"/>
                </a:moveTo>
                <a:lnTo>
                  <a:pt x="481583" y="643127"/>
                </a:lnTo>
                <a:lnTo>
                  <a:pt x="481583" y="716279"/>
                </a:lnTo>
              </a:path>
              <a:path w="698500" h="716279">
                <a:moveTo>
                  <a:pt x="384048" y="0"/>
                </a:moveTo>
                <a:lnTo>
                  <a:pt x="384048" y="643127"/>
                </a:lnTo>
                <a:lnTo>
                  <a:pt x="384048" y="71627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30" name="object 430"/>
          <p:cNvGrpSpPr/>
          <p:nvPr/>
        </p:nvGrpSpPr>
        <p:grpSpPr>
          <a:xfrm>
            <a:off x="3269729" y="2242967"/>
            <a:ext cx="88676" cy="110557"/>
            <a:chOff x="5408676" y="3384803"/>
            <a:chExt cx="146685" cy="182880"/>
          </a:xfrm>
        </p:grpSpPr>
        <p:pic>
          <p:nvPicPr>
            <p:cNvPr id="431" name="object 43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408676" y="3494531"/>
              <a:ext cx="109728" cy="73151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45252" y="3384803"/>
              <a:ext cx="109728" cy="67055"/>
            </a:xfrm>
            <a:prstGeom prst="rect">
              <a:avLst/>
            </a:prstGeom>
          </p:spPr>
        </p:pic>
      </p:grpSp>
      <p:sp>
        <p:nvSpPr>
          <p:cNvPr id="433" name="object 433"/>
          <p:cNvSpPr/>
          <p:nvPr/>
        </p:nvSpPr>
        <p:spPr>
          <a:xfrm>
            <a:off x="3311187" y="2203350"/>
            <a:ext cx="13052" cy="9213"/>
          </a:xfrm>
          <a:custGeom>
            <a:avLst/>
            <a:gdLst/>
            <a:ahLst/>
            <a:cxnLst/>
            <a:rect l="l" t="t" r="r" b="b"/>
            <a:pathLst>
              <a:path w="21589" h="15239">
                <a:moveTo>
                  <a:pt x="21336" y="12191"/>
                </a:moveTo>
                <a:lnTo>
                  <a:pt x="12192" y="15239"/>
                </a:lnTo>
                <a:lnTo>
                  <a:pt x="3048" y="12191"/>
                </a:lnTo>
                <a:lnTo>
                  <a:pt x="0" y="6095"/>
                </a:lnTo>
                <a:lnTo>
                  <a:pt x="3048" y="0"/>
                </a:lnTo>
                <a:lnTo>
                  <a:pt x="9144" y="0"/>
                </a:lnTo>
                <a:lnTo>
                  <a:pt x="18288" y="3047"/>
                </a:lnTo>
                <a:lnTo>
                  <a:pt x="21336" y="9143"/>
                </a:lnTo>
                <a:lnTo>
                  <a:pt x="21336" y="121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4" name="object 434"/>
          <p:cNvSpPr/>
          <p:nvPr/>
        </p:nvSpPr>
        <p:spPr>
          <a:xfrm>
            <a:off x="3311187" y="2470530"/>
            <a:ext cx="35316" cy="66411"/>
          </a:xfrm>
          <a:custGeom>
            <a:avLst/>
            <a:gdLst/>
            <a:ahLst/>
            <a:cxnLst/>
            <a:rect l="l" t="t" r="r" b="b"/>
            <a:pathLst>
              <a:path w="58420" h="109854">
                <a:moveTo>
                  <a:pt x="57912" y="6096"/>
                </a:moveTo>
                <a:lnTo>
                  <a:pt x="15240" y="109727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35" name="object 435"/>
          <p:cNvSpPr/>
          <p:nvPr/>
        </p:nvSpPr>
        <p:spPr>
          <a:xfrm>
            <a:off x="3246696" y="2214406"/>
            <a:ext cx="980427" cy="525147"/>
          </a:xfrm>
          <a:custGeom>
            <a:avLst/>
            <a:gdLst/>
            <a:ahLst/>
            <a:cxnLst/>
            <a:rect l="l" t="t" r="r" b="b"/>
            <a:pathLst>
              <a:path w="1621790" h="868679">
                <a:moveTo>
                  <a:pt x="91439" y="765048"/>
                </a:moveTo>
                <a:lnTo>
                  <a:pt x="118872" y="655320"/>
                </a:lnTo>
                <a:lnTo>
                  <a:pt x="149351" y="762000"/>
                </a:lnTo>
              </a:path>
              <a:path w="1621790" h="868679">
                <a:moveTo>
                  <a:pt x="265175" y="0"/>
                </a:moveTo>
                <a:lnTo>
                  <a:pt x="249936" y="36575"/>
                </a:lnTo>
                <a:lnTo>
                  <a:pt x="234696" y="70103"/>
                </a:lnTo>
                <a:lnTo>
                  <a:pt x="219456" y="103631"/>
                </a:lnTo>
                <a:lnTo>
                  <a:pt x="207263" y="137159"/>
                </a:lnTo>
                <a:lnTo>
                  <a:pt x="195072" y="173735"/>
                </a:lnTo>
                <a:lnTo>
                  <a:pt x="182879" y="210312"/>
                </a:lnTo>
                <a:lnTo>
                  <a:pt x="173736" y="243840"/>
                </a:lnTo>
                <a:lnTo>
                  <a:pt x="164591" y="280416"/>
                </a:lnTo>
                <a:lnTo>
                  <a:pt x="155448" y="316992"/>
                </a:lnTo>
                <a:lnTo>
                  <a:pt x="149351" y="353568"/>
                </a:lnTo>
                <a:lnTo>
                  <a:pt x="140208" y="390144"/>
                </a:lnTo>
                <a:lnTo>
                  <a:pt x="134112" y="426720"/>
                </a:lnTo>
                <a:lnTo>
                  <a:pt x="131063" y="463296"/>
                </a:lnTo>
                <a:lnTo>
                  <a:pt x="124968" y="499872"/>
                </a:lnTo>
                <a:lnTo>
                  <a:pt x="121920" y="536448"/>
                </a:lnTo>
                <a:lnTo>
                  <a:pt x="118872" y="573024"/>
                </a:lnTo>
                <a:lnTo>
                  <a:pt x="118872" y="609600"/>
                </a:lnTo>
                <a:lnTo>
                  <a:pt x="118872" y="649224"/>
                </a:lnTo>
                <a:lnTo>
                  <a:pt x="118872" y="685800"/>
                </a:lnTo>
                <a:lnTo>
                  <a:pt x="118872" y="722376"/>
                </a:lnTo>
                <a:lnTo>
                  <a:pt x="121920" y="758951"/>
                </a:lnTo>
                <a:lnTo>
                  <a:pt x="124968" y="795527"/>
                </a:lnTo>
                <a:lnTo>
                  <a:pt x="128015" y="832103"/>
                </a:lnTo>
                <a:lnTo>
                  <a:pt x="134112" y="868679"/>
                </a:lnTo>
              </a:path>
              <a:path w="1621790" h="868679">
                <a:moveTo>
                  <a:pt x="1621535" y="652272"/>
                </a:moveTo>
                <a:lnTo>
                  <a:pt x="121920" y="533400"/>
                </a:lnTo>
                <a:lnTo>
                  <a:pt x="51815" y="527303"/>
                </a:lnTo>
              </a:path>
              <a:path w="1621790" h="868679">
                <a:moveTo>
                  <a:pt x="0" y="655320"/>
                </a:moveTo>
                <a:lnTo>
                  <a:pt x="118872" y="655320"/>
                </a:lnTo>
                <a:lnTo>
                  <a:pt x="188975" y="6553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36" name="object 43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073111" y="3892111"/>
            <a:ext cx="58964" cy="42380"/>
          </a:xfrm>
          <a:prstGeom prst="rect">
            <a:avLst/>
          </a:prstGeom>
        </p:spPr>
      </p:pic>
      <p:grpSp>
        <p:nvGrpSpPr>
          <p:cNvPr id="437" name="object 437"/>
          <p:cNvGrpSpPr/>
          <p:nvPr/>
        </p:nvGrpSpPr>
        <p:grpSpPr>
          <a:xfrm>
            <a:off x="4046393" y="3760364"/>
            <a:ext cx="195394" cy="162381"/>
            <a:chOff x="6693407" y="5894831"/>
            <a:chExt cx="323215" cy="268605"/>
          </a:xfrm>
        </p:grpSpPr>
        <p:sp>
          <p:nvSpPr>
            <p:cNvPr id="438" name="object 438"/>
            <p:cNvSpPr/>
            <p:nvPr/>
          </p:nvSpPr>
          <p:spPr>
            <a:xfrm>
              <a:off x="6742175" y="6007607"/>
              <a:ext cx="88900" cy="30480"/>
            </a:xfrm>
            <a:custGeom>
              <a:avLst/>
              <a:gdLst/>
              <a:ahLst/>
              <a:cxnLst/>
              <a:rect l="l" t="t" r="r" b="b"/>
              <a:pathLst>
                <a:path w="88900" h="30479">
                  <a:moveTo>
                    <a:pt x="12192" y="30479"/>
                  </a:moveTo>
                  <a:lnTo>
                    <a:pt x="6096" y="30479"/>
                  </a:lnTo>
                  <a:lnTo>
                    <a:pt x="0" y="24384"/>
                  </a:lnTo>
                  <a:lnTo>
                    <a:pt x="0" y="21336"/>
                  </a:lnTo>
                  <a:lnTo>
                    <a:pt x="0" y="9143"/>
                  </a:lnTo>
                  <a:lnTo>
                    <a:pt x="0" y="6096"/>
                  </a:lnTo>
                  <a:lnTo>
                    <a:pt x="9144" y="0"/>
                  </a:lnTo>
                  <a:lnTo>
                    <a:pt x="12192" y="0"/>
                  </a:lnTo>
                  <a:lnTo>
                    <a:pt x="21335" y="0"/>
                  </a:lnTo>
                  <a:lnTo>
                    <a:pt x="24383" y="0"/>
                  </a:lnTo>
                  <a:lnTo>
                    <a:pt x="88392" y="30479"/>
                  </a:lnTo>
                  <a:lnTo>
                    <a:pt x="883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39" name="object 439"/>
            <p:cNvSpPr/>
            <p:nvPr/>
          </p:nvSpPr>
          <p:spPr>
            <a:xfrm>
              <a:off x="6693407" y="5894831"/>
              <a:ext cx="323215" cy="268605"/>
            </a:xfrm>
            <a:custGeom>
              <a:avLst/>
              <a:gdLst/>
              <a:ahLst/>
              <a:cxnLst/>
              <a:rect l="l" t="t" r="r" b="b"/>
              <a:pathLst>
                <a:path w="323215" h="268604">
                  <a:moveTo>
                    <a:pt x="182880" y="268224"/>
                  </a:moveTo>
                  <a:lnTo>
                    <a:pt x="323088" y="185927"/>
                  </a:lnTo>
                  <a:lnTo>
                    <a:pt x="0" y="0"/>
                  </a:lnTo>
                </a:path>
                <a:path w="323215" h="268604">
                  <a:moveTo>
                    <a:pt x="182880" y="268224"/>
                  </a:moveTo>
                  <a:lnTo>
                    <a:pt x="182880" y="103631"/>
                  </a:lnTo>
                </a:path>
                <a:path w="323215" h="268604">
                  <a:moveTo>
                    <a:pt x="323088" y="115824"/>
                  </a:moveTo>
                  <a:lnTo>
                    <a:pt x="323088" y="185927"/>
                  </a:lnTo>
                  <a:lnTo>
                    <a:pt x="323088" y="2651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440" name="object 440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983365" y="3623089"/>
            <a:ext cx="60806" cy="42380"/>
          </a:xfrm>
          <a:prstGeom prst="rect">
            <a:avLst/>
          </a:prstGeom>
        </p:spPr>
      </p:pic>
      <p:grpSp>
        <p:nvGrpSpPr>
          <p:cNvPr id="441" name="object 441"/>
          <p:cNvGrpSpPr/>
          <p:nvPr/>
        </p:nvGrpSpPr>
        <p:grpSpPr>
          <a:xfrm>
            <a:off x="4873729" y="3556754"/>
            <a:ext cx="195394" cy="174281"/>
            <a:chOff x="8061959" y="5558027"/>
            <a:chExt cx="323215" cy="288290"/>
          </a:xfrm>
        </p:grpSpPr>
        <p:sp>
          <p:nvSpPr>
            <p:cNvPr id="442" name="object 442"/>
            <p:cNvSpPr/>
            <p:nvPr/>
          </p:nvSpPr>
          <p:spPr>
            <a:xfrm>
              <a:off x="8247887" y="5562599"/>
              <a:ext cx="91440" cy="30480"/>
            </a:xfrm>
            <a:custGeom>
              <a:avLst/>
              <a:gdLst/>
              <a:ahLst/>
              <a:cxnLst/>
              <a:rect l="l" t="t" r="r" b="b"/>
              <a:pathLst>
                <a:path w="91440" h="30479">
                  <a:moveTo>
                    <a:pt x="15239" y="30480"/>
                  </a:moveTo>
                  <a:lnTo>
                    <a:pt x="9143" y="27432"/>
                  </a:lnTo>
                  <a:lnTo>
                    <a:pt x="3047" y="24384"/>
                  </a:lnTo>
                  <a:lnTo>
                    <a:pt x="0" y="21336"/>
                  </a:lnTo>
                  <a:lnTo>
                    <a:pt x="0" y="9144"/>
                  </a:lnTo>
                  <a:lnTo>
                    <a:pt x="3047" y="6096"/>
                  </a:lnTo>
                  <a:lnTo>
                    <a:pt x="12191" y="0"/>
                  </a:lnTo>
                  <a:lnTo>
                    <a:pt x="15239" y="0"/>
                  </a:lnTo>
                  <a:lnTo>
                    <a:pt x="21335" y="0"/>
                  </a:lnTo>
                  <a:lnTo>
                    <a:pt x="24383" y="0"/>
                  </a:lnTo>
                  <a:lnTo>
                    <a:pt x="91439" y="30480"/>
                  </a:lnTo>
                  <a:lnTo>
                    <a:pt x="9143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43" name="object 443"/>
            <p:cNvSpPr/>
            <p:nvPr/>
          </p:nvSpPr>
          <p:spPr>
            <a:xfrm>
              <a:off x="8061959" y="5577839"/>
              <a:ext cx="323215" cy="268605"/>
            </a:xfrm>
            <a:custGeom>
              <a:avLst/>
              <a:gdLst/>
              <a:ahLst/>
              <a:cxnLst/>
              <a:rect l="l" t="t" r="r" b="b"/>
              <a:pathLst>
                <a:path w="323215" h="268604">
                  <a:moveTo>
                    <a:pt x="140208" y="0"/>
                  </a:moveTo>
                  <a:lnTo>
                    <a:pt x="0" y="82296"/>
                  </a:lnTo>
                  <a:lnTo>
                    <a:pt x="323088" y="268224"/>
                  </a:lnTo>
                </a:path>
                <a:path w="323215" h="268604">
                  <a:moveTo>
                    <a:pt x="140208" y="0"/>
                  </a:moveTo>
                  <a:lnTo>
                    <a:pt x="140208" y="16459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444" name="object 44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5490085" y="2506461"/>
            <a:ext cx="42380" cy="58964"/>
          </a:xfrm>
          <a:prstGeom prst="rect">
            <a:avLst/>
          </a:prstGeom>
        </p:spPr>
      </p:pic>
      <p:grpSp>
        <p:nvGrpSpPr>
          <p:cNvPr id="445" name="object 445"/>
          <p:cNvGrpSpPr/>
          <p:nvPr/>
        </p:nvGrpSpPr>
        <p:grpSpPr>
          <a:xfrm>
            <a:off x="5502062" y="2479744"/>
            <a:ext cx="162381" cy="195394"/>
            <a:chOff x="9101328" y="3776471"/>
            <a:chExt cx="268605" cy="323215"/>
          </a:xfrm>
        </p:grpSpPr>
        <p:sp>
          <p:nvSpPr>
            <p:cNvPr id="446" name="object 446"/>
            <p:cNvSpPr/>
            <p:nvPr/>
          </p:nvSpPr>
          <p:spPr>
            <a:xfrm>
              <a:off x="9226296" y="3825239"/>
              <a:ext cx="30480" cy="88900"/>
            </a:xfrm>
            <a:custGeom>
              <a:avLst/>
              <a:gdLst/>
              <a:ahLst/>
              <a:cxnLst/>
              <a:rect l="l" t="t" r="r" b="b"/>
              <a:pathLst>
                <a:path w="30479" h="88900">
                  <a:moveTo>
                    <a:pt x="0" y="12192"/>
                  </a:moveTo>
                  <a:lnTo>
                    <a:pt x="0" y="6096"/>
                  </a:lnTo>
                  <a:lnTo>
                    <a:pt x="6096" y="0"/>
                  </a:lnTo>
                  <a:lnTo>
                    <a:pt x="9144" y="0"/>
                  </a:lnTo>
                  <a:lnTo>
                    <a:pt x="21335" y="0"/>
                  </a:lnTo>
                  <a:lnTo>
                    <a:pt x="24383" y="0"/>
                  </a:lnTo>
                  <a:lnTo>
                    <a:pt x="30479" y="9144"/>
                  </a:lnTo>
                  <a:lnTo>
                    <a:pt x="30479" y="12192"/>
                  </a:lnTo>
                  <a:lnTo>
                    <a:pt x="30479" y="21336"/>
                  </a:lnTo>
                  <a:lnTo>
                    <a:pt x="30479" y="24384"/>
                  </a:lnTo>
                  <a:lnTo>
                    <a:pt x="0" y="88392"/>
                  </a:lnTo>
                  <a:lnTo>
                    <a:pt x="30479" y="88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47" name="object 447"/>
            <p:cNvSpPr/>
            <p:nvPr/>
          </p:nvSpPr>
          <p:spPr>
            <a:xfrm>
              <a:off x="9101328" y="3776471"/>
              <a:ext cx="268605" cy="323215"/>
            </a:xfrm>
            <a:custGeom>
              <a:avLst/>
              <a:gdLst/>
              <a:ahLst/>
              <a:cxnLst/>
              <a:rect l="l" t="t" r="r" b="b"/>
              <a:pathLst>
                <a:path w="268604" h="323214">
                  <a:moveTo>
                    <a:pt x="0" y="182879"/>
                  </a:moveTo>
                  <a:lnTo>
                    <a:pt x="82296" y="323087"/>
                  </a:lnTo>
                  <a:lnTo>
                    <a:pt x="268224" y="0"/>
                  </a:lnTo>
                </a:path>
                <a:path w="268604" h="323214">
                  <a:moveTo>
                    <a:pt x="0" y="182879"/>
                  </a:moveTo>
                  <a:lnTo>
                    <a:pt x="161544" y="1828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48" name="object 448"/>
          <p:cNvSpPr/>
          <p:nvPr/>
        </p:nvSpPr>
        <p:spPr>
          <a:xfrm>
            <a:off x="4623132" y="2816943"/>
            <a:ext cx="4453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49" name="object 449"/>
          <p:cNvSpPr/>
          <p:nvPr/>
        </p:nvSpPr>
        <p:spPr>
          <a:xfrm>
            <a:off x="4070346" y="2816943"/>
            <a:ext cx="510559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84429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0" name="object 450"/>
          <p:cNvSpPr/>
          <p:nvPr/>
        </p:nvSpPr>
        <p:spPr>
          <a:xfrm>
            <a:off x="4711578" y="2816943"/>
            <a:ext cx="510559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84429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51" name="object 451"/>
          <p:cNvGrpSpPr/>
          <p:nvPr/>
        </p:nvGrpSpPr>
        <p:grpSpPr>
          <a:xfrm>
            <a:off x="5837419" y="2980936"/>
            <a:ext cx="173513" cy="335510"/>
            <a:chOff x="9656064" y="4605527"/>
            <a:chExt cx="287020" cy="554990"/>
          </a:xfrm>
        </p:grpSpPr>
        <p:pic>
          <p:nvPicPr>
            <p:cNvPr id="452" name="object 45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683496" y="4605527"/>
              <a:ext cx="231648" cy="265175"/>
            </a:xfrm>
            <a:prstGeom prst="rect">
              <a:avLst/>
            </a:prstGeom>
          </p:spPr>
        </p:pic>
        <p:sp>
          <p:nvSpPr>
            <p:cNvPr id="453" name="object 453"/>
            <p:cNvSpPr/>
            <p:nvPr/>
          </p:nvSpPr>
          <p:spPr>
            <a:xfrm>
              <a:off x="9656064" y="4870703"/>
              <a:ext cx="287020" cy="289560"/>
            </a:xfrm>
            <a:custGeom>
              <a:avLst/>
              <a:gdLst/>
              <a:ahLst/>
              <a:cxnLst/>
              <a:rect l="l" t="t" r="r" b="b"/>
              <a:pathLst>
                <a:path w="287020" h="289560">
                  <a:moveTo>
                    <a:pt x="0" y="289559"/>
                  </a:moveTo>
                  <a:lnTo>
                    <a:pt x="286511" y="289559"/>
                  </a:lnTo>
                  <a:lnTo>
                    <a:pt x="286511" y="0"/>
                  </a:lnTo>
                  <a:lnTo>
                    <a:pt x="0" y="0"/>
                  </a:lnTo>
                  <a:lnTo>
                    <a:pt x="0" y="28955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54" name="object 454"/>
            <p:cNvSpPr/>
            <p:nvPr/>
          </p:nvSpPr>
          <p:spPr>
            <a:xfrm>
              <a:off x="9768840" y="4968239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59" h="88900">
                  <a:moveTo>
                    <a:pt x="0" y="88392"/>
                  </a:moveTo>
                  <a:lnTo>
                    <a:pt x="18287" y="88392"/>
                  </a:lnTo>
                </a:path>
                <a:path w="60959" h="88900">
                  <a:moveTo>
                    <a:pt x="9143" y="88392"/>
                  </a:moveTo>
                  <a:lnTo>
                    <a:pt x="30479" y="0"/>
                  </a:lnTo>
                  <a:lnTo>
                    <a:pt x="54863" y="88392"/>
                  </a:lnTo>
                </a:path>
                <a:path w="60959" h="88900">
                  <a:moveTo>
                    <a:pt x="60959" y="88392"/>
                  </a:moveTo>
                  <a:lnTo>
                    <a:pt x="42671" y="88392"/>
                  </a:lnTo>
                </a:path>
                <a:path w="60959" h="88900">
                  <a:moveTo>
                    <a:pt x="45719" y="54864"/>
                  </a:moveTo>
                  <a:lnTo>
                    <a:pt x="15239" y="548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55" name="object 455"/>
          <p:cNvSpPr/>
          <p:nvPr/>
        </p:nvSpPr>
        <p:spPr>
          <a:xfrm>
            <a:off x="4285933" y="2221777"/>
            <a:ext cx="22265" cy="62956"/>
          </a:xfrm>
          <a:custGeom>
            <a:avLst/>
            <a:gdLst/>
            <a:ahLst/>
            <a:cxnLst/>
            <a:rect l="l" t="t" r="r" b="b"/>
            <a:pathLst>
              <a:path w="36829" h="104139">
                <a:moveTo>
                  <a:pt x="36575" y="0"/>
                </a:moveTo>
                <a:lnTo>
                  <a:pt x="0" y="0"/>
                </a:lnTo>
                <a:lnTo>
                  <a:pt x="0" y="48767"/>
                </a:lnTo>
                <a:lnTo>
                  <a:pt x="24383" y="48767"/>
                </a:lnTo>
                <a:lnTo>
                  <a:pt x="30479" y="54863"/>
                </a:lnTo>
                <a:lnTo>
                  <a:pt x="36575" y="70103"/>
                </a:lnTo>
                <a:lnTo>
                  <a:pt x="36575" y="82296"/>
                </a:lnTo>
                <a:lnTo>
                  <a:pt x="30479" y="94487"/>
                </a:lnTo>
                <a:lnTo>
                  <a:pt x="24383" y="103631"/>
                </a:lnTo>
                <a:lnTo>
                  <a:pt x="0" y="1036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6" name="object 456"/>
          <p:cNvSpPr/>
          <p:nvPr/>
        </p:nvSpPr>
        <p:spPr>
          <a:xfrm>
            <a:off x="4350425" y="2291796"/>
            <a:ext cx="66411" cy="35316"/>
          </a:xfrm>
          <a:custGeom>
            <a:avLst/>
            <a:gdLst/>
            <a:ahLst/>
            <a:cxnLst/>
            <a:rect l="l" t="t" r="r" b="b"/>
            <a:pathLst>
              <a:path w="109854" h="58420">
                <a:moveTo>
                  <a:pt x="109727" y="57911"/>
                </a:moveTo>
                <a:lnTo>
                  <a:pt x="0" y="30479"/>
                </a:lnTo>
                <a:lnTo>
                  <a:pt x="1097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7" name="object 457"/>
          <p:cNvSpPr/>
          <p:nvPr/>
        </p:nvSpPr>
        <p:spPr>
          <a:xfrm>
            <a:off x="4110885" y="2265999"/>
            <a:ext cx="370443" cy="331672"/>
          </a:xfrm>
          <a:custGeom>
            <a:avLst/>
            <a:gdLst/>
            <a:ahLst/>
            <a:cxnLst/>
            <a:rect l="l" t="t" r="r" b="b"/>
            <a:pathLst>
              <a:path w="612775" h="548639">
                <a:moveTo>
                  <a:pt x="109727" y="42672"/>
                </a:moveTo>
                <a:lnTo>
                  <a:pt x="216407" y="73151"/>
                </a:lnTo>
                <a:lnTo>
                  <a:pt x="109727" y="100583"/>
                </a:lnTo>
              </a:path>
              <a:path w="612775" h="548639">
                <a:moveTo>
                  <a:pt x="612647" y="73151"/>
                </a:moveTo>
                <a:lnTo>
                  <a:pt x="0" y="73151"/>
                </a:lnTo>
              </a:path>
              <a:path w="612775" h="548639">
                <a:moveTo>
                  <a:pt x="396239" y="548639"/>
                </a:moveTo>
                <a:lnTo>
                  <a:pt x="396239" y="73151"/>
                </a:lnTo>
                <a:lnTo>
                  <a:pt x="396239" y="0"/>
                </a:lnTo>
              </a:path>
              <a:path w="612775" h="548639">
                <a:moveTo>
                  <a:pt x="216407" y="487679"/>
                </a:moveTo>
                <a:lnTo>
                  <a:pt x="216407" y="73151"/>
                </a:lnTo>
                <a:lnTo>
                  <a:pt x="2164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8" name="object 458"/>
          <p:cNvSpPr/>
          <p:nvPr/>
        </p:nvSpPr>
        <p:spPr>
          <a:xfrm>
            <a:off x="4344896" y="2083580"/>
            <a:ext cx="7678" cy="61037"/>
          </a:xfrm>
          <a:custGeom>
            <a:avLst/>
            <a:gdLst/>
            <a:ahLst/>
            <a:cxnLst/>
            <a:rect l="l" t="t" r="r" b="b"/>
            <a:pathLst>
              <a:path w="12700" h="100964">
                <a:moveTo>
                  <a:pt x="12192" y="0"/>
                </a:moveTo>
                <a:lnTo>
                  <a:pt x="0" y="18287"/>
                </a:lnTo>
              </a:path>
              <a:path w="12700" h="100964">
                <a:moveTo>
                  <a:pt x="12192" y="0"/>
                </a:moveTo>
                <a:lnTo>
                  <a:pt x="12192" y="10058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59" name="object 459"/>
          <p:cNvSpPr/>
          <p:nvPr/>
        </p:nvSpPr>
        <p:spPr>
          <a:xfrm>
            <a:off x="4385435" y="2083580"/>
            <a:ext cx="22265" cy="61037"/>
          </a:xfrm>
          <a:custGeom>
            <a:avLst/>
            <a:gdLst/>
            <a:ahLst/>
            <a:cxnLst/>
            <a:rect l="l" t="t" r="r" b="b"/>
            <a:pathLst>
              <a:path w="36829" h="100964">
                <a:moveTo>
                  <a:pt x="0" y="15239"/>
                </a:moveTo>
                <a:lnTo>
                  <a:pt x="3048" y="9143"/>
                </a:lnTo>
                <a:lnTo>
                  <a:pt x="9143" y="0"/>
                </a:lnTo>
                <a:lnTo>
                  <a:pt x="12191" y="0"/>
                </a:lnTo>
                <a:lnTo>
                  <a:pt x="27431" y="0"/>
                </a:lnTo>
                <a:lnTo>
                  <a:pt x="30479" y="0"/>
                </a:lnTo>
                <a:lnTo>
                  <a:pt x="36575" y="9143"/>
                </a:lnTo>
                <a:lnTo>
                  <a:pt x="36575" y="15239"/>
                </a:lnTo>
                <a:lnTo>
                  <a:pt x="36575" y="24383"/>
                </a:lnTo>
                <a:lnTo>
                  <a:pt x="36575" y="27431"/>
                </a:lnTo>
                <a:lnTo>
                  <a:pt x="0" y="100583"/>
                </a:lnTo>
                <a:lnTo>
                  <a:pt x="36575" y="10058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0" name="object 460"/>
          <p:cNvSpPr/>
          <p:nvPr/>
        </p:nvSpPr>
        <p:spPr>
          <a:xfrm>
            <a:off x="4503362" y="2153600"/>
            <a:ext cx="64492" cy="35316"/>
          </a:xfrm>
          <a:custGeom>
            <a:avLst/>
            <a:gdLst/>
            <a:ahLst/>
            <a:cxnLst/>
            <a:rect l="l" t="t" r="r" b="b"/>
            <a:pathLst>
              <a:path w="106679" h="58420">
                <a:moveTo>
                  <a:pt x="106680" y="57911"/>
                </a:moveTo>
                <a:lnTo>
                  <a:pt x="0" y="27431"/>
                </a:lnTo>
                <a:lnTo>
                  <a:pt x="1066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61" name="object 461"/>
          <p:cNvSpPr/>
          <p:nvPr/>
        </p:nvSpPr>
        <p:spPr>
          <a:xfrm>
            <a:off x="4110884" y="2125960"/>
            <a:ext cx="523611" cy="494052"/>
          </a:xfrm>
          <a:custGeom>
            <a:avLst/>
            <a:gdLst/>
            <a:ahLst/>
            <a:cxnLst/>
            <a:rect l="l" t="t" r="r" b="b"/>
            <a:pathLst>
              <a:path w="866140" h="817245">
                <a:moveTo>
                  <a:pt x="109727" y="45720"/>
                </a:moveTo>
                <a:lnTo>
                  <a:pt x="216407" y="73151"/>
                </a:lnTo>
                <a:lnTo>
                  <a:pt x="109727" y="103631"/>
                </a:lnTo>
              </a:path>
              <a:path w="866140" h="817245">
                <a:moveTo>
                  <a:pt x="865631" y="73151"/>
                </a:moveTo>
                <a:lnTo>
                  <a:pt x="0" y="73151"/>
                </a:lnTo>
              </a:path>
              <a:path w="866140" h="817245">
                <a:moveTo>
                  <a:pt x="649223" y="816863"/>
                </a:moveTo>
                <a:lnTo>
                  <a:pt x="649223" y="73151"/>
                </a:lnTo>
                <a:lnTo>
                  <a:pt x="649223" y="0"/>
                </a:lnTo>
              </a:path>
              <a:path w="866140" h="817245">
                <a:moveTo>
                  <a:pt x="216407" y="719327"/>
                </a:moveTo>
                <a:lnTo>
                  <a:pt x="216407" y="73151"/>
                </a:lnTo>
                <a:lnTo>
                  <a:pt x="2164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62" name="object 462"/>
          <p:cNvGrpSpPr/>
          <p:nvPr/>
        </p:nvGrpSpPr>
        <p:grpSpPr>
          <a:xfrm>
            <a:off x="4689467" y="2257708"/>
            <a:ext cx="217659" cy="161229"/>
            <a:chOff x="7757159" y="3409187"/>
            <a:chExt cx="360045" cy="266700"/>
          </a:xfrm>
        </p:grpSpPr>
        <p:pic>
          <p:nvPicPr>
            <p:cNvPr id="463" name="object 46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816595" y="3409187"/>
              <a:ext cx="185927" cy="192024"/>
            </a:xfrm>
            <a:prstGeom prst="rect">
              <a:avLst/>
            </a:prstGeom>
          </p:spPr>
        </p:pic>
        <p:sp>
          <p:nvSpPr>
            <p:cNvPr id="464" name="object 464"/>
            <p:cNvSpPr/>
            <p:nvPr/>
          </p:nvSpPr>
          <p:spPr>
            <a:xfrm>
              <a:off x="7757159" y="3520439"/>
              <a:ext cx="360045" cy="155575"/>
            </a:xfrm>
            <a:custGeom>
              <a:avLst/>
              <a:gdLst/>
              <a:ahLst/>
              <a:cxnLst/>
              <a:rect l="l" t="t" r="r" b="b"/>
              <a:pathLst>
                <a:path w="360045" h="155575">
                  <a:moveTo>
                    <a:pt x="42672" y="0"/>
                  </a:moveTo>
                  <a:lnTo>
                    <a:pt x="0" y="155448"/>
                  </a:lnTo>
                  <a:lnTo>
                    <a:pt x="359664" y="60960"/>
                  </a:lnTo>
                </a:path>
                <a:path w="360045" h="155575">
                  <a:moveTo>
                    <a:pt x="42672" y="0"/>
                  </a:moveTo>
                  <a:lnTo>
                    <a:pt x="155448" y="1158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grpSp>
        <p:nvGrpSpPr>
          <p:cNvPr id="465" name="object 465"/>
          <p:cNvGrpSpPr/>
          <p:nvPr/>
        </p:nvGrpSpPr>
        <p:grpSpPr>
          <a:xfrm>
            <a:off x="5016532" y="2254944"/>
            <a:ext cx="163149" cy="217659"/>
            <a:chOff x="8298180" y="3404615"/>
            <a:chExt cx="269875" cy="360045"/>
          </a:xfrm>
        </p:grpSpPr>
        <p:pic>
          <p:nvPicPr>
            <p:cNvPr id="466" name="object 46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298180" y="3518915"/>
              <a:ext cx="195072" cy="185928"/>
            </a:xfrm>
            <a:prstGeom prst="rect">
              <a:avLst/>
            </a:prstGeom>
          </p:spPr>
        </p:pic>
        <p:sp>
          <p:nvSpPr>
            <p:cNvPr id="467" name="object 467"/>
            <p:cNvSpPr/>
            <p:nvPr/>
          </p:nvSpPr>
          <p:spPr>
            <a:xfrm>
              <a:off x="8409432" y="3404615"/>
              <a:ext cx="158750" cy="360045"/>
            </a:xfrm>
            <a:custGeom>
              <a:avLst/>
              <a:gdLst/>
              <a:ahLst/>
              <a:cxnLst/>
              <a:rect l="l" t="t" r="r" b="b"/>
              <a:pathLst>
                <a:path w="158750" h="360045">
                  <a:moveTo>
                    <a:pt x="0" y="316992"/>
                  </a:moveTo>
                  <a:lnTo>
                    <a:pt x="158496" y="359664"/>
                  </a:lnTo>
                  <a:lnTo>
                    <a:pt x="60960" y="0"/>
                  </a:lnTo>
                </a:path>
                <a:path w="158750" h="360045">
                  <a:moveTo>
                    <a:pt x="0" y="316992"/>
                  </a:moveTo>
                  <a:lnTo>
                    <a:pt x="115824" y="2011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468" name="object 468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3391341" y="2427229"/>
            <a:ext cx="77390" cy="92131"/>
          </a:xfrm>
          <a:prstGeom prst="rect">
            <a:avLst/>
          </a:prstGeom>
        </p:spPr>
      </p:pic>
      <p:sp>
        <p:nvSpPr>
          <p:cNvPr id="469" name="object 469"/>
          <p:cNvSpPr/>
          <p:nvPr/>
        </p:nvSpPr>
        <p:spPr>
          <a:xfrm>
            <a:off x="3421744" y="2365501"/>
            <a:ext cx="61037" cy="29559"/>
          </a:xfrm>
          <a:custGeom>
            <a:avLst/>
            <a:gdLst/>
            <a:ahLst/>
            <a:cxnLst/>
            <a:rect l="l" t="t" r="r" b="b"/>
            <a:pathLst>
              <a:path w="100964" h="48895">
                <a:moveTo>
                  <a:pt x="18287" y="0"/>
                </a:moveTo>
                <a:lnTo>
                  <a:pt x="3048" y="3048"/>
                </a:lnTo>
                <a:lnTo>
                  <a:pt x="3048" y="9144"/>
                </a:lnTo>
                <a:lnTo>
                  <a:pt x="0" y="18288"/>
                </a:lnTo>
                <a:lnTo>
                  <a:pt x="6096" y="30480"/>
                </a:lnTo>
                <a:lnTo>
                  <a:pt x="15239" y="36576"/>
                </a:lnTo>
                <a:lnTo>
                  <a:pt x="79248" y="48768"/>
                </a:lnTo>
                <a:lnTo>
                  <a:pt x="94487" y="48768"/>
                </a:lnTo>
                <a:lnTo>
                  <a:pt x="97536" y="42672"/>
                </a:lnTo>
                <a:lnTo>
                  <a:pt x="100584" y="33528"/>
                </a:lnTo>
                <a:lnTo>
                  <a:pt x="94487" y="21336"/>
                </a:lnTo>
                <a:lnTo>
                  <a:pt x="85343" y="15240"/>
                </a:lnTo>
                <a:lnTo>
                  <a:pt x="67055" y="9144"/>
                </a:lnTo>
                <a:lnTo>
                  <a:pt x="54863" y="12192"/>
                </a:lnTo>
                <a:lnTo>
                  <a:pt x="48767" y="21336"/>
                </a:lnTo>
                <a:lnTo>
                  <a:pt x="42672" y="426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0" name="object 470"/>
          <p:cNvSpPr/>
          <p:nvPr/>
        </p:nvSpPr>
        <p:spPr>
          <a:xfrm>
            <a:off x="3430958" y="2321278"/>
            <a:ext cx="14971" cy="11132"/>
          </a:xfrm>
          <a:custGeom>
            <a:avLst/>
            <a:gdLst/>
            <a:ahLst/>
            <a:cxnLst/>
            <a:rect l="l" t="t" r="r" b="b"/>
            <a:pathLst>
              <a:path w="24764" h="18414">
                <a:moveTo>
                  <a:pt x="21336" y="12192"/>
                </a:moveTo>
                <a:lnTo>
                  <a:pt x="15239" y="18288"/>
                </a:lnTo>
                <a:lnTo>
                  <a:pt x="6096" y="15240"/>
                </a:lnTo>
                <a:lnTo>
                  <a:pt x="0" y="9144"/>
                </a:lnTo>
                <a:lnTo>
                  <a:pt x="3048" y="3048"/>
                </a:lnTo>
                <a:lnTo>
                  <a:pt x="9144" y="0"/>
                </a:lnTo>
                <a:lnTo>
                  <a:pt x="18287" y="3048"/>
                </a:lnTo>
                <a:lnTo>
                  <a:pt x="24384" y="9144"/>
                </a:lnTo>
                <a:lnTo>
                  <a:pt x="21336" y="121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1" name="object 471"/>
          <p:cNvSpPr/>
          <p:nvPr/>
        </p:nvSpPr>
        <p:spPr>
          <a:xfrm>
            <a:off x="3528617" y="2229147"/>
            <a:ext cx="42611" cy="66411"/>
          </a:xfrm>
          <a:custGeom>
            <a:avLst/>
            <a:gdLst/>
            <a:ahLst/>
            <a:cxnLst/>
            <a:rect l="l" t="t" r="r" b="b"/>
            <a:pathLst>
              <a:path w="70485" h="109854">
                <a:moveTo>
                  <a:pt x="0" y="85344"/>
                </a:moveTo>
                <a:lnTo>
                  <a:pt x="70103" y="0"/>
                </a:lnTo>
                <a:lnTo>
                  <a:pt x="51815" y="10972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2" name="object 472"/>
          <p:cNvSpPr/>
          <p:nvPr/>
        </p:nvSpPr>
        <p:spPr>
          <a:xfrm>
            <a:off x="3430958" y="2208878"/>
            <a:ext cx="941655" cy="431480"/>
          </a:xfrm>
          <a:custGeom>
            <a:avLst/>
            <a:gdLst/>
            <a:ahLst/>
            <a:cxnLst/>
            <a:rect l="l" t="t" r="r" b="b"/>
            <a:pathLst>
              <a:path w="1557654" h="713739">
                <a:moveTo>
                  <a:pt x="103632" y="606551"/>
                </a:moveTo>
                <a:lnTo>
                  <a:pt x="70103" y="713232"/>
                </a:lnTo>
                <a:lnTo>
                  <a:pt x="45720" y="606551"/>
                </a:lnTo>
              </a:path>
              <a:path w="1557654" h="713739">
                <a:moveTo>
                  <a:pt x="231648" y="33527"/>
                </a:moveTo>
                <a:lnTo>
                  <a:pt x="216408" y="67056"/>
                </a:lnTo>
                <a:lnTo>
                  <a:pt x="201168" y="100584"/>
                </a:lnTo>
                <a:lnTo>
                  <a:pt x="185927" y="134112"/>
                </a:lnTo>
                <a:lnTo>
                  <a:pt x="170687" y="170688"/>
                </a:lnTo>
                <a:lnTo>
                  <a:pt x="158496" y="204216"/>
                </a:lnTo>
                <a:lnTo>
                  <a:pt x="146303" y="240792"/>
                </a:lnTo>
                <a:lnTo>
                  <a:pt x="137160" y="274320"/>
                </a:lnTo>
                <a:lnTo>
                  <a:pt x="124968" y="310896"/>
                </a:lnTo>
                <a:lnTo>
                  <a:pt x="115824" y="347472"/>
                </a:lnTo>
                <a:lnTo>
                  <a:pt x="106679" y="384048"/>
                </a:lnTo>
                <a:lnTo>
                  <a:pt x="100584" y="417575"/>
                </a:lnTo>
                <a:lnTo>
                  <a:pt x="94487" y="454151"/>
                </a:lnTo>
                <a:lnTo>
                  <a:pt x="88391" y="490727"/>
                </a:lnTo>
                <a:lnTo>
                  <a:pt x="82296" y="530351"/>
                </a:lnTo>
                <a:lnTo>
                  <a:pt x="79248" y="566927"/>
                </a:lnTo>
                <a:lnTo>
                  <a:pt x="76200" y="603503"/>
                </a:lnTo>
                <a:lnTo>
                  <a:pt x="73151" y="640079"/>
                </a:lnTo>
                <a:lnTo>
                  <a:pt x="70103" y="676656"/>
                </a:lnTo>
                <a:lnTo>
                  <a:pt x="70103" y="713232"/>
                </a:lnTo>
              </a:path>
              <a:path w="1557654" h="713739">
                <a:moveTo>
                  <a:pt x="1490472" y="661416"/>
                </a:moveTo>
                <a:lnTo>
                  <a:pt x="231648" y="33527"/>
                </a:lnTo>
                <a:lnTo>
                  <a:pt x="167639" y="0"/>
                </a:lnTo>
              </a:path>
              <a:path w="1557654" h="713739">
                <a:moveTo>
                  <a:pt x="1557527" y="713232"/>
                </a:moveTo>
                <a:lnTo>
                  <a:pt x="70103" y="713232"/>
                </a:lnTo>
                <a:lnTo>
                  <a:pt x="0" y="71323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3" name="object 473"/>
          <p:cNvSpPr/>
          <p:nvPr/>
        </p:nvSpPr>
        <p:spPr>
          <a:xfrm>
            <a:off x="4750273" y="3437906"/>
            <a:ext cx="22265" cy="61037"/>
          </a:xfrm>
          <a:custGeom>
            <a:avLst/>
            <a:gdLst/>
            <a:ahLst/>
            <a:cxnLst/>
            <a:rect l="l" t="t" r="r" b="b"/>
            <a:pathLst>
              <a:path w="36829" h="100964">
                <a:moveTo>
                  <a:pt x="15239" y="100584"/>
                </a:moveTo>
                <a:lnTo>
                  <a:pt x="36575" y="27431"/>
                </a:lnTo>
                <a:lnTo>
                  <a:pt x="33527" y="12191"/>
                </a:lnTo>
                <a:lnTo>
                  <a:pt x="27431" y="0"/>
                </a:lnTo>
                <a:lnTo>
                  <a:pt x="12191" y="0"/>
                </a:lnTo>
                <a:lnTo>
                  <a:pt x="3048" y="15239"/>
                </a:lnTo>
                <a:lnTo>
                  <a:pt x="0" y="30479"/>
                </a:lnTo>
                <a:lnTo>
                  <a:pt x="3048" y="51815"/>
                </a:lnTo>
                <a:lnTo>
                  <a:pt x="9144" y="64007"/>
                </a:lnTo>
                <a:lnTo>
                  <a:pt x="21335" y="60960"/>
                </a:lnTo>
                <a:lnTo>
                  <a:pt x="27431" y="5181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4" name="object 474"/>
          <p:cNvSpPr/>
          <p:nvPr/>
        </p:nvSpPr>
        <p:spPr>
          <a:xfrm>
            <a:off x="5065361" y="3520823"/>
            <a:ext cx="7678" cy="9213"/>
          </a:xfrm>
          <a:custGeom>
            <a:avLst/>
            <a:gdLst/>
            <a:ahLst/>
            <a:cxnLst/>
            <a:rect l="l" t="t" r="r" b="b"/>
            <a:pathLst>
              <a:path w="12700" h="15239">
                <a:moveTo>
                  <a:pt x="6096" y="15239"/>
                </a:moveTo>
                <a:lnTo>
                  <a:pt x="0" y="12191"/>
                </a:lnTo>
                <a:lnTo>
                  <a:pt x="0" y="3047"/>
                </a:lnTo>
                <a:lnTo>
                  <a:pt x="6096" y="0"/>
                </a:lnTo>
                <a:lnTo>
                  <a:pt x="12192" y="3047"/>
                </a:lnTo>
                <a:lnTo>
                  <a:pt x="12192" y="12191"/>
                </a:lnTo>
                <a:lnTo>
                  <a:pt x="6096" y="15239"/>
                </a:lnTo>
              </a:path>
              <a:path w="12700" h="15239">
                <a:moveTo>
                  <a:pt x="6096" y="12191"/>
                </a:moveTo>
                <a:lnTo>
                  <a:pt x="3048" y="9143"/>
                </a:lnTo>
                <a:lnTo>
                  <a:pt x="3048" y="6095"/>
                </a:lnTo>
                <a:lnTo>
                  <a:pt x="6096" y="3047"/>
                </a:lnTo>
                <a:lnTo>
                  <a:pt x="9144" y="6095"/>
                </a:lnTo>
                <a:lnTo>
                  <a:pt x="9144" y="9143"/>
                </a:lnTo>
                <a:lnTo>
                  <a:pt x="6096" y="121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5" name="object 475"/>
          <p:cNvSpPr/>
          <p:nvPr/>
        </p:nvSpPr>
        <p:spPr>
          <a:xfrm>
            <a:off x="4715263" y="2991992"/>
            <a:ext cx="353937" cy="576970"/>
          </a:xfrm>
          <a:custGeom>
            <a:avLst/>
            <a:gdLst/>
            <a:ahLst/>
            <a:cxnLst/>
            <a:rect l="l" t="t" r="r" b="b"/>
            <a:pathLst>
              <a:path w="585470" h="954404">
                <a:moveTo>
                  <a:pt x="152400" y="853439"/>
                </a:moveTo>
                <a:lnTo>
                  <a:pt x="262127" y="883919"/>
                </a:lnTo>
                <a:lnTo>
                  <a:pt x="152400" y="911351"/>
                </a:lnTo>
              </a:path>
              <a:path w="585470" h="954404">
                <a:moveTo>
                  <a:pt x="585216" y="883919"/>
                </a:moveTo>
                <a:lnTo>
                  <a:pt x="0" y="883919"/>
                </a:lnTo>
              </a:path>
              <a:path w="585470" h="954404">
                <a:moveTo>
                  <a:pt x="585216" y="0"/>
                </a:moveTo>
                <a:lnTo>
                  <a:pt x="585216" y="883919"/>
                </a:lnTo>
                <a:lnTo>
                  <a:pt x="585216" y="954023"/>
                </a:lnTo>
              </a:path>
              <a:path w="585470" h="954404">
                <a:moveTo>
                  <a:pt x="262127" y="124967"/>
                </a:moveTo>
                <a:lnTo>
                  <a:pt x="262127" y="883919"/>
                </a:lnTo>
                <a:lnTo>
                  <a:pt x="262127" y="9540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476" name="object 47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296610" y="3435142"/>
            <a:ext cx="77390" cy="68176"/>
          </a:xfrm>
          <a:prstGeom prst="rect">
            <a:avLst/>
          </a:prstGeom>
        </p:spPr>
      </p:pic>
      <p:sp>
        <p:nvSpPr>
          <p:cNvPr id="477" name="object 477"/>
          <p:cNvSpPr/>
          <p:nvPr/>
        </p:nvSpPr>
        <p:spPr>
          <a:xfrm>
            <a:off x="5177762" y="3507925"/>
            <a:ext cx="66411" cy="35316"/>
          </a:xfrm>
          <a:custGeom>
            <a:avLst/>
            <a:gdLst/>
            <a:ahLst/>
            <a:cxnLst/>
            <a:rect l="l" t="t" r="r" b="b"/>
            <a:pathLst>
              <a:path w="109854" h="58420">
                <a:moveTo>
                  <a:pt x="109727" y="57912"/>
                </a:moveTo>
                <a:lnTo>
                  <a:pt x="0" y="30479"/>
                </a:lnTo>
                <a:lnTo>
                  <a:pt x="1097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78" name="object 478"/>
          <p:cNvSpPr/>
          <p:nvPr/>
        </p:nvSpPr>
        <p:spPr>
          <a:xfrm>
            <a:off x="5065361" y="2958825"/>
            <a:ext cx="363150" cy="609984"/>
          </a:xfrm>
          <a:custGeom>
            <a:avLst/>
            <a:gdLst/>
            <a:ahLst/>
            <a:cxnLst/>
            <a:rect l="l" t="t" r="r" b="b"/>
            <a:pathLst>
              <a:path w="600709" h="1009014">
                <a:moveTo>
                  <a:pt x="6096" y="929640"/>
                </a:moveTo>
                <a:lnTo>
                  <a:pt x="12192" y="932688"/>
                </a:lnTo>
                <a:lnTo>
                  <a:pt x="12192" y="941832"/>
                </a:lnTo>
                <a:lnTo>
                  <a:pt x="6096" y="944880"/>
                </a:lnTo>
                <a:lnTo>
                  <a:pt x="0" y="941832"/>
                </a:lnTo>
                <a:lnTo>
                  <a:pt x="0" y="932688"/>
                </a:lnTo>
                <a:lnTo>
                  <a:pt x="6096" y="929640"/>
                </a:lnTo>
              </a:path>
              <a:path w="600709" h="1009014">
                <a:moveTo>
                  <a:pt x="6096" y="932688"/>
                </a:moveTo>
                <a:lnTo>
                  <a:pt x="9144" y="935736"/>
                </a:lnTo>
                <a:lnTo>
                  <a:pt x="9144" y="938784"/>
                </a:lnTo>
                <a:lnTo>
                  <a:pt x="6096" y="941832"/>
                </a:lnTo>
                <a:lnTo>
                  <a:pt x="3048" y="938784"/>
                </a:lnTo>
                <a:lnTo>
                  <a:pt x="3048" y="935736"/>
                </a:lnTo>
                <a:lnTo>
                  <a:pt x="6096" y="932688"/>
                </a:lnTo>
              </a:path>
              <a:path w="600709" h="1009014">
                <a:moveTo>
                  <a:pt x="600455" y="938784"/>
                </a:moveTo>
                <a:lnTo>
                  <a:pt x="6096" y="938784"/>
                </a:lnTo>
              </a:path>
              <a:path w="600709" h="1009014">
                <a:moveTo>
                  <a:pt x="185927" y="0"/>
                </a:moveTo>
                <a:lnTo>
                  <a:pt x="185927" y="938784"/>
                </a:lnTo>
                <a:lnTo>
                  <a:pt x="185927" y="1008888"/>
                </a:lnTo>
              </a:path>
              <a:path w="600709" h="1009014">
                <a:moveTo>
                  <a:pt x="6096" y="54864"/>
                </a:moveTo>
                <a:lnTo>
                  <a:pt x="6096" y="938784"/>
                </a:lnTo>
                <a:lnTo>
                  <a:pt x="6096" y="10088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79" name="object 479"/>
          <p:cNvGrpSpPr/>
          <p:nvPr/>
        </p:nvGrpSpPr>
        <p:grpSpPr>
          <a:xfrm>
            <a:off x="2104271" y="1390755"/>
            <a:ext cx="593477" cy="173513"/>
            <a:chOff x="3480815" y="1975103"/>
            <a:chExt cx="981710" cy="287020"/>
          </a:xfrm>
        </p:grpSpPr>
        <p:sp>
          <p:nvSpPr>
            <p:cNvPr id="480" name="object 480"/>
            <p:cNvSpPr/>
            <p:nvPr/>
          </p:nvSpPr>
          <p:spPr>
            <a:xfrm>
              <a:off x="3532631" y="202691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182880"/>
                  </a:moveTo>
                  <a:lnTo>
                    <a:pt x="182879" y="0"/>
                  </a:lnTo>
                  <a:lnTo>
                    <a:pt x="128015" y="33528"/>
                  </a:lnTo>
                </a:path>
                <a:path w="182879" h="182880">
                  <a:moveTo>
                    <a:pt x="182879" y="0"/>
                  </a:moveTo>
                  <a:lnTo>
                    <a:pt x="152400" y="579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480815" y="1975103"/>
              <a:ext cx="728980" cy="287020"/>
            </a:xfrm>
            <a:custGeom>
              <a:avLst/>
              <a:gdLst/>
              <a:ahLst/>
              <a:cxnLst/>
              <a:rect l="l" t="t" r="r" b="b"/>
              <a:pathLst>
                <a:path w="728979" h="287019">
                  <a:moveTo>
                    <a:pt x="0" y="286511"/>
                  </a:moveTo>
                  <a:lnTo>
                    <a:pt x="728472" y="286511"/>
                  </a:lnTo>
                  <a:lnTo>
                    <a:pt x="728472" y="0"/>
                  </a:lnTo>
                  <a:lnTo>
                    <a:pt x="0" y="0"/>
                  </a:lnTo>
                  <a:lnTo>
                    <a:pt x="0" y="286511"/>
                  </a:lnTo>
                </a:path>
                <a:path w="728979" h="287019">
                  <a:moveTo>
                    <a:pt x="289560" y="286511"/>
                  </a:moveTo>
                  <a:lnTo>
                    <a:pt x="2895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82" name="object 48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845051" y="2065019"/>
              <a:ext cx="79248" cy="109728"/>
            </a:xfrm>
            <a:prstGeom prst="rect">
              <a:avLst/>
            </a:prstGeom>
          </p:spPr>
        </p:pic>
        <p:sp>
          <p:nvSpPr>
            <p:cNvPr id="483" name="object 483"/>
            <p:cNvSpPr/>
            <p:nvPr/>
          </p:nvSpPr>
          <p:spPr>
            <a:xfrm>
              <a:off x="4011167" y="2069591"/>
              <a:ext cx="116205" cy="100965"/>
            </a:xfrm>
            <a:custGeom>
              <a:avLst/>
              <a:gdLst/>
              <a:ahLst/>
              <a:cxnLst/>
              <a:rect l="l" t="t" r="r" b="b"/>
              <a:pathLst>
                <a:path w="116204" h="100964">
                  <a:moveTo>
                    <a:pt x="24384" y="0"/>
                  </a:moveTo>
                  <a:lnTo>
                    <a:pt x="12192" y="0"/>
                  </a:lnTo>
                  <a:lnTo>
                    <a:pt x="3048" y="9144"/>
                  </a:lnTo>
                  <a:lnTo>
                    <a:pt x="0" y="21336"/>
                  </a:lnTo>
                  <a:lnTo>
                    <a:pt x="0" y="76200"/>
                  </a:lnTo>
                  <a:lnTo>
                    <a:pt x="3048" y="91440"/>
                  </a:lnTo>
                  <a:lnTo>
                    <a:pt x="12192" y="100584"/>
                  </a:lnTo>
                  <a:lnTo>
                    <a:pt x="24384" y="100584"/>
                  </a:lnTo>
                  <a:lnTo>
                    <a:pt x="30480" y="91440"/>
                  </a:lnTo>
                  <a:lnTo>
                    <a:pt x="36576" y="76200"/>
                  </a:lnTo>
                  <a:lnTo>
                    <a:pt x="36576" y="21336"/>
                  </a:lnTo>
                  <a:lnTo>
                    <a:pt x="30480" y="9144"/>
                  </a:lnTo>
                  <a:lnTo>
                    <a:pt x="24384" y="0"/>
                  </a:lnTo>
                </a:path>
                <a:path w="116204" h="100964">
                  <a:moveTo>
                    <a:pt x="79248" y="12192"/>
                  </a:moveTo>
                  <a:lnTo>
                    <a:pt x="82296" y="9144"/>
                  </a:lnTo>
                  <a:lnTo>
                    <a:pt x="88392" y="0"/>
                  </a:lnTo>
                  <a:lnTo>
                    <a:pt x="91440" y="0"/>
                  </a:lnTo>
                  <a:lnTo>
                    <a:pt x="106680" y="0"/>
                  </a:lnTo>
                  <a:lnTo>
                    <a:pt x="109728" y="0"/>
                  </a:lnTo>
                  <a:lnTo>
                    <a:pt x="115824" y="9144"/>
                  </a:lnTo>
                  <a:lnTo>
                    <a:pt x="115824" y="12192"/>
                  </a:lnTo>
                  <a:lnTo>
                    <a:pt x="115824" y="21336"/>
                  </a:lnTo>
                  <a:lnTo>
                    <a:pt x="115824" y="27432"/>
                  </a:lnTo>
                  <a:lnTo>
                    <a:pt x="79248" y="100584"/>
                  </a:lnTo>
                  <a:lnTo>
                    <a:pt x="115824" y="10058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209287" y="1975103"/>
              <a:ext cx="253365" cy="287020"/>
            </a:xfrm>
            <a:custGeom>
              <a:avLst/>
              <a:gdLst/>
              <a:ahLst/>
              <a:cxnLst/>
              <a:rect l="l" t="t" r="r" b="b"/>
              <a:pathLst>
                <a:path w="253364" h="287019">
                  <a:moveTo>
                    <a:pt x="0" y="286511"/>
                  </a:moveTo>
                  <a:lnTo>
                    <a:pt x="252984" y="286511"/>
                  </a:lnTo>
                  <a:lnTo>
                    <a:pt x="252984" y="0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303775" y="2072639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60" h="88900">
                  <a:moveTo>
                    <a:pt x="0" y="88392"/>
                  </a:moveTo>
                  <a:lnTo>
                    <a:pt x="18287" y="88392"/>
                  </a:lnTo>
                </a:path>
                <a:path w="60960" h="88900">
                  <a:moveTo>
                    <a:pt x="9144" y="88392"/>
                  </a:moveTo>
                  <a:lnTo>
                    <a:pt x="30479" y="0"/>
                  </a:lnTo>
                  <a:lnTo>
                    <a:pt x="54863" y="88392"/>
                  </a:lnTo>
                </a:path>
                <a:path w="60960" h="88900">
                  <a:moveTo>
                    <a:pt x="60960" y="88392"/>
                  </a:moveTo>
                  <a:lnTo>
                    <a:pt x="42672" y="88392"/>
                  </a:lnTo>
                </a:path>
                <a:path w="60960" h="88900">
                  <a:moveTo>
                    <a:pt x="45720" y="54864"/>
                  </a:moveTo>
                  <a:lnTo>
                    <a:pt x="18287" y="548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86" name="object 486"/>
          <p:cNvSpPr/>
          <p:nvPr/>
        </p:nvSpPr>
        <p:spPr>
          <a:xfrm>
            <a:off x="2697595" y="1477358"/>
            <a:ext cx="134742" cy="1057971"/>
          </a:xfrm>
          <a:custGeom>
            <a:avLst/>
            <a:gdLst/>
            <a:ahLst/>
            <a:cxnLst/>
            <a:rect l="l" t="t" r="r" b="b"/>
            <a:pathLst>
              <a:path w="222885" h="1750060">
                <a:moveTo>
                  <a:pt x="222503" y="1639824"/>
                </a:moveTo>
                <a:lnTo>
                  <a:pt x="192024" y="1749552"/>
                </a:lnTo>
                <a:lnTo>
                  <a:pt x="164591" y="1639824"/>
                </a:lnTo>
              </a:path>
              <a:path w="222885" h="1750060">
                <a:moveTo>
                  <a:pt x="192024" y="1749552"/>
                </a:moveTo>
                <a:lnTo>
                  <a:pt x="192024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87" name="object 487"/>
          <p:cNvGrpSpPr/>
          <p:nvPr/>
        </p:nvGrpSpPr>
        <p:grpSpPr>
          <a:xfrm>
            <a:off x="3887005" y="2821549"/>
            <a:ext cx="99809" cy="66411"/>
            <a:chOff x="6429755" y="4341875"/>
            <a:chExt cx="165100" cy="109855"/>
          </a:xfrm>
        </p:grpSpPr>
        <p:sp>
          <p:nvSpPr>
            <p:cNvPr id="488" name="object 488"/>
            <p:cNvSpPr/>
            <p:nvPr/>
          </p:nvSpPr>
          <p:spPr>
            <a:xfrm>
              <a:off x="6434327" y="4349495"/>
              <a:ext cx="48895" cy="91440"/>
            </a:xfrm>
            <a:custGeom>
              <a:avLst/>
              <a:gdLst/>
              <a:ahLst/>
              <a:cxnLst/>
              <a:rect l="l" t="t" r="r" b="b"/>
              <a:pathLst>
                <a:path w="48895" h="91439">
                  <a:moveTo>
                    <a:pt x="9144" y="79248"/>
                  </a:moveTo>
                  <a:lnTo>
                    <a:pt x="3048" y="73151"/>
                  </a:lnTo>
                  <a:lnTo>
                    <a:pt x="0" y="64008"/>
                  </a:lnTo>
                  <a:lnTo>
                    <a:pt x="0" y="54863"/>
                  </a:lnTo>
                  <a:lnTo>
                    <a:pt x="0" y="39624"/>
                  </a:lnTo>
                  <a:lnTo>
                    <a:pt x="0" y="30479"/>
                  </a:lnTo>
                  <a:lnTo>
                    <a:pt x="3048" y="24384"/>
                  </a:lnTo>
                  <a:lnTo>
                    <a:pt x="6096" y="15239"/>
                  </a:lnTo>
                  <a:lnTo>
                    <a:pt x="9144" y="9143"/>
                  </a:lnTo>
                  <a:lnTo>
                    <a:pt x="12192" y="6096"/>
                  </a:lnTo>
                  <a:lnTo>
                    <a:pt x="15239" y="0"/>
                  </a:lnTo>
                  <a:lnTo>
                    <a:pt x="21336" y="0"/>
                  </a:lnTo>
                  <a:lnTo>
                    <a:pt x="27432" y="0"/>
                  </a:lnTo>
                  <a:lnTo>
                    <a:pt x="33527" y="0"/>
                  </a:lnTo>
                  <a:lnTo>
                    <a:pt x="36575" y="3048"/>
                  </a:lnTo>
                  <a:lnTo>
                    <a:pt x="39624" y="6096"/>
                  </a:lnTo>
                  <a:lnTo>
                    <a:pt x="45720" y="15239"/>
                  </a:lnTo>
                </a:path>
                <a:path w="48895" h="91439">
                  <a:moveTo>
                    <a:pt x="45720" y="21336"/>
                  </a:moveTo>
                  <a:lnTo>
                    <a:pt x="42672" y="0"/>
                  </a:lnTo>
                </a:path>
                <a:path w="48895" h="91439">
                  <a:moveTo>
                    <a:pt x="48768" y="64008"/>
                  </a:moveTo>
                  <a:lnTo>
                    <a:pt x="45720" y="73151"/>
                  </a:lnTo>
                  <a:lnTo>
                    <a:pt x="42672" y="82296"/>
                  </a:lnTo>
                  <a:lnTo>
                    <a:pt x="39624" y="85343"/>
                  </a:lnTo>
                  <a:lnTo>
                    <a:pt x="33527" y="91439"/>
                  </a:lnTo>
                  <a:lnTo>
                    <a:pt x="30480" y="91439"/>
                  </a:lnTo>
                  <a:lnTo>
                    <a:pt x="21336" y="91439"/>
                  </a:lnTo>
                  <a:lnTo>
                    <a:pt x="15239" y="88391"/>
                  </a:lnTo>
                  <a:lnTo>
                    <a:pt x="12192" y="85343"/>
                  </a:lnTo>
                  <a:lnTo>
                    <a:pt x="9144" y="7924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489" name="object 48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515099" y="4341875"/>
              <a:ext cx="79248" cy="109728"/>
            </a:xfrm>
            <a:prstGeom prst="rect">
              <a:avLst/>
            </a:prstGeom>
          </p:spPr>
        </p:pic>
      </p:grpSp>
      <p:sp>
        <p:nvSpPr>
          <p:cNvPr id="490" name="object 490"/>
          <p:cNvSpPr/>
          <p:nvPr/>
        </p:nvSpPr>
        <p:spPr>
          <a:xfrm>
            <a:off x="4039022" y="2824313"/>
            <a:ext cx="22265" cy="61037"/>
          </a:xfrm>
          <a:custGeom>
            <a:avLst/>
            <a:gdLst/>
            <a:ahLst/>
            <a:cxnLst/>
            <a:rect l="l" t="t" r="r" b="b"/>
            <a:pathLst>
              <a:path w="36829" h="100964">
                <a:moveTo>
                  <a:pt x="0" y="0"/>
                </a:moveTo>
                <a:lnTo>
                  <a:pt x="27431" y="0"/>
                </a:lnTo>
                <a:lnTo>
                  <a:pt x="30479" y="6096"/>
                </a:lnTo>
                <a:lnTo>
                  <a:pt x="36575" y="15239"/>
                </a:lnTo>
                <a:lnTo>
                  <a:pt x="36575" y="27432"/>
                </a:lnTo>
                <a:lnTo>
                  <a:pt x="33527" y="36575"/>
                </a:lnTo>
                <a:lnTo>
                  <a:pt x="24383" y="45720"/>
                </a:lnTo>
                <a:lnTo>
                  <a:pt x="6095" y="45720"/>
                </a:lnTo>
              </a:path>
              <a:path w="36829" h="100964">
                <a:moveTo>
                  <a:pt x="0" y="100584"/>
                </a:moveTo>
                <a:lnTo>
                  <a:pt x="24383" y="100584"/>
                </a:lnTo>
                <a:lnTo>
                  <a:pt x="30479" y="94487"/>
                </a:lnTo>
                <a:lnTo>
                  <a:pt x="36575" y="82296"/>
                </a:lnTo>
                <a:lnTo>
                  <a:pt x="36575" y="60960"/>
                </a:lnTo>
                <a:lnTo>
                  <a:pt x="30479" y="48768"/>
                </a:lnTo>
                <a:lnTo>
                  <a:pt x="24383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1" name="object 491"/>
          <p:cNvSpPr/>
          <p:nvPr/>
        </p:nvSpPr>
        <p:spPr>
          <a:xfrm>
            <a:off x="3856603" y="2910917"/>
            <a:ext cx="388870" cy="116315"/>
          </a:xfrm>
          <a:custGeom>
            <a:avLst/>
            <a:gdLst/>
            <a:ahLst/>
            <a:cxnLst/>
            <a:rect l="l" t="t" r="r" b="b"/>
            <a:pathLst>
              <a:path w="643254" h="192404">
                <a:moveTo>
                  <a:pt x="576071" y="100583"/>
                </a:moveTo>
                <a:lnTo>
                  <a:pt x="643128" y="192024"/>
                </a:lnTo>
                <a:lnTo>
                  <a:pt x="539495" y="149351"/>
                </a:lnTo>
              </a:path>
              <a:path w="643254" h="192404">
                <a:moveTo>
                  <a:pt x="643128" y="192024"/>
                </a:moveTo>
                <a:lnTo>
                  <a:pt x="396239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492" name="object 492"/>
          <p:cNvSpPr/>
          <p:nvPr/>
        </p:nvSpPr>
        <p:spPr>
          <a:xfrm>
            <a:off x="3629960" y="2398668"/>
            <a:ext cx="26104" cy="53743"/>
          </a:xfrm>
          <a:custGeom>
            <a:avLst/>
            <a:gdLst/>
            <a:ahLst/>
            <a:cxnLst/>
            <a:rect l="l" t="t" r="r" b="b"/>
            <a:pathLst>
              <a:path w="43179" h="88900">
                <a:moveTo>
                  <a:pt x="42672" y="0"/>
                </a:moveTo>
                <a:lnTo>
                  <a:pt x="24384" y="9144"/>
                </a:lnTo>
              </a:path>
              <a:path w="43179" h="88900">
                <a:moveTo>
                  <a:pt x="42672" y="0"/>
                </a:moveTo>
                <a:lnTo>
                  <a:pt x="0" y="79248"/>
                </a:lnTo>
              </a:path>
              <a:path w="43179" h="88900">
                <a:moveTo>
                  <a:pt x="36575" y="88392"/>
                </a:moveTo>
                <a:lnTo>
                  <a:pt x="39624" y="88392"/>
                </a:lnTo>
                <a:lnTo>
                  <a:pt x="42672" y="88392"/>
                </a:lnTo>
                <a:lnTo>
                  <a:pt x="42672" y="85344"/>
                </a:lnTo>
                <a:lnTo>
                  <a:pt x="42672" y="79248"/>
                </a:lnTo>
                <a:lnTo>
                  <a:pt x="36575" y="82296"/>
                </a:lnTo>
                <a:lnTo>
                  <a:pt x="36575" y="85344"/>
                </a:lnTo>
                <a:lnTo>
                  <a:pt x="36575" y="88392"/>
                </a:lnTo>
              </a:path>
              <a:path w="43179" h="88900">
                <a:moveTo>
                  <a:pt x="36575" y="85344"/>
                </a:moveTo>
                <a:lnTo>
                  <a:pt x="42672" y="82296"/>
                </a:lnTo>
              </a:path>
              <a:path w="43179" h="88900">
                <a:moveTo>
                  <a:pt x="39624" y="79248"/>
                </a:moveTo>
                <a:lnTo>
                  <a:pt x="39624" y="883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93" name="object 493"/>
          <p:cNvGrpSpPr/>
          <p:nvPr/>
        </p:nvGrpSpPr>
        <p:grpSpPr>
          <a:xfrm>
            <a:off x="3547043" y="2310222"/>
            <a:ext cx="193475" cy="176201"/>
            <a:chOff x="5867400" y="3496055"/>
            <a:chExt cx="320040" cy="291465"/>
          </a:xfrm>
        </p:grpSpPr>
        <p:pic>
          <p:nvPicPr>
            <p:cNvPr id="494" name="object 4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15811" y="3695699"/>
              <a:ext cx="64008" cy="91439"/>
            </a:xfrm>
            <a:prstGeom prst="rect">
              <a:avLst/>
            </a:prstGeom>
          </p:spPr>
        </p:pic>
        <p:sp>
          <p:nvSpPr>
            <p:cNvPr id="495" name="object 495"/>
            <p:cNvSpPr/>
            <p:nvPr/>
          </p:nvSpPr>
          <p:spPr>
            <a:xfrm>
              <a:off x="5867400" y="3496055"/>
              <a:ext cx="320040" cy="207645"/>
            </a:xfrm>
            <a:custGeom>
              <a:avLst/>
              <a:gdLst/>
              <a:ahLst/>
              <a:cxnLst/>
              <a:rect l="l" t="t" r="r" b="b"/>
              <a:pathLst>
                <a:path w="320039" h="207645">
                  <a:moveTo>
                    <a:pt x="320039" y="164592"/>
                  </a:moveTo>
                  <a:lnTo>
                    <a:pt x="310896" y="0"/>
                  </a:lnTo>
                  <a:lnTo>
                    <a:pt x="0" y="207263"/>
                  </a:lnTo>
                </a:path>
                <a:path w="320039" h="207645">
                  <a:moveTo>
                    <a:pt x="320039" y="164592"/>
                  </a:moveTo>
                  <a:lnTo>
                    <a:pt x="173736" y="914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496" name="object 496"/>
          <p:cNvSpPr/>
          <p:nvPr/>
        </p:nvSpPr>
        <p:spPr>
          <a:xfrm>
            <a:off x="3593108" y="2673218"/>
            <a:ext cx="29559" cy="53743"/>
          </a:xfrm>
          <a:custGeom>
            <a:avLst/>
            <a:gdLst/>
            <a:ahLst/>
            <a:cxnLst/>
            <a:rect l="l" t="t" r="r" b="b"/>
            <a:pathLst>
              <a:path w="48895" h="88900">
                <a:moveTo>
                  <a:pt x="12191" y="0"/>
                </a:moveTo>
                <a:lnTo>
                  <a:pt x="0" y="15240"/>
                </a:lnTo>
              </a:path>
              <a:path w="48895" h="88900">
                <a:moveTo>
                  <a:pt x="12191" y="0"/>
                </a:moveTo>
                <a:lnTo>
                  <a:pt x="6096" y="88392"/>
                </a:lnTo>
              </a:path>
              <a:path w="48895" h="88900">
                <a:moveTo>
                  <a:pt x="42672" y="85344"/>
                </a:moveTo>
                <a:lnTo>
                  <a:pt x="45720" y="85344"/>
                </a:lnTo>
                <a:lnTo>
                  <a:pt x="45720" y="82296"/>
                </a:lnTo>
                <a:lnTo>
                  <a:pt x="48767" y="79248"/>
                </a:lnTo>
                <a:lnTo>
                  <a:pt x="45720" y="73151"/>
                </a:lnTo>
                <a:lnTo>
                  <a:pt x="42672" y="73151"/>
                </a:lnTo>
                <a:lnTo>
                  <a:pt x="39624" y="76200"/>
                </a:lnTo>
                <a:lnTo>
                  <a:pt x="39624" y="79248"/>
                </a:lnTo>
                <a:lnTo>
                  <a:pt x="42672" y="85344"/>
                </a:lnTo>
              </a:path>
              <a:path w="48895" h="88900">
                <a:moveTo>
                  <a:pt x="42672" y="82296"/>
                </a:moveTo>
                <a:lnTo>
                  <a:pt x="45720" y="76200"/>
                </a:lnTo>
              </a:path>
              <a:path w="48895" h="88900">
                <a:moveTo>
                  <a:pt x="42672" y="76200"/>
                </a:moveTo>
                <a:lnTo>
                  <a:pt x="45720" y="822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497" name="object 497"/>
          <p:cNvGrpSpPr/>
          <p:nvPr/>
        </p:nvGrpSpPr>
        <p:grpSpPr>
          <a:xfrm>
            <a:off x="3513875" y="2562661"/>
            <a:ext cx="179655" cy="184262"/>
            <a:chOff x="5812535" y="3913631"/>
            <a:chExt cx="297180" cy="304800"/>
          </a:xfrm>
        </p:grpSpPr>
        <p:sp>
          <p:nvSpPr>
            <p:cNvPr id="498" name="object 498"/>
            <p:cNvSpPr/>
            <p:nvPr/>
          </p:nvSpPr>
          <p:spPr>
            <a:xfrm>
              <a:off x="6068567" y="4105655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6" y="12192"/>
                  </a:moveTo>
                  <a:lnTo>
                    <a:pt x="33528" y="3048"/>
                  </a:lnTo>
                  <a:lnTo>
                    <a:pt x="27432" y="0"/>
                  </a:lnTo>
                  <a:lnTo>
                    <a:pt x="18287" y="0"/>
                  </a:lnTo>
                  <a:lnTo>
                    <a:pt x="9144" y="6096"/>
                  </a:lnTo>
                  <a:lnTo>
                    <a:pt x="6096" y="18287"/>
                  </a:lnTo>
                  <a:lnTo>
                    <a:pt x="0" y="73151"/>
                  </a:lnTo>
                  <a:lnTo>
                    <a:pt x="6096" y="85343"/>
                  </a:lnTo>
                  <a:lnTo>
                    <a:pt x="12192" y="88391"/>
                  </a:lnTo>
                  <a:lnTo>
                    <a:pt x="18287" y="91439"/>
                  </a:lnTo>
                  <a:lnTo>
                    <a:pt x="30480" y="82296"/>
                  </a:lnTo>
                  <a:lnTo>
                    <a:pt x="33528" y="73151"/>
                  </a:lnTo>
                  <a:lnTo>
                    <a:pt x="33528" y="57911"/>
                  </a:lnTo>
                  <a:lnTo>
                    <a:pt x="30480" y="48768"/>
                  </a:lnTo>
                  <a:lnTo>
                    <a:pt x="24384" y="42672"/>
                  </a:lnTo>
                  <a:lnTo>
                    <a:pt x="3048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499" name="object 499"/>
            <p:cNvSpPr/>
            <p:nvPr/>
          </p:nvSpPr>
          <p:spPr>
            <a:xfrm>
              <a:off x="5812535" y="3913631"/>
              <a:ext cx="280670" cy="304800"/>
            </a:xfrm>
            <a:custGeom>
              <a:avLst/>
              <a:gdLst/>
              <a:ahLst/>
              <a:cxnLst/>
              <a:rect l="l" t="t" r="r" b="b"/>
              <a:pathLst>
                <a:path w="280670" h="304800">
                  <a:moveTo>
                    <a:pt x="280415" y="146303"/>
                  </a:moveTo>
                  <a:lnTo>
                    <a:pt x="210312" y="0"/>
                  </a:lnTo>
                  <a:lnTo>
                    <a:pt x="0" y="304800"/>
                  </a:lnTo>
                </a:path>
                <a:path w="280670" h="304800">
                  <a:moveTo>
                    <a:pt x="280415" y="146303"/>
                  </a:moveTo>
                  <a:lnTo>
                    <a:pt x="118872" y="13411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pic>
        <p:nvPicPr>
          <p:cNvPr id="500" name="object 500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755423" y="2484350"/>
            <a:ext cx="44222" cy="58964"/>
          </a:xfrm>
          <a:prstGeom prst="rect">
            <a:avLst/>
          </a:prstGeom>
        </p:spPr>
      </p:pic>
      <p:grpSp>
        <p:nvGrpSpPr>
          <p:cNvPr id="501" name="object 501"/>
          <p:cNvGrpSpPr/>
          <p:nvPr/>
        </p:nvGrpSpPr>
        <p:grpSpPr>
          <a:xfrm>
            <a:off x="5769243" y="2459474"/>
            <a:ext cx="278312" cy="193475"/>
            <a:chOff x="9543288" y="3742943"/>
            <a:chExt cx="460375" cy="320040"/>
          </a:xfrm>
        </p:grpSpPr>
        <p:sp>
          <p:nvSpPr>
            <p:cNvPr id="502" name="object 502"/>
            <p:cNvSpPr/>
            <p:nvPr/>
          </p:nvSpPr>
          <p:spPr>
            <a:xfrm>
              <a:off x="9665208" y="3788663"/>
              <a:ext cx="33655" cy="88900"/>
            </a:xfrm>
            <a:custGeom>
              <a:avLst/>
              <a:gdLst/>
              <a:ahLst/>
              <a:cxnLst/>
              <a:rect l="l" t="t" r="r" b="b"/>
              <a:pathLst>
                <a:path w="33654" h="88900">
                  <a:moveTo>
                    <a:pt x="24384" y="0"/>
                  </a:moveTo>
                  <a:lnTo>
                    <a:pt x="9144" y="0"/>
                  </a:lnTo>
                  <a:lnTo>
                    <a:pt x="0" y="12192"/>
                  </a:lnTo>
                  <a:lnTo>
                    <a:pt x="0" y="27431"/>
                  </a:lnTo>
                  <a:lnTo>
                    <a:pt x="9144" y="39624"/>
                  </a:lnTo>
                  <a:lnTo>
                    <a:pt x="0" y="51816"/>
                  </a:lnTo>
                  <a:lnTo>
                    <a:pt x="0" y="76200"/>
                  </a:lnTo>
                  <a:lnTo>
                    <a:pt x="9144" y="88392"/>
                  </a:lnTo>
                  <a:lnTo>
                    <a:pt x="24384" y="88392"/>
                  </a:lnTo>
                  <a:lnTo>
                    <a:pt x="33527" y="76200"/>
                  </a:lnTo>
                  <a:lnTo>
                    <a:pt x="33527" y="51816"/>
                  </a:lnTo>
                  <a:lnTo>
                    <a:pt x="24384" y="39624"/>
                  </a:lnTo>
                  <a:lnTo>
                    <a:pt x="33527" y="27431"/>
                  </a:lnTo>
                  <a:lnTo>
                    <a:pt x="33527" y="12192"/>
                  </a:lnTo>
                  <a:lnTo>
                    <a:pt x="24384" y="0"/>
                  </a:lnTo>
                </a:path>
                <a:path w="33654" h="88900">
                  <a:moveTo>
                    <a:pt x="24384" y="39624"/>
                  </a:moveTo>
                  <a:lnTo>
                    <a:pt x="9144" y="3962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503" name="object 503"/>
            <p:cNvSpPr/>
            <p:nvPr/>
          </p:nvSpPr>
          <p:spPr>
            <a:xfrm>
              <a:off x="9543288" y="3742943"/>
              <a:ext cx="460375" cy="320040"/>
            </a:xfrm>
            <a:custGeom>
              <a:avLst/>
              <a:gdLst/>
              <a:ahLst/>
              <a:cxnLst/>
              <a:rect l="l" t="t" r="r" b="b"/>
              <a:pathLst>
                <a:path w="460375" h="320039">
                  <a:moveTo>
                    <a:pt x="0" y="179832"/>
                  </a:moveTo>
                  <a:lnTo>
                    <a:pt x="79247" y="320040"/>
                  </a:lnTo>
                  <a:lnTo>
                    <a:pt x="268223" y="0"/>
                  </a:lnTo>
                  <a:lnTo>
                    <a:pt x="460247" y="0"/>
                  </a:lnTo>
                </a:path>
                <a:path w="460375" h="320039">
                  <a:moveTo>
                    <a:pt x="0" y="179832"/>
                  </a:moveTo>
                  <a:lnTo>
                    <a:pt x="161543" y="1798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504" name="object 504"/>
          <p:cNvSpPr/>
          <p:nvPr/>
        </p:nvSpPr>
        <p:spPr>
          <a:xfrm>
            <a:off x="5986672" y="2378399"/>
            <a:ext cx="31477" cy="49904"/>
          </a:xfrm>
          <a:custGeom>
            <a:avLst/>
            <a:gdLst/>
            <a:ahLst/>
            <a:cxnLst/>
            <a:rect l="l" t="t" r="r" b="b"/>
            <a:pathLst>
              <a:path w="52070" h="82550">
                <a:moveTo>
                  <a:pt x="6096" y="70103"/>
                </a:moveTo>
                <a:lnTo>
                  <a:pt x="3048" y="57911"/>
                </a:lnTo>
                <a:lnTo>
                  <a:pt x="0" y="48768"/>
                </a:lnTo>
                <a:lnTo>
                  <a:pt x="0" y="36575"/>
                </a:lnTo>
                <a:lnTo>
                  <a:pt x="3048" y="27431"/>
                </a:lnTo>
                <a:lnTo>
                  <a:pt x="6096" y="15240"/>
                </a:lnTo>
                <a:lnTo>
                  <a:pt x="12192" y="6096"/>
                </a:lnTo>
                <a:lnTo>
                  <a:pt x="21336" y="0"/>
                </a:lnTo>
                <a:lnTo>
                  <a:pt x="30479" y="0"/>
                </a:lnTo>
                <a:lnTo>
                  <a:pt x="36575" y="6096"/>
                </a:lnTo>
                <a:lnTo>
                  <a:pt x="42672" y="15240"/>
                </a:lnTo>
                <a:lnTo>
                  <a:pt x="42672" y="3048"/>
                </a:lnTo>
              </a:path>
              <a:path w="52070" h="82550">
                <a:moveTo>
                  <a:pt x="42672" y="45720"/>
                </a:moveTo>
                <a:lnTo>
                  <a:pt x="42672" y="76200"/>
                </a:lnTo>
              </a:path>
              <a:path w="52070" h="82550">
                <a:moveTo>
                  <a:pt x="42672" y="70103"/>
                </a:moveTo>
                <a:lnTo>
                  <a:pt x="36575" y="79248"/>
                </a:lnTo>
                <a:lnTo>
                  <a:pt x="30479" y="82296"/>
                </a:lnTo>
                <a:lnTo>
                  <a:pt x="18288" y="82296"/>
                </a:lnTo>
                <a:lnTo>
                  <a:pt x="12192" y="76200"/>
                </a:lnTo>
                <a:lnTo>
                  <a:pt x="6096" y="70103"/>
                </a:lnTo>
              </a:path>
              <a:path w="52070" h="82550">
                <a:moveTo>
                  <a:pt x="30479" y="45720"/>
                </a:moveTo>
                <a:lnTo>
                  <a:pt x="51816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5" name="object 505"/>
          <p:cNvSpPr/>
          <p:nvPr/>
        </p:nvSpPr>
        <p:spPr>
          <a:xfrm>
            <a:off x="3084545" y="2691644"/>
            <a:ext cx="114396" cy="114396"/>
          </a:xfrm>
          <a:custGeom>
            <a:avLst/>
            <a:gdLst/>
            <a:ahLst/>
            <a:cxnLst/>
            <a:rect l="l" t="t" r="r" b="b"/>
            <a:pathLst>
              <a:path w="189229" h="189229">
                <a:moveTo>
                  <a:pt x="70103" y="167640"/>
                </a:moveTo>
                <a:lnTo>
                  <a:pt x="9144" y="167640"/>
                </a:lnTo>
              </a:path>
              <a:path w="189229" h="189229">
                <a:moveTo>
                  <a:pt x="39624" y="188976"/>
                </a:moveTo>
                <a:lnTo>
                  <a:pt x="39624" y="146304"/>
                </a:lnTo>
              </a:path>
              <a:path w="189229" h="189229">
                <a:moveTo>
                  <a:pt x="0" y="97536"/>
                </a:moveTo>
                <a:lnTo>
                  <a:pt x="0" y="106680"/>
                </a:lnTo>
                <a:lnTo>
                  <a:pt x="6096" y="112776"/>
                </a:lnTo>
                <a:lnTo>
                  <a:pt x="18287" y="115824"/>
                </a:lnTo>
                <a:lnTo>
                  <a:pt x="60960" y="115824"/>
                </a:lnTo>
                <a:lnTo>
                  <a:pt x="73151" y="112776"/>
                </a:lnTo>
                <a:lnTo>
                  <a:pt x="79248" y="106680"/>
                </a:lnTo>
                <a:lnTo>
                  <a:pt x="79248" y="97536"/>
                </a:lnTo>
                <a:lnTo>
                  <a:pt x="73151" y="91440"/>
                </a:lnTo>
                <a:lnTo>
                  <a:pt x="60960" y="88392"/>
                </a:lnTo>
                <a:lnTo>
                  <a:pt x="18287" y="88392"/>
                </a:lnTo>
                <a:lnTo>
                  <a:pt x="6096" y="91440"/>
                </a:lnTo>
                <a:lnTo>
                  <a:pt x="0" y="97536"/>
                </a:lnTo>
              </a:path>
              <a:path w="189229" h="189229">
                <a:moveTo>
                  <a:pt x="73151" y="67056"/>
                </a:moveTo>
                <a:lnTo>
                  <a:pt x="70103" y="64008"/>
                </a:lnTo>
                <a:lnTo>
                  <a:pt x="67056" y="64008"/>
                </a:lnTo>
                <a:lnTo>
                  <a:pt x="64008" y="67056"/>
                </a:lnTo>
                <a:lnTo>
                  <a:pt x="67056" y="70104"/>
                </a:lnTo>
                <a:lnTo>
                  <a:pt x="70103" y="70104"/>
                </a:lnTo>
                <a:lnTo>
                  <a:pt x="73151" y="67056"/>
                </a:lnTo>
                <a:lnTo>
                  <a:pt x="67056" y="67056"/>
                </a:lnTo>
                <a:lnTo>
                  <a:pt x="73151" y="67056"/>
                </a:lnTo>
              </a:path>
              <a:path w="189229" h="189229">
                <a:moveTo>
                  <a:pt x="0" y="0"/>
                </a:moveTo>
                <a:lnTo>
                  <a:pt x="12192" y="12192"/>
                </a:lnTo>
              </a:path>
              <a:path w="189229" h="189229">
                <a:moveTo>
                  <a:pt x="0" y="0"/>
                </a:moveTo>
                <a:lnTo>
                  <a:pt x="79248" y="0"/>
                </a:lnTo>
              </a:path>
              <a:path w="189229" h="189229">
                <a:moveTo>
                  <a:pt x="109727" y="97536"/>
                </a:moveTo>
                <a:lnTo>
                  <a:pt x="109727" y="106680"/>
                </a:lnTo>
                <a:lnTo>
                  <a:pt x="115824" y="112776"/>
                </a:lnTo>
                <a:lnTo>
                  <a:pt x="128015" y="115824"/>
                </a:lnTo>
                <a:lnTo>
                  <a:pt x="170687" y="115824"/>
                </a:lnTo>
                <a:lnTo>
                  <a:pt x="182880" y="112776"/>
                </a:lnTo>
                <a:lnTo>
                  <a:pt x="188975" y="106680"/>
                </a:lnTo>
                <a:lnTo>
                  <a:pt x="188975" y="97536"/>
                </a:lnTo>
                <a:lnTo>
                  <a:pt x="182880" y="91440"/>
                </a:lnTo>
                <a:lnTo>
                  <a:pt x="170687" y="88392"/>
                </a:lnTo>
                <a:lnTo>
                  <a:pt x="128015" y="88392"/>
                </a:lnTo>
                <a:lnTo>
                  <a:pt x="115824" y="91440"/>
                </a:lnTo>
                <a:lnTo>
                  <a:pt x="109727" y="975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6" name="object 506"/>
          <p:cNvSpPr/>
          <p:nvPr/>
        </p:nvSpPr>
        <p:spPr>
          <a:xfrm>
            <a:off x="3117712" y="2921972"/>
            <a:ext cx="53743" cy="22265"/>
          </a:xfrm>
          <a:custGeom>
            <a:avLst/>
            <a:gdLst/>
            <a:ahLst/>
            <a:cxnLst/>
            <a:rect l="l" t="t" r="r" b="b"/>
            <a:pathLst>
              <a:path w="88900" h="36829">
                <a:moveTo>
                  <a:pt x="88392" y="27431"/>
                </a:moveTo>
                <a:lnTo>
                  <a:pt x="0" y="9143"/>
                </a:lnTo>
              </a:path>
              <a:path w="88900" h="36829">
                <a:moveTo>
                  <a:pt x="18287" y="9143"/>
                </a:moveTo>
                <a:lnTo>
                  <a:pt x="24384" y="3047"/>
                </a:lnTo>
                <a:lnTo>
                  <a:pt x="33528" y="0"/>
                </a:lnTo>
                <a:lnTo>
                  <a:pt x="45720" y="0"/>
                </a:lnTo>
                <a:lnTo>
                  <a:pt x="54863" y="3047"/>
                </a:lnTo>
                <a:lnTo>
                  <a:pt x="67056" y="9143"/>
                </a:lnTo>
                <a:lnTo>
                  <a:pt x="73151" y="15239"/>
                </a:lnTo>
                <a:lnTo>
                  <a:pt x="73151" y="27431"/>
                </a:lnTo>
                <a:lnTo>
                  <a:pt x="67056" y="33527"/>
                </a:lnTo>
                <a:lnTo>
                  <a:pt x="57912" y="36575"/>
                </a:lnTo>
                <a:lnTo>
                  <a:pt x="45720" y="36575"/>
                </a:lnTo>
                <a:lnTo>
                  <a:pt x="30480" y="33527"/>
                </a:lnTo>
                <a:lnTo>
                  <a:pt x="21336" y="21336"/>
                </a:lnTo>
                <a:lnTo>
                  <a:pt x="18287" y="18287"/>
                </a:lnTo>
                <a:lnTo>
                  <a:pt x="18287" y="914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7" name="object 507"/>
          <p:cNvSpPr/>
          <p:nvPr/>
        </p:nvSpPr>
        <p:spPr>
          <a:xfrm>
            <a:off x="3110341" y="2881434"/>
            <a:ext cx="62956" cy="7678"/>
          </a:xfrm>
          <a:custGeom>
            <a:avLst/>
            <a:gdLst/>
            <a:ahLst/>
            <a:cxnLst/>
            <a:rect l="l" t="t" r="r" b="b"/>
            <a:pathLst>
              <a:path w="104139" h="12700">
                <a:moveTo>
                  <a:pt x="0" y="0"/>
                </a:moveTo>
                <a:lnTo>
                  <a:pt x="18287" y="12192"/>
                </a:lnTo>
              </a:path>
              <a:path w="104139" h="12700">
                <a:moveTo>
                  <a:pt x="0" y="0"/>
                </a:moveTo>
                <a:lnTo>
                  <a:pt x="1036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8" name="object 508"/>
          <p:cNvSpPr/>
          <p:nvPr/>
        </p:nvSpPr>
        <p:spPr>
          <a:xfrm>
            <a:off x="3110342" y="2826156"/>
            <a:ext cx="61037" cy="22265"/>
          </a:xfrm>
          <a:custGeom>
            <a:avLst/>
            <a:gdLst/>
            <a:ahLst/>
            <a:cxnLst/>
            <a:rect l="l" t="t" r="r" b="b"/>
            <a:pathLst>
              <a:path w="100964" h="36829">
                <a:moveTo>
                  <a:pt x="100584" y="21336"/>
                </a:moveTo>
                <a:lnTo>
                  <a:pt x="27431" y="0"/>
                </a:lnTo>
                <a:lnTo>
                  <a:pt x="12191" y="0"/>
                </a:lnTo>
                <a:lnTo>
                  <a:pt x="0" y="9143"/>
                </a:lnTo>
                <a:lnTo>
                  <a:pt x="0" y="21336"/>
                </a:lnTo>
                <a:lnTo>
                  <a:pt x="15239" y="33527"/>
                </a:lnTo>
                <a:lnTo>
                  <a:pt x="30479" y="36575"/>
                </a:lnTo>
                <a:lnTo>
                  <a:pt x="51815" y="33527"/>
                </a:lnTo>
                <a:lnTo>
                  <a:pt x="64008" y="24384"/>
                </a:lnTo>
                <a:lnTo>
                  <a:pt x="60960" y="12191"/>
                </a:lnTo>
                <a:lnTo>
                  <a:pt x="51815" y="60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09" name="object 509"/>
          <p:cNvSpPr/>
          <p:nvPr/>
        </p:nvSpPr>
        <p:spPr>
          <a:xfrm>
            <a:off x="3206159" y="2958824"/>
            <a:ext cx="35316" cy="64492"/>
          </a:xfrm>
          <a:custGeom>
            <a:avLst/>
            <a:gdLst/>
            <a:ahLst/>
            <a:cxnLst/>
            <a:rect l="l" t="t" r="r" b="b"/>
            <a:pathLst>
              <a:path w="58420" h="106679">
                <a:moveTo>
                  <a:pt x="57912" y="0"/>
                </a:moveTo>
                <a:lnTo>
                  <a:pt x="30479" y="10668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0" name="object 510"/>
          <p:cNvSpPr/>
          <p:nvPr/>
        </p:nvSpPr>
        <p:spPr>
          <a:xfrm>
            <a:off x="3180361" y="2610569"/>
            <a:ext cx="1039545" cy="413054"/>
          </a:xfrm>
          <a:custGeom>
            <a:avLst/>
            <a:gdLst/>
            <a:ahLst/>
            <a:cxnLst/>
            <a:rect l="l" t="t" r="r" b="b"/>
            <a:pathLst>
              <a:path w="1719579" h="683260">
                <a:moveTo>
                  <a:pt x="42672" y="106679"/>
                </a:moveTo>
                <a:lnTo>
                  <a:pt x="73151" y="0"/>
                </a:lnTo>
                <a:lnTo>
                  <a:pt x="100584" y="106679"/>
                </a:lnTo>
              </a:path>
              <a:path w="1719579" h="683260">
                <a:moveTo>
                  <a:pt x="73151" y="682751"/>
                </a:moveTo>
                <a:lnTo>
                  <a:pt x="73151" y="0"/>
                </a:lnTo>
              </a:path>
              <a:path w="1719579" h="683260">
                <a:moveTo>
                  <a:pt x="1719072" y="682751"/>
                </a:moveTo>
                <a:lnTo>
                  <a:pt x="73151" y="682751"/>
                </a:lnTo>
                <a:lnTo>
                  <a:pt x="0" y="682751"/>
                </a:lnTo>
              </a:path>
              <a:path w="1719579" h="683260">
                <a:moveTo>
                  <a:pt x="1719072" y="0"/>
                </a:moveTo>
                <a:lnTo>
                  <a:pt x="73151" y="0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1" name="object 511"/>
          <p:cNvSpPr/>
          <p:nvPr/>
        </p:nvSpPr>
        <p:spPr>
          <a:xfrm>
            <a:off x="5251467" y="3275755"/>
            <a:ext cx="31477" cy="62956"/>
          </a:xfrm>
          <a:custGeom>
            <a:avLst/>
            <a:gdLst/>
            <a:ahLst/>
            <a:cxnLst/>
            <a:rect l="l" t="t" r="r" b="b"/>
            <a:pathLst>
              <a:path w="52070" h="104139">
                <a:moveTo>
                  <a:pt x="12192" y="0"/>
                </a:moveTo>
                <a:lnTo>
                  <a:pt x="0" y="18287"/>
                </a:lnTo>
              </a:path>
              <a:path w="52070" h="104139">
                <a:moveTo>
                  <a:pt x="12192" y="0"/>
                </a:moveTo>
                <a:lnTo>
                  <a:pt x="12192" y="103631"/>
                </a:lnTo>
              </a:path>
              <a:path w="52070" h="104139">
                <a:moveTo>
                  <a:pt x="48768" y="94487"/>
                </a:moveTo>
                <a:lnTo>
                  <a:pt x="51816" y="94487"/>
                </a:lnTo>
                <a:lnTo>
                  <a:pt x="51816" y="91439"/>
                </a:lnTo>
                <a:lnTo>
                  <a:pt x="51816" y="88391"/>
                </a:lnTo>
                <a:lnTo>
                  <a:pt x="51816" y="85343"/>
                </a:lnTo>
                <a:lnTo>
                  <a:pt x="48768" y="85343"/>
                </a:lnTo>
                <a:lnTo>
                  <a:pt x="48768" y="88391"/>
                </a:lnTo>
                <a:lnTo>
                  <a:pt x="48768" y="91439"/>
                </a:lnTo>
                <a:lnTo>
                  <a:pt x="48768" y="94487"/>
                </a:lnTo>
              </a:path>
              <a:path w="52070" h="104139">
                <a:moveTo>
                  <a:pt x="48768" y="91439"/>
                </a:moveTo>
                <a:lnTo>
                  <a:pt x="51816" y="85343"/>
                </a:lnTo>
              </a:path>
              <a:path w="52070" h="104139">
                <a:moveTo>
                  <a:pt x="48768" y="85343"/>
                </a:moveTo>
                <a:lnTo>
                  <a:pt x="51816" y="9143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2" name="object 512"/>
          <p:cNvSpPr/>
          <p:nvPr/>
        </p:nvSpPr>
        <p:spPr>
          <a:xfrm>
            <a:off x="5315958" y="3275755"/>
            <a:ext cx="24184" cy="62956"/>
          </a:xfrm>
          <a:custGeom>
            <a:avLst/>
            <a:gdLst/>
            <a:ahLst/>
            <a:cxnLst/>
            <a:rect l="l" t="t" r="r" b="b"/>
            <a:pathLst>
              <a:path w="40004" h="104139">
                <a:moveTo>
                  <a:pt x="27431" y="103631"/>
                </a:moveTo>
                <a:lnTo>
                  <a:pt x="27431" y="51815"/>
                </a:lnTo>
              </a:path>
              <a:path w="40004" h="104139">
                <a:moveTo>
                  <a:pt x="0" y="85343"/>
                </a:moveTo>
                <a:lnTo>
                  <a:pt x="39624" y="85343"/>
                </a:lnTo>
              </a:path>
              <a:path w="40004" h="104139">
                <a:moveTo>
                  <a:pt x="0" y="85343"/>
                </a:moveTo>
                <a:lnTo>
                  <a:pt x="2743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3" name="object 513"/>
          <p:cNvSpPr/>
          <p:nvPr/>
        </p:nvSpPr>
        <p:spPr>
          <a:xfrm>
            <a:off x="4941905" y="2980936"/>
            <a:ext cx="431480" cy="425722"/>
          </a:xfrm>
          <a:custGeom>
            <a:avLst/>
            <a:gdLst/>
            <a:ahLst/>
            <a:cxnLst/>
            <a:rect l="l" t="t" r="r" b="b"/>
            <a:pathLst>
              <a:path w="713740" h="704214">
                <a:moveTo>
                  <a:pt x="164592" y="661415"/>
                </a:moveTo>
                <a:lnTo>
                  <a:pt x="54864" y="633983"/>
                </a:lnTo>
                <a:lnTo>
                  <a:pt x="164592" y="603503"/>
                </a:lnTo>
              </a:path>
              <a:path w="713740" h="704214">
                <a:moveTo>
                  <a:pt x="6096" y="624839"/>
                </a:moveTo>
                <a:lnTo>
                  <a:pt x="12192" y="627888"/>
                </a:lnTo>
                <a:lnTo>
                  <a:pt x="12192" y="637031"/>
                </a:lnTo>
                <a:lnTo>
                  <a:pt x="6096" y="640079"/>
                </a:lnTo>
                <a:lnTo>
                  <a:pt x="0" y="637031"/>
                </a:lnTo>
                <a:lnTo>
                  <a:pt x="0" y="627888"/>
                </a:lnTo>
                <a:lnTo>
                  <a:pt x="6096" y="624839"/>
                </a:lnTo>
              </a:path>
              <a:path w="713740" h="704214">
                <a:moveTo>
                  <a:pt x="6096" y="627888"/>
                </a:moveTo>
                <a:lnTo>
                  <a:pt x="9144" y="630935"/>
                </a:lnTo>
                <a:lnTo>
                  <a:pt x="9144" y="633983"/>
                </a:lnTo>
                <a:lnTo>
                  <a:pt x="6096" y="637031"/>
                </a:lnTo>
                <a:lnTo>
                  <a:pt x="3048" y="633983"/>
                </a:lnTo>
                <a:lnTo>
                  <a:pt x="3048" y="630935"/>
                </a:lnTo>
                <a:lnTo>
                  <a:pt x="6096" y="627888"/>
                </a:lnTo>
              </a:path>
              <a:path w="713740" h="704214">
                <a:moveTo>
                  <a:pt x="713232" y="633983"/>
                </a:moveTo>
                <a:lnTo>
                  <a:pt x="6096" y="633983"/>
                </a:lnTo>
              </a:path>
              <a:path w="713740" h="704214">
                <a:moveTo>
                  <a:pt x="54864" y="0"/>
                </a:moveTo>
                <a:lnTo>
                  <a:pt x="54864" y="633983"/>
                </a:lnTo>
                <a:lnTo>
                  <a:pt x="54864" y="704088"/>
                </a:lnTo>
              </a:path>
              <a:path w="713740" h="704214">
                <a:moveTo>
                  <a:pt x="6096" y="0"/>
                </a:moveTo>
                <a:lnTo>
                  <a:pt x="6096" y="633983"/>
                </a:lnTo>
                <a:lnTo>
                  <a:pt x="6096" y="7040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514" name="object 514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533766" y="3272991"/>
            <a:ext cx="44222" cy="68176"/>
          </a:xfrm>
          <a:prstGeom prst="rect">
            <a:avLst/>
          </a:prstGeom>
        </p:spPr>
      </p:pic>
      <p:sp>
        <p:nvSpPr>
          <p:cNvPr id="515" name="object 515"/>
          <p:cNvSpPr/>
          <p:nvPr/>
        </p:nvSpPr>
        <p:spPr>
          <a:xfrm>
            <a:off x="4610234" y="3275755"/>
            <a:ext cx="20346" cy="62956"/>
          </a:xfrm>
          <a:custGeom>
            <a:avLst/>
            <a:gdLst/>
            <a:ahLst/>
            <a:cxnLst/>
            <a:rect l="l" t="t" r="r" b="b"/>
            <a:pathLst>
              <a:path w="33654" h="104139">
                <a:moveTo>
                  <a:pt x="0" y="0"/>
                </a:moveTo>
                <a:lnTo>
                  <a:pt x="24383" y="0"/>
                </a:lnTo>
                <a:lnTo>
                  <a:pt x="30479" y="9143"/>
                </a:lnTo>
                <a:lnTo>
                  <a:pt x="33527" y="18287"/>
                </a:lnTo>
                <a:lnTo>
                  <a:pt x="33527" y="30479"/>
                </a:lnTo>
                <a:lnTo>
                  <a:pt x="30479" y="36575"/>
                </a:lnTo>
                <a:lnTo>
                  <a:pt x="24383" y="45720"/>
                </a:lnTo>
                <a:lnTo>
                  <a:pt x="6096" y="45720"/>
                </a:lnTo>
              </a:path>
              <a:path w="33654" h="104139">
                <a:moveTo>
                  <a:pt x="0" y="103631"/>
                </a:moveTo>
                <a:lnTo>
                  <a:pt x="24383" y="103631"/>
                </a:lnTo>
                <a:lnTo>
                  <a:pt x="30479" y="94487"/>
                </a:lnTo>
                <a:lnTo>
                  <a:pt x="33527" y="85343"/>
                </a:lnTo>
                <a:lnTo>
                  <a:pt x="33527" y="64008"/>
                </a:lnTo>
                <a:lnTo>
                  <a:pt x="30479" y="51815"/>
                </a:lnTo>
                <a:lnTo>
                  <a:pt x="24383" y="457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6" name="object 516"/>
          <p:cNvSpPr/>
          <p:nvPr/>
        </p:nvSpPr>
        <p:spPr>
          <a:xfrm>
            <a:off x="4941905" y="3358673"/>
            <a:ext cx="7678" cy="9213"/>
          </a:xfrm>
          <a:custGeom>
            <a:avLst/>
            <a:gdLst/>
            <a:ahLst/>
            <a:cxnLst/>
            <a:rect l="l" t="t" r="r" b="b"/>
            <a:pathLst>
              <a:path w="12700" h="15239">
                <a:moveTo>
                  <a:pt x="6096" y="15239"/>
                </a:moveTo>
                <a:lnTo>
                  <a:pt x="0" y="12191"/>
                </a:lnTo>
                <a:lnTo>
                  <a:pt x="0" y="3048"/>
                </a:lnTo>
                <a:lnTo>
                  <a:pt x="6096" y="0"/>
                </a:lnTo>
                <a:lnTo>
                  <a:pt x="12192" y="3048"/>
                </a:lnTo>
                <a:lnTo>
                  <a:pt x="12192" y="12191"/>
                </a:lnTo>
                <a:lnTo>
                  <a:pt x="6096" y="15239"/>
                </a:lnTo>
              </a:path>
              <a:path w="12700" h="15239">
                <a:moveTo>
                  <a:pt x="6096" y="12191"/>
                </a:moveTo>
                <a:lnTo>
                  <a:pt x="3048" y="9143"/>
                </a:lnTo>
                <a:lnTo>
                  <a:pt x="3048" y="6095"/>
                </a:lnTo>
                <a:lnTo>
                  <a:pt x="6096" y="3048"/>
                </a:lnTo>
                <a:lnTo>
                  <a:pt x="9144" y="6095"/>
                </a:lnTo>
                <a:lnTo>
                  <a:pt x="9144" y="9143"/>
                </a:lnTo>
                <a:lnTo>
                  <a:pt x="6096" y="1219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17" name="object 517"/>
          <p:cNvSpPr/>
          <p:nvPr/>
        </p:nvSpPr>
        <p:spPr>
          <a:xfrm>
            <a:off x="4501520" y="2980936"/>
            <a:ext cx="444148" cy="425722"/>
          </a:xfrm>
          <a:custGeom>
            <a:avLst/>
            <a:gdLst/>
            <a:ahLst/>
            <a:cxnLst/>
            <a:rect l="l" t="t" r="r" b="b"/>
            <a:pathLst>
              <a:path w="734695" h="704214">
                <a:moveTo>
                  <a:pt x="505967" y="603503"/>
                </a:moveTo>
                <a:lnTo>
                  <a:pt x="615695" y="633983"/>
                </a:lnTo>
                <a:lnTo>
                  <a:pt x="505967" y="661415"/>
                </a:lnTo>
              </a:path>
              <a:path w="734695" h="704214">
                <a:moveTo>
                  <a:pt x="734567" y="633983"/>
                </a:moveTo>
                <a:lnTo>
                  <a:pt x="0" y="633983"/>
                </a:lnTo>
              </a:path>
              <a:path w="734695" h="704214">
                <a:moveTo>
                  <a:pt x="734567" y="0"/>
                </a:moveTo>
                <a:lnTo>
                  <a:pt x="734567" y="633983"/>
                </a:lnTo>
                <a:lnTo>
                  <a:pt x="734567" y="704088"/>
                </a:lnTo>
              </a:path>
              <a:path w="734695" h="704214">
                <a:moveTo>
                  <a:pt x="615695" y="161543"/>
                </a:moveTo>
                <a:lnTo>
                  <a:pt x="615695" y="633983"/>
                </a:lnTo>
                <a:lnTo>
                  <a:pt x="615695" y="70408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518" name="object 518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894591" y="5321984"/>
            <a:ext cx="66334" cy="44223"/>
          </a:xfrm>
          <a:prstGeom prst="rect">
            <a:avLst/>
          </a:prstGeom>
        </p:spPr>
      </p:pic>
      <p:sp>
        <p:nvSpPr>
          <p:cNvPr id="519" name="object 519"/>
          <p:cNvSpPr/>
          <p:nvPr/>
        </p:nvSpPr>
        <p:spPr>
          <a:xfrm>
            <a:off x="1004228" y="5330276"/>
            <a:ext cx="136661" cy="35316"/>
          </a:xfrm>
          <a:custGeom>
            <a:avLst/>
            <a:gdLst/>
            <a:ahLst/>
            <a:cxnLst/>
            <a:rect l="l" t="t" r="r" b="b"/>
            <a:pathLst>
              <a:path w="226060" h="58420">
                <a:moveTo>
                  <a:pt x="0" y="57911"/>
                </a:moveTo>
                <a:lnTo>
                  <a:pt x="0" y="0"/>
                </a:lnTo>
              </a:path>
              <a:path w="226060" h="58420">
                <a:moveTo>
                  <a:pt x="30479" y="45719"/>
                </a:moveTo>
                <a:lnTo>
                  <a:pt x="0" y="57911"/>
                </a:lnTo>
              </a:path>
              <a:path w="226060" h="58420">
                <a:moveTo>
                  <a:pt x="30479" y="45719"/>
                </a:moveTo>
                <a:lnTo>
                  <a:pt x="54863" y="33527"/>
                </a:lnTo>
                <a:lnTo>
                  <a:pt x="79247" y="12191"/>
                </a:lnTo>
              </a:path>
              <a:path w="226060" h="58420">
                <a:moveTo>
                  <a:pt x="131063" y="24383"/>
                </a:moveTo>
                <a:lnTo>
                  <a:pt x="121919" y="21335"/>
                </a:lnTo>
              </a:path>
              <a:path w="226060" h="58420">
                <a:moveTo>
                  <a:pt x="131063" y="24383"/>
                </a:moveTo>
                <a:lnTo>
                  <a:pt x="216407" y="24383"/>
                </a:lnTo>
                <a:lnTo>
                  <a:pt x="225551" y="2743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520" name="object 520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170985" y="5321984"/>
            <a:ext cx="60806" cy="44223"/>
          </a:xfrm>
          <a:prstGeom prst="rect">
            <a:avLst/>
          </a:prstGeom>
        </p:spPr>
      </p:pic>
      <p:sp>
        <p:nvSpPr>
          <p:cNvPr id="521" name="object 521"/>
          <p:cNvSpPr/>
          <p:nvPr/>
        </p:nvSpPr>
        <p:spPr>
          <a:xfrm>
            <a:off x="1265880" y="5345017"/>
            <a:ext cx="31477" cy="24184"/>
          </a:xfrm>
          <a:custGeom>
            <a:avLst/>
            <a:gdLst/>
            <a:ahLst/>
            <a:cxnLst/>
            <a:rect l="l" t="t" r="r" b="b"/>
            <a:pathLst>
              <a:path w="52069" h="40004">
                <a:moveTo>
                  <a:pt x="3048" y="36576"/>
                </a:moveTo>
                <a:lnTo>
                  <a:pt x="12192" y="39624"/>
                </a:lnTo>
                <a:lnTo>
                  <a:pt x="51816" y="33528"/>
                </a:lnTo>
                <a:lnTo>
                  <a:pt x="51816" y="0"/>
                </a:lnTo>
                <a:lnTo>
                  <a:pt x="9143" y="3048"/>
                </a:lnTo>
                <a:lnTo>
                  <a:pt x="0" y="0"/>
                </a:lnTo>
              </a:path>
              <a:path w="52069" h="40004">
                <a:moveTo>
                  <a:pt x="3048" y="18288"/>
                </a:moveTo>
                <a:lnTo>
                  <a:pt x="12192" y="21336"/>
                </a:lnTo>
                <a:lnTo>
                  <a:pt x="51816" y="182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522" name="object 522"/>
          <p:cNvGrpSpPr/>
          <p:nvPr/>
        </p:nvGrpSpPr>
        <p:grpSpPr>
          <a:xfrm>
            <a:off x="1347876" y="5312771"/>
            <a:ext cx="676395" cy="64492"/>
            <a:chOff x="2229611" y="8462771"/>
            <a:chExt cx="1118870" cy="106680"/>
          </a:xfrm>
        </p:grpSpPr>
        <p:pic>
          <p:nvPicPr>
            <p:cNvPr id="523" name="object 52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229611" y="8484107"/>
              <a:ext cx="94488" cy="67056"/>
            </a:xfrm>
            <a:prstGeom prst="rect">
              <a:avLst/>
            </a:prstGeom>
          </p:spPr>
        </p:pic>
        <p:pic>
          <p:nvPicPr>
            <p:cNvPr id="524" name="object 52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348483" y="8462771"/>
              <a:ext cx="274320" cy="106680"/>
            </a:xfrm>
            <a:prstGeom prst="rect">
              <a:avLst/>
            </a:prstGeom>
          </p:spPr>
        </p:pic>
        <p:pic>
          <p:nvPicPr>
            <p:cNvPr id="525" name="object 52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642615" y="8465819"/>
              <a:ext cx="269748" cy="99060"/>
            </a:xfrm>
            <a:prstGeom prst="rect">
              <a:avLst/>
            </a:prstGeom>
          </p:spPr>
        </p:pic>
        <p:pic>
          <p:nvPicPr>
            <p:cNvPr id="526" name="object 52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932175" y="8462771"/>
              <a:ext cx="274319" cy="106680"/>
            </a:xfrm>
            <a:prstGeom prst="rect">
              <a:avLst/>
            </a:prstGeom>
          </p:spPr>
        </p:pic>
        <p:pic>
          <p:nvPicPr>
            <p:cNvPr id="527" name="object 52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32403" y="8468867"/>
              <a:ext cx="115824" cy="94488"/>
            </a:xfrm>
            <a:prstGeom prst="rect">
              <a:avLst/>
            </a:prstGeom>
          </p:spPr>
        </p:pic>
      </p:grpSp>
      <p:grpSp>
        <p:nvGrpSpPr>
          <p:cNvPr id="528" name="object 528"/>
          <p:cNvGrpSpPr/>
          <p:nvPr/>
        </p:nvGrpSpPr>
        <p:grpSpPr>
          <a:xfrm>
            <a:off x="2097822" y="5314613"/>
            <a:ext cx="145874" cy="64492"/>
            <a:chOff x="3470147" y="8465819"/>
            <a:chExt cx="241300" cy="106680"/>
          </a:xfrm>
        </p:grpSpPr>
        <p:pic>
          <p:nvPicPr>
            <p:cNvPr id="529" name="object 52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470147" y="8465819"/>
              <a:ext cx="100584" cy="103632"/>
            </a:xfrm>
            <a:prstGeom prst="rect">
              <a:avLst/>
            </a:prstGeom>
          </p:spPr>
        </p:pic>
        <p:sp>
          <p:nvSpPr>
            <p:cNvPr id="530" name="object 530"/>
            <p:cNvSpPr/>
            <p:nvPr/>
          </p:nvSpPr>
          <p:spPr>
            <a:xfrm>
              <a:off x="3596639" y="8470391"/>
              <a:ext cx="109855" cy="97790"/>
            </a:xfrm>
            <a:custGeom>
              <a:avLst/>
              <a:gdLst/>
              <a:ahLst/>
              <a:cxnLst/>
              <a:rect l="l" t="t" r="r" b="b"/>
              <a:pathLst>
                <a:path w="109854" h="97790">
                  <a:moveTo>
                    <a:pt x="0" y="54864"/>
                  </a:moveTo>
                  <a:lnTo>
                    <a:pt x="45720" y="54864"/>
                  </a:lnTo>
                </a:path>
                <a:path w="109854" h="97790">
                  <a:moveTo>
                    <a:pt x="45720" y="33528"/>
                  </a:moveTo>
                  <a:lnTo>
                    <a:pt x="0" y="33528"/>
                  </a:lnTo>
                </a:path>
                <a:path w="109854" h="97790">
                  <a:moveTo>
                    <a:pt x="109727" y="0"/>
                  </a:moveTo>
                  <a:lnTo>
                    <a:pt x="79248" y="0"/>
                  </a:lnTo>
                  <a:lnTo>
                    <a:pt x="79248" y="45720"/>
                  </a:lnTo>
                  <a:lnTo>
                    <a:pt x="100584" y="45720"/>
                  </a:lnTo>
                  <a:lnTo>
                    <a:pt x="106680" y="48768"/>
                  </a:lnTo>
                  <a:lnTo>
                    <a:pt x="109727" y="64008"/>
                  </a:lnTo>
                  <a:lnTo>
                    <a:pt x="109727" y="76200"/>
                  </a:lnTo>
                  <a:lnTo>
                    <a:pt x="106680" y="88392"/>
                  </a:lnTo>
                  <a:lnTo>
                    <a:pt x="100584" y="97536"/>
                  </a:lnTo>
                  <a:lnTo>
                    <a:pt x="79248" y="9753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531" name="object 531"/>
          <p:cNvSpPr/>
          <p:nvPr/>
        </p:nvSpPr>
        <p:spPr>
          <a:xfrm>
            <a:off x="2273793" y="5337646"/>
            <a:ext cx="5758" cy="29559"/>
          </a:xfrm>
          <a:custGeom>
            <a:avLst/>
            <a:gdLst/>
            <a:ahLst/>
            <a:cxnLst/>
            <a:rect l="l" t="t" r="r" b="b"/>
            <a:pathLst>
              <a:path w="9525" h="48895">
                <a:moveTo>
                  <a:pt x="0" y="45719"/>
                </a:moveTo>
                <a:lnTo>
                  <a:pt x="0" y="42671"/>
                </a:lnTo>
                <a:lnTo>
                  <a:pt x="3047" y="36575"/>
                </a:lnTo>
                <a:lnTo>
                  <a:pt x="6095" y="36575"/>
                </a:lnTo>
                <a:lnTo>
                  <a:pt x="9143" y="42671"/>
                </a:lnTo>
                <a:lnTo>
                  <a:pt x="9143" y="45719"/>
                </a:lnTo>
                <a:lnTo>
                  <a:pt x="6095" y="48767"/>
                </a:lnTo>
                <a:lnTo>
                  <a:pt x="3047" y="48767"/>
                </a:lnTo>
                <a:lnTo>
                  <a:pt x="0" y="45719"/>
                </a:lnTo>
              </a:path>
              <a:path w="9525" h="48895">
                <a:moveTo>
                  <a:pt x="3047" y="45719"/>
                </a:moveTo>
                <a:lnTo>
                  <a:pt x="6095" y="39623"/>
                </a:lnTo>
              </a:path>
              <a:path w="9525" h="48895">
                <a:moveTo>
                  <a:pt x="3047" y="39623"/>
                </a:moveTo>
                <a:lnTo>
                  <a:pt x="6095" y="45719"/>
                </a:lnTo>
              </a:path>
              <a:path w="9525" h="48895">
                <a:moveTo>
                  <a:pt x="6095" y="9143"/>
                </a:moveTo>
                <a:lnTo>
                  <a:pt x="3047" y="9143"/>
                </a:lnTo>
                <a:lnTo>
                  <a:pt x="0" y="6095"/>
                </a:lnTo>
                <a:lnTo>
                  <a:pt x="0" y="3047"/>
                </a:lnTo>
                <a:lnTo>
                  <a:pt x="3047" y="0"/>
                </a:lnTo>
                <a:lnTo>
                  <a:pt x="6095" y="0"/>
                </a:lnTo>
                <a:lnTo>
                  <a:pt x="9143" y="3047"/>
                </a:lnTo>
                <a:lnTo>
                  <a:pt x="9143" y="6095"/>
                </a:lnTo>
                <a:lnTo>
                  <a:pt x="6095" y="9143"/>
                </a:lnTo>
              </a:path>
              <a:path w="9525" h="48895">
                <a:moveTo>
                  <a:pt x="6095" y="6095"/>
                </a:moveTo>
                <a:lnTo>
                  <a:pt x="3047" y="0"/>
                </a:lnTo>
              </a:path>
              <a:path w="9525" h="48895">
                <a:moveTo>
                  <a:pt x="6095" y="0"/>
                </a:moveTo>
                <a:lnTo>
                  <a:pt x="3047" y="60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2" name="object 532"/>
          <p:cNvSpPr/>
          <p:nvPr/>
        </p:nvSpPr>
        <p:spPr>
          <a:xfrm>
            <a:off x="2318016" y="5317378"/>
            <a:ext cx="49904" cy="59117"/>
          </a:xfrm>
          <a:custGeom>
            <a:avLst/>
            <a:gdLst/>
            <a:ahLst/>
            <a:cxnLst/>
            <a:rect l="l" t="t" r="r" b="b"/>
            <a:pathLst>
              <a:path w="82550" h="97790">
                <a:moveTo>
                  <a:pt x="12191" y="0"/>
                </a:moveTo>
                <a:lnTo>
                  <a:pt x="0" y="18288"/>
                </a:lnTo>
              </a:path>
              <a:path w="82550" h="97790">
                <a:moveTo>
                  <a:pt x="12191" y="0"/>
                </a:moveTo>
                <a:lnTo>
                  <a:pt x="12191" y="97536"/>
                </a:lnTo>
              </a:path>
              <a:path w="82550" h="97790">
                <a:moveTo>
                  <a:pt x="54863" y="94488"/>
                </a:moveTo>
                <a:lnTo>
                  <a:pt x="67055" y="85344"/>
                </a:lnTo>
                <a:lnTo>
                  <a:pt x="76200" y="73152"/>
                </a:lnTo>
                <a:lnTo>
                  <a:pt x="79248" y="64008"/>
                </a:lnTo>
                <a:lnTo>
                  <a:pt x="82295" y="48768"/>
                </a:lnTo>
                <a:lnTo>
                  <a:pt x="79248" y="36576"/>
                </a:lnTo>
                <a:lnTo>
                  <a:pt x="76200" y="24384"/>
                </a:lnTo>
                <a:lnTo>
                  <a:pt x="70103" y="15240"/>
                </a:lnTo>
                <a:lnTo>
                  <a:pt x="64007" y="6096"/>
                </a:lnTo>
                <a:lnTo>
                  <a:pt x="548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3" name="object 533"/>
          <p:cNvSpPr/>
          <p:nvPr/>
        </p:nvSpPr>
        <p:spPr>
          <a:xfrm>
            <a:off x="2973988" y="5337646"/>
            <a:ext cx="9213" cy="29559"/>
          </a:xfrm>
          <a:custGeom>
            <a:avLst/>
            <a:gdLst/>
            <a:ahLst/>
            <a:cxnLst/>
            <a:rect l="l" t="t" r="r" b="b"/>
            <a:pathLst>
              <a:path w="15239" h="48895">
                <a:moveTo>
                  <a:pt x="0" y="45719"/>
                </a:moveTo>
                <a:lnTo>
                  <a:pt x="0" y="42671"/>
                </a:lnTo>
                <a:lnTo>
                  <a:pt x="6095" y="36575"/>
                </a:lnTo>
                <a:lnTo>
                  <a:pt x="9143" y="36575"/>
                </a:lnTo>
                <a:lnTo>
                  <a:pt x="15239" y="42671"/>
                </a:lnTo>
                <a:lnTo>
                  <a:pt x="15239" y="45719"/>
                </a:lnTo>
                <a:lnTo>
                  <a:pt x="9143" y="48767"/>
                </a:lnTo>
                <a:lnTo>
                  <a:pt x="6095" y="48767"/>
                </a:lnTo>
                <a:lnTo>
                  <a:pt x="0" y="45719"/>
                </a:lnTo>
              </a:path>
              <a:path w="15239" h="48895">
                <a:moveTo>
                  <a:pt x="3048" y="45719"/>
                </a:moveTo>
                <a:lnTo>
                  <a:pt x="12191" y="39623"/>
                </a:lnTo>
              </a:path>
              <a:path w="15239" h="48895">
                <a:moveTo>
                  <a:pt x="3048" y="39623"/>
                </a:moveTo>
                <a:lnTo>
                  <a:pt x="12191" y="45719"/>
                </a:lnTo>
              </a:path>
              <a:path w="15239" h="48895">
                <a:moveTo>
                  <a:pt x="9143" y="9143"/>
                </a:moveTo>
                <a:lnTo>
                  <a:pt x="6095" y="9143"/>
                </a:lnTo>
                <a:lnTo>
                  <a:pt x="0" y="6095"/>
                </a:lnTo>
                <a:lnTo>
                  <a:pt x="0" y="3047"/>
                </a:lnTo>
                <a:lnTo>
                  <a:pt x="6095" y="0"/>
                </a:lnTo>
                <a:lnTo>
                  <a:pt x="9143" y="0"/>
                </a:lnTo>
                <a:lnTo>
                  <a:pt x="15239" y="3047"/>
                </a:lnTo>
                <a:lnTo>
                  <a:pt x="15239" y="6095"/>
                </a:lnTo>
                <a:lnTo>
                  <a:pt x="9143" y="9143"/>
                </a:lnTo>
              </a:path>
              <a:path w="15239" h="48895">
                <a:moveTo>
                  <a:pt x="12191" y="6095"/>
                </a:moveTo>
                <a:lnTo>
                  <a:pt x="3048" y="0"/>
                </a:lnTo>
              </a:path>
              <a:path w="15239" h="48895">
                <a:moveTo>
                  <a:pt x="12191" y="0"/>
                </a:moveTo>
                <a:lnTo>
                  <a:pt x="3048" y="609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4" name="object 534"/>
          <p:cNvSpPr/>
          <p:nvPr/>
        </p:nvSpPr>
        <p:spPr>
          <a:xfrm>
            <a:off x="2973988" y="5252886"/>
            <a:ext cx="9213" cy="29559"/>
          </a:xfrm>
          <a:custGeom>
            <a:avLst/>
            <a:gdLst/>
            <a:ahLst/>
            <a:cxnLst/>
            <a:rect l="l" t="t" r="r" b="b"/>
            <a:pathLst>
              <a:path w="15239" h="48895">
                <a:moveTo>
                  <a:pt x="0" y="45720"/>
                </a:moveTo>
                <a:lnTo>
                  <a:pt x="0" y="42672"/>
                </a:lnTo>
                <a:lnTo>
                  <a:pt x="6095" y="36576"/>
                </a:lnTo>
                <a:lnTo>
                  <a:pt x="9143" y="36576"/>
                </a:lnTo>
                <a:lnTo>
                  <a:pt x="15239" y="42672"/>
                </a:lnTo>
                <a:lnTo>
                  <a:pt x="15239" y="45720"/>
                </a:lnTo>
                <a:lnTo>
                  <a:pt x="9143" y="48768"/>
                </a:lnTo>
                <a:lnTo>
                  <a:pt x="6095" y="48768"/>
                </a:lnTo>
                <a:lnTo>
                  <a:pt x="0" y="45720"/>
                </a:lnTo>
              </a:path>
              <a:path w="15239" h="48895">
                <a:moveTo>
                  <a:pt x="3048" y="45720"/>
                </a:moveTo>
                <a:lnTo>
                  <a:pt x="12191" y="39624"/>
                </a:lnTo>
              </a:path>
              <a:path w="15239" h="48895">
                <a:moveTo>
                  <a:pt x="3048" y="39624"/>
                </a:moveTo>
                <a:lnTo>
                  <a:pt x="12191" y="45720"/>
                </a:lnTo>
              </a:path>
              <a:path w="15239" h="48895">
                <a:moveTo>
                  <a:pt x="9143" y="9144"/>
                </a:moveTo>
                <a:lnTo>
                  <a:pt x="6095" y="9144"/>
                </a:lnTo>
                <a:lnTo>
                  <a:pt x="0" y="6096"/>
                </a:lnTo>
                <a:lnTo>
                  <a:pt x="0" y="3048"/>
                </a:lnTo>
                <a:lnTo>
                  <a:pt x="6095" y="0"/>
                </a:lnTo>
                <a:lnTo>
                  <a:pt x="9143" y="0"/>
                </a:lnTo>
                <a:lnTo>
                  <a:pt x="15239" y="3048"/>
                </a:lnTo>
                <a:lnTo>
                  <a:pt x="15239" y="6096"/>
                </a:lnTo>
                <a:lnTo>
                  <a:pt x="9143" y="9144"/>
                </a:lnTo>
              </a:path>
              <a:path w="15239" h="48895">
                <a:moveTo>
                  <a:pt x="12191" y="6096"/>
                </a:moveTo>
                <a:lnTo>
                  <a:pt x="3048" y="0"/>
                </a:lnTo>
              </a:path>
              <a:path w="15239" h="48895">
                <a:moveTo>
                  <a:pt x="12191" y="0"/>
                </a:moveTo>
                <a:lnTo>
                  <a:pt x="3048" y="60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35" name="object 535"/>
          <p:cNvSpPr/>
          <p:nvPr/>
        </p:nvSpPr>
        <p:spPr>
          <a:xfrm>
            <a:off x="3886085" y="5147857"/>
            <a:ext cx="70250" cy="57198"/>
          </a:xfrm>
          <a:custGeom>
            <a:avLst/>
            <a:gdLst/>
            <a:ahLst/>
            <a:cxnLst/>
            <a:rect l="l" t="t" r="r" b="b"/>
            <a:pathLst>
              <a:path w="116204" h="94615">
                <a:moveTo>
                  <a:pt x="36575" y="12191"/>
                </a:moveTo>
                <a:lnTo>
                  <a:pt x="27431" y="0"/>
                </a:lnTo>
                <a:lnTo>
                  <a:pt x="24383" y="0"/>
                </a:lnTo>
                <a:lnTo>
                  <a:pt x="12191" y="0"/>
                </a:lnTo>
                <a:lnTo>
                  <a:pt x="3047" y="9143"/>
                </a:lnTo>
                <a:lnTo>
                  <a:pt x="0" y="18287"/>
                </a:lnTo>
                <a:lnTo>
                  <a:pt x="0" y="79247"/>
                </a:lnTo>
                <a:lnTo>
                  <a:pt x="6095" y="91439"/>
                </a:lnTo>
                <a:lnTo>
                  <a:pt x="12191" y="94487"/>
                </a:lnTo>
                <a:lnTo>
                  <a:pt x="21335" y="94487"/>
                </a:lnTo>
                <a:lnTo>
                  <a:pt x="33527" y="88391"/>
                </a:lnTo>
                <a:lnTo>
                  <a:pt x="36575" y="79247"/>
                </a:lnTo>
                <a:lnTo>
                  <a:pt x="36575" y="60959"/>
                </a:lnTo>
                <a:lnTo>
                  <a:pt x="30479" y="48767"/>
                </a:lnTo>
                <a:lnTo>
                  <a:pt x="21335" y="45719"/>
                </a:lnTo>
                <a:lnTo>
                  <a:pt x="0" y="45719"/>
                </a:lnTo>
              </a:path>
              <a:path w="116204" h="94615">
                <a:moveTo>
                  <a:pt x="115823" y="0"/>
                </a:moveTo>
                <a:lnTo>
                  <a:pt x="79247" y="0"/>
                </a:lnTo>
                <a:lnTo>
                  <a:pt x="79247" y="21335"/>
                </a:lnTo>
              </a:path>
              <a:path w="116204" h="94615">
                <a:moveTo>
                  <a:pt x="115823" y="0"/>
                </a:moveTo>
                <a:lnTo>
                  <a:pt x="97536" y="9448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536" name="object 536"/>
          <p:cNvGrpSpPr/>
          <p:nvPr/>
        </p:nvGrpSpPr>
        <p:grpSpPr>
          <a:xfrm>
            <a:off x="2631261" y="4380406"/>
            <a:ext cx="1338970" cy="998853"/>
            <a:chOff x="4352544" y="6920483"/>
            <a:chExt cx="2214880" cy="1652270"/>
          </a:xfrm>
        </p:grpSpPr>
        <p:sp>
          <p:nvSpPr>
            <p:cNvPr id="537" name="object 537"/>
            <p:cNvSpPr/>
            <p:nvPr/>
          </p:nvSpPr>
          <p:spPr>
            <a:xfrm>
              <a:off x="6446520" y="8049767"/>
              <a:ext cx="116205" cy="94615"/>
            </a:xfrm>
            <a:custGeom>
              <a:avLst/>
              <a:gdLst/>
              <a:ahLst/>
              <a:cxnLst/>
              <a:rect l="l" t="t" r="r" b="b"/>
              <a:pathLst>
                <a:path w="116204" h="94615">
                  <a:moveTo>
                    <a:pt x="0" y="0"/>
                  </a:moveTo>
                  <a:lnTo>
                    <a:pt x="24383" y="0"/>
                  </a:lnTo>
                  <a:lnTo>
                    <a:pt x="30479" y="6096"/>
                  </a:lnTo>
                  <a:lnTo>
                    <a:pt x="33527" y="15240"/>
                  </a:lnTo>
                  <a:lnTo>
                    <a:pt x="33527" y="27432"/>
                  </a:lnTo>
                  <a:lnTo>
                    <a:pt x="30479" y="33528"/>
                  </a:lnTo>
                  <a:lnTo>
                    <a:pt x="24383" y="42672"/>
                  </a:lnTo>
                  <a:lnTo>
                    <a:pt x="6095" y="42672"/>
                  </a:lnTo>
                </a:path>
                <a:path w="116204" h="94615">
                  <a:moveTo>
                    <a:pt x="0" y="94488"/>
                  </a:moveTo>
                  <a:lnTo>
                    <a:pt x="24383" y="94488"/>
                  </a:lnTo>
                  <a:lnTo>
                    <a:pt x="30479" y="88392"/>
                  </a:lnTo>
                  <a:lnTo>
                    <a:pt x="33527" y="76200"/>
                  </a:lnTo>
                  <a:lnTo>
                    <a:pt x="33527" y="57912"/>
                  </a:lnTo>
                  <a:lnTo>
                    <a:pt x="30479" y="45720"/>
                  </a:lnTo>
                  <a:lnTo>
                    <a:pt x="24383" y="42672"/>
                  </a:lnTo>
                </a:path>
                <a:path w="116204" h="94615">
                  <a:moveTo>
                    <a:pt x="94487" y="94488"/>
                  </a:moveTo>
                  <a:lnTo>
                    <a:pt x="115824" y="24384"/>
                  </a:lnTo>
                  <a:lnTo>
                    <a:pt x="112775" y="9144"/>
                  </a:lnTo>
                  <a:lnTo>
                    <a:pt x="106679" y="0"/>
                  </a:lnTo>
                  <a:lnTo>
                    <a:pt x="91439" y="0"/>
                  </a:lnTo>
                  <a:lnTo>
                    <a:pt x="82296" y="12192"/>
                  </a:lnTo>
                  <a:lnTo>
                    <a:pt x="79248" y="27432"/>
                  </a:lnTo>
                  <a:lnTo>
                    <a:pt x="82296" y="48768"/>
                  </a:lnTo>
                  <a:lnTo>
                    <a:pt x="88391" y="57912"/>
                  </a:lnTo>
                  <a:lnTo>
                    <a:pt x="100583" y="54864"/>
                  </a:lnTo>
                  <a:lnTo>
                    <a:pt x="106679" y="4876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38" name="object 53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352544" y="6920483"/>
              <a:ext cx="2156459" cy="1652016"/>
            </a:xfrm>
            <a:prstGeom prst="rect">
              <a:avLst/>
            </a:prstGeom>
          </p:spPr>
        </p:pic>
      </p:grpSp>
      <p:sp>
        <p:nvSpPr>
          <p:cNvPr id="539" name="object 539"/>
          <p:cNvSpPr/>
          <p:nvPr/>
        </p:nvSpPr>
        <p:spPr>
          <a:xfrm>
            <a:off x="1728377" y="5052040"/>
            <a:ext cx="151248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24993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540" name="object 540"/>
          <p:cNvGrpSpPr/>
          <p:nvPr/>
        </p:nvGrpSpPr>
        <p:grpSpPr>
          <a:xfrm>
            <a:off x="743497" y="3390919"/>
            <a:ext cx="2034559" cy="1784654"/>
            <a:chOff x="1229867" y="5283707"/>
            <a:chExt cx="3365500" cy="2952115"/>
          </a:xfrm>
        </p:grpSpPr>
        <p:sp>
          <p:nvSpPr>
            <p:cNvPr id="541" name="object 541"/>
            <p:cNvSpPr/>
            <p:nvPr/>
          </p:nvSpPr>
          <p:spPr>
            <a:xfrm>
              <a:off x="2389631" y="8031479"/>
              <a:ext cx="253365" cy="0"/>
            </a:xfrm>
            <a:custGeom>
              <a:avLst/>
              <a:gdLst/>
              <a:ahLst/>
              <a:cxnLst/>
              <a:rect l="l" t="t" r="r" b="b"/>
              <a:pathLst>
                <a:path w="253364">
                  <a:moveTo>
                    <a:pt x="25298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pic>
          <p:nvPicPr>
            <p:cNvPr id="542" name="object 54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229867" y="5283707"/>
              <a:ext cx="3364992" cy="2951988"/>
            </a:xfrm>
            <a:prstGeom prst="rect">
              <a:avLst/>
            </a:prstGeom>
          </p:spPr>
        </p:pic>
        <p:sp>
          <p:nvSpPr>
            <p:cNvPr id="543" name="object 543"/>
            <p:cNvSpPr/>
            <p:nvPr/>
          </p:nvSpPr>
          <p:spPr>
            <a:xfrm>
              <a:off x="2328671" y="5337047"/>
              <a:ext cx="143510" cy="97790"/>
            </a:xfrm>
            <a:custGeom>
              <a:avLst/>
              <a:gdLst/>
              <a:ahLst/>
              <a:cxnLst/>
              <a:rect l="l" t="t" r="r" b="b"/>
              <a:pathLst>
                <a:path w="143510" h="97789">
                  <a:moveTo>
                    <a:pt x="0" y="0"/>
                  </a:moveTo>
                  <a:lnTo>
                    <a:pt x="33527" y="0"/>
                  </a:lnTo>
                  <a:lnTo>
                    <a:pt x="39623" y="6096"/>
                  </a:lnTo>
                  <a:lnTo>
                    <a:pt x="42671" y="15239"/>
                  </a:lnTo>
                  <a:lnTo>
                    <a:pt x="42671" y="27432"/>
                  </a:lnTo>
                  <a:lnTo>
                    <a:pt x="39623" y="36575"/>
                  </a:lnTo>
                  <a:lnTo>
                    <a:pt x="30479" y="42672"/>
                  </a:lnTo>
                  <a:lnTo>
                    <a:pt x="6095" y="42672"/>
                  </a:lnTo>
                </a:path>
                <a:path w="143510" h="97789">
                  <a:moveTo>
                    <a:pt x="0" y="97536"/>
                  </a:moveTo>
                  <a:lnTo>
                    <a:pt x="30479" y="97536"/>
                  </a:lnTo>
                  <a:lnTo>
                    <a:pt x="39623" y="88391"/>
                  </a:lnTo>
                  <a:lnTo>
                    <a:pt x="42671" y="79248"/>
                  </a:lnTo>
                  <a:lnTo>
                    <a:pt x="42671" y="57912"/>
                  </a:lnTo>
                  <a:lnTo>
                    <a:pt x="39623" y="48768"/>
                  </a:lnTo>
                  <a:lnTo>
                    <a:pt x="30479" y="42672"/>
                  </a:lnTo>
                </a:path>
                <a:path w="143510" h="97789">
                  <a:moveTo>
                    <a:pt x="100583" y="15239"/>
                  </a:moveTo>
                  <a:lnTo>
                    <a:pt x="100583" y="9144"/>
                  </a:lnTo>
                  <a:lnTo>
                    <a:pt x="106679" y="3048"/>
                  </a:lnTo>
                  <a:lnTo>
                    <a:pt x="112775" y="0"/>
                  </a:lnTo>
                  <a:lnTo>
                    <a:pt x="131063" y="0"/>
                  </a:lnTo>
                  <a:lnTo>
                    <a:pt x="134111" y="3048"/>
                  </a:lnTo>
                  <a:lnTo>
                    <a:pt x="143255" y="12191"/>
                  </a:lnTo>
                  <a:lnTo>
                    <a:pt x="143255" y="15239"/>
                  </a:lnTo>
                  <a:lnTo>
                    <a:pt x="143255" y="24384"/>
                  </a:lnTo>
                  <a:lnTo>
                    <a:pt x="143255" y="27432"/>
                  </a:lnTo>
                  <a:lnTo>
                    <a:pt x="100583" y="97536"/>
                  </a:lnTo>
                  <a:lnTo>
                    <a:pt x="143255" y="9753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544" name="object 544"/>
          <p:cNvSpPr/>
          <p:nvPr/>
        </p:nvSpPr>
        <p:spPr>
          <a:xfrm>
            <a:off x="4706051" y="893248"/>
            <a:ext cx="5758" cy="609984"/>
          </a:xfrm>
          <a:custGeom>
            <a:avLst/>
            <a:gdLst/>
            <a:ahLst/>
            <a:cxnLst/>
            <a:rect l="l" t="t" r="r" b="b"/>
            <a:pathLst>
              <a:path w="9525" h="1009014">
                <a:moveTo>
                  <a:pt x="9143" y="0"/>
                </a:moveTo>
                <a:lnTo>
                  <a:pt x="9143" y="1008888"/>
                </a:lnTo>
              </a:path>
              <a:path w="9525" h="1009014">
                <a:moveTo>
                  <a:pt x="9143" y="0"/>
                </a:moveTo>
                <a:lnTo>
                  <a:pt x="0" y="12192"/>
                </a:lnTo>
              </a:path>
              <a:path w="9525" h="1009014">
                <a:moveTo>
                  <a:pt x="0" y="996696"/>
                </a:moveTo>
                <a:lnTo>
                  <a:pt x="9143" y="1008888"/>
                </a:lnTo>
              </a:path>
              <a:path w="9525" h="1009014">
                <a:moveTo>
                  <a:pt x="0" y="996696"/>
                </a:moveTo>
                <a:lnTo>
                  <a:pt x="0" y="1219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5" name="object 545"/>
          <p:cNvSpPr/>
          <p:nvPr/>
        </p:nvSpPr>
        <p:spPr>
          <a:xfrm>
            <a:off x="4300674" y="893248"/>
            <a:ext cx="22265" cy="609984"/>
          </a:xfrm>
          <a:custGeom>
            <a:avLst/>
            <a:gdLst/>
            <a:ahLst/>
            <a:cxnLst/>
            <a:rect l="l" t="t" r="r" b="b"/>
            <a:pathLst>
              <a:path w="36829" h="1009014">
                <a:moveTo>
                  <a:pt x="36575" y="0"/>
                </a:moveTo>
                <a:lnTo>
                  <a:pt x="36575" y="1008888"/>
                </a:lnTo>
              </a:path>
              <a:path w="36829" h="1009014">
                <a:moveTo>
                  <a:pt x="36575" y="0"/>
                </a:moveTo>
                <a:lnTo>
                  <a:pt x="0" y="36575"/>
                </a:lnTo>
              </a:path>
              <a:path w="36829" h="1009014">
                <a:moveTo>
                  <a:pt x="0" y="972312"/>
                </a:moveTo>
                <a:lnTo>
                  <a:pt x="36575" y="1008888"/>
                </a:lnTo>
              </a:path>
              <a:path w="36829" h="1009014">
                <a:moveTo>
                  <a:pt x="0" y="972312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6" name="object 546"/>
          <p:cNvSpPr/>
          <p:nvPr/>
        </p:nvSpPr>
        <p:spPr>
          <a:xfrm>
            <a:off x="4322786" y="893248"/>
            <a:ext cx="94050" cy="609984"/>
          </a:xfrm>
          <a:custGeom>
            <a:avLst/>
            <a:gdLst/>
            <a:ahLst/>
            <a:cxnLst/>
            <a:rect l="l" t="t" r="r" b="b"/>
            <a:pathLst>
              <a:path w="155575" h="1009014">
                <a:moveTo>
                  <a:pt x="143256" y="1008888"/>
                </a:moveTo>
                <a:lnTo>
                  <a:pt x="143256" y="0"/>
                </a:lnTo>
              </a:path>
              <a:path w="155575" h="1009014">
                <a:moveTo>
                  <a:pt x="143256" y="1008888"/>
                </a:moveTo>
                <a:lnTo>
                  <a:pt x="155448" y="996696"/>
                </a:lnTo>
              </a:path>
              <a:path w="155575" h="1009014">
                <a:moveTo>
                  <a:pt x="155448" y="12192"/>
                </a:moveTo>
                <a:lnTo>
                  <a:pt x="143256" y="0"/>
                </a:lnTo>
              </a:path>
              <a:path w="155575" h="1009014">
                <a:moveTo>
                  <a:pt x="155448" y="12192"/>
                </a:moveTo>
                <a:lnTo>
                  <a:pt x="155448" y="996696"/>
                </a:lnTo>
              </a:path>
              <a:path w="155575" h="1009014">
                <a:moveTo>
                  <a:pt x="0" y="1008888"/>
                </a:moveTo>
                <a:lnTo>
                  <a:pt x="143256" y="1008888"/>
                </a:lnTo>
              </a:path>
              <a:path w="155575" h="1009014">
                <a:moveTo>
                  <a:pt x="14325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47" name="object 547"/>
          <p:cNvSpPr/>
          <p:nvPr/>
        </p:nvSpPr>
        <p:spPr>
          <a:xfrm>
            <a:off x="4416760" y="893248"/>
            <a:ext cx="457200" cy="609984"/>
          </a:xfrm>
          <a:custGeom>
            <a:avLst/>
            <a:gdLst/>
            <a:ahLst/>
            <a:cxnLst/>
            <a:rect l="l" t="t" r="r" b="b"/>
            <a:pathLst>
              <a:path w="756284" h="1009014">
                <a:moveTo>
                  <a:pt x="646176" y="1008888"/>
                </a:moveTo>
                <a:lnTo>
                  <a:pt x="646176" y="0"/>
                </a:lnTo>
              </a:path>
              <a:path w="756284" h="1009014">
                <a:moveTo>
                  <a:pt x="487679" y="1008888"/>
                </a:moveTo>
                <a:lnTo>
                  <a:pt x="646176" y="1008888"/>
                </a:lnTo>
              </a:path>
              <a:path w="756284" h="1009014">
                <a:moveTo>
                  <a:pt x="646176" y="0"/>
                </a:moveTo>
                <a:lnTo>
                  <a:pt x="487679" y="0"/>
                </a:lnTo>
              </a:path>
              <a:path w="756284" h="1009014">
                <a:moveTo>
                  <a:pt x="646176" y="1008888"/>
                </a:moveTo>
                <a:lnTo>
                  <a:pt x="755903" y="899160"/>
                </a:lnTo>
              </a:path>
              <a:path w="756284" h="1009014">
                <a:moveTo>
                  <a:pt x="755903" y="109728"/>
                </a:moveTo>
                <a:lnTo>
                  <a:pt x="646176" y="0"/>
                </a:lnTo>
              </a:path>
              <a:path w="756284" h="1009014">
                <a:moveTo>
                  <a:pt x="755903" y="109728"/>
                </a:moveTo>
                <a:lnTo>
                  <a:pt x="755903" y="899160"/>
                </a:lnTo>
              </a:path>
              <a:path w="756284" h="1009014">
                <a:moveTo>
                  <a:pt x="0" y="972312"/>
                </a:moveTo>
                <a:lnTo>
                  <a:pt x="478536" y="972312"/>
                </a:lnTo>
              </a:path>
              <a:path w="756284" h="1009014">
                <a:moveTo>
                  <a:pt x="478536" y="36575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548" name="object 548"/>
          <p:cNvGrpSpPr/>
          <p:nvPr/>
        </p:nvGrpSpPr>
        <p:grpSpPr>
          <a:xfrm>
            <a:off x="4238946" y="951290"/>
            <a:ext cx="111709" cy="494052"/>
            <a:chOff x="7011923" y="1248155"/>
            <a:chExt cx="184785" cy="817244"/>
          </a:xfrm>
        </p:grpSpPr>
        <p:sp>
          <p:nvSpPr>
            <p:cNvPr id="549" name="object 549"/>
            <p:cNvSpPr/>
            <p:nvPr/>
          </p:nvSpPr>
          <p:spPr>
            <a:xfrm>
              <a:off x="7016495" y="1252727"/>
              <a:ext cx="97790" cy="807720"/>
            </a:xfrm>
            <a:custGeom>
              <a:avLst/>
              <a:gdLst/>
              <a:ahLst/>
              <a:cxnLst/>
              <a:rect l="l" t="t" r="r" b="b"/>
              <a:pathLst>
                <a:path w="97790" h="807719">
                  <a:moveTo>
                    <a:pt x="18287" y="0"/>
                  </a:moveTo>
                  <a:lnTo>
                    <a:pt x="18287" y="807720"/>
                  </a:lnTo>
                </a:path>
                <a:path w="97790" h="807719">
                  <a:moveTo>
                    <a:pt x="18287" y="0"/>
                  </a:moveTo>
                  <a:lnTo>
                    <a:pt x="0" y="15239"/>
                  </a:lnTo>
                </a:path>
                <a:path w="97790" h="807719">
                  <a:moveTo>
                    <a:pt x="0" y="789431"/>
                  </a:moveTo>
                  <a:lnTo>
                    <a:pt x="18287" y="807720"/>
                  </a:lnTo>
                </a:path>
                <a:path w="97790" h="807719">
                  <a:moveTo>
                    <a:pt x="0" y="789431"/>
                  </a:moveTo>
                  <a:lnTo>
                    <a:pt x="0" y="15239"/>
                  </a:lnTo>
                </a:path>
                <a:path w="97790" h="807719">
                  <a:moveTo>
                    <a:pt x="18287" y="807720"/>
                  </a:moveTo>
                  <a:lnTo>
                    <a:pt x="97535" y="807720"/>
                  </a:lnTo>
                </a:path>
                <a:path w="97790" h="807719">
                  <a:moveTo>
                    <a:pt x="97535" y="0"/>
                  </a:moveTo>
                  <a:lnTo>
                    <a:pt x="1828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016495" y="1304543"/>
              <a:ext cx="180340" cy="704215"/>
            </a:xfrm>
            <a:custGeom>
              <a:avLst/>
              <a:gdLst/>
              <a:ahLst/>
              <a:cxnLst/>
              <a:rect l="l" t="t" r="r" b="b"/>
              <a:pathLst>
                <a:path w="180340" h="704214">
                  <a:moveTo>
                    <a:pt x="9144" y="691896"/>
                  </a:moveTo>
                  <a:lnTo>
                    <a:pt x="9144" y="585216"/>
                  </a:lnTo>
                </a:path>
                <a:path w="180340" h="704214">
                  <a:moveTo>
                    <a:pt x="9144" y="548640"/>
                  </a:moveTo>
                  <a:lnTo>
                    <a:pt x="9144" y="441960"/>
                  </a:lnTo>
                </a:path>
                <a:path w="180340" h="704214">
                  <a:moveTo>
                    <a:pt x="9144" y="405384"/>
                  </a:moveTo>
                  <a:lnTo>
                    <a:pt x="9144" y="295656"/>
                  </a:lnTo>
                </a:path>
                <a:path w="180340" h="704214">
                  <a:moveTo>
                    <a:pt x="9144" y="262128"/>
                  </a:moveTo>
                  <a:lnTo>
                    <a:pt x="9144" y="152400"/>
                  </a:lnTo>
                </a:path>
                <a:path w="180340" h="704214">
                  <a:moveTo>
                    <a:pt x="9144" y="115824"/>
                  </a:moveTo>
                  <a:lnTo>
                    <a:pt x="9144" y="9144"/>
                  </a:lnTo>
                </a:path>
                <a:path w="180340" h="704214">
                  <a:moveTo>
                    <a:pt x="0" y="704088"/>
                  </a:moveTo>
                  <a:lnTo>
                    <a:pt x="3048" y="701040"/>
                  </a:lnTo>
                </a:path>
                <a:path w="180340" h="704214">
                  <a:moveTo>
                    <a:pt x="6096" y="697992"/>
                  </a:moveTo>
                  <a:lnTo>
                    <a:pt x="9144" y="691896"/>
                  </a:lnTo>
                </a:path>
                <a:path w="180340" h="704214">
                  <a:moveTo>
                    <a:pt x="9144" y="9144"/>
                  </a:moveTo>
                  <a:lnTo>
                    <a:pt x="6096" y="6096"/>
                  </a:lnTo>
                </a:path>
                <a:path w="180340" h="704214">
                  <a:moveTo>
                    <a:pt x="3048" y="3048"/>
                  </a:moveTo>
                  <a:lnTo>
                    <a:pt x="0" y="0"/>
                  </a:lnTo>
                </a:path>
                <a:path w="180340" h="704214">
                  <a:moveTo>
                    <a:pt x="9144" y="691896"/>
                  </a:moveTo>
                  <a:lnTo>
                    <a:pt x="76200" y="688848"/>
                  </a:lnTo>
                </a:path>
                <a:path w="180340" h="704214">
                  <a:moveTo>
                    <a:pt x="112775" y="685800"/>
                  </a:moveTo>
                  <a:lnTo>
                    <a:pt x="179831" y="679704"/>
                  </a:lnTo>
                </a:path>
                <a:path w="180340" h="704214">
                  <a:moveTo>
                    <a:pt x="179831" y="24384"/>
                  </a:moveTo>
                  <a:lnTo>
                    <a:pt x="112775" y="18288"/>
                  </a:lnTo>
                </a:path>
                <a:path w="180340" h="704214">
                  <a:moveTo>
                    <a:pt x="76200" y="15240"/>
                  </a:moveTo>
                  <a:lnTo>
                    <a:pt x="9144" y="9144"/>
                  </a:lnTo>
                </a:path>
                <a:path w="180340" h="704214">
                  <a:moveTo>
                    <a:pt x="158496" y="454151"/>
                  </a:moveTo>
                  <a:lnTo>
                    <a:pt x="164592" y="454151"/>
                  </a:lnTo>
                </a:path>
                <a:path w="180340" h="704214">
                  <a:moveTo>
                    <a:pt x="173735" y="454151"/>
                  </a:moveTo>
                  <a:lnTo>
                    <a:pt x="179831" y="454151"/>
                  </a:lnTo>
                </a:path>
                <a:path w="180340" h="704214">
                  <a:moveTo>
                    <a:pt x="158496" y="390144"/>
                  </a:moveTo>
                  <a:lnTo>
                    <a:pt x="164592" y="390144"/>
                  </a:lnTo>
                </a:path>
                <a:path w="180340" h="704214">
                  <a:moveTo>
                    <a:pt x="173735" y="390144"/>
                  </a:moveTo>
                  <a:lnTo>
                    <a:pt x="179831" y="390144"/>
                  </a:lnTo>
                </a:path>
                <a:path w="180340" h="704214">
                  <a:moveTo>
                    <a:pt x="158496" y="326136"/>
                  </a:moveTo>
                  <a:lnTo>
                    <a:pt x="164592" y="326136"/>
                  </a:lnTo>
                </a:path>
                <a:path w="180340" h="704214">
                  <a:moveTo>
                    <a:pt x="173735" y="326136"/>
                  </a:moveTo>
                  <a:lnTo>
                    <a:pt x="179831" y="326136"/>
                  </a:lnTo>
                </a:path>
                <a:path w="180340" h="704214">
                  <a:moveTo>
                    <a:pt x="158496" y="262128"/>
                  </a:moveTo>
                  <a:lnTo>
                    <a:pt x="164592" y="262128"/>
                  </a:lnTo>
                </a:path>
                <a:path w="180340" h="704214">
                  <a:moveTo>
                    <a:pt x="173735" y="262128"/>
                  </a:moveTo>
                  <a:lnTo>
                    <a:pt x="179831" y="265175"/>
                  </a:lnTo>
                </a:path>
                <a:path w="180340" h="704214">
                  <a:moveTo>
                    <a:pt x="158496" y="201168"/>
                  </a:moveTo>
                  <a:lnTo>
                    <a:pt x="164592" y="204216"/>
                  </a:lnTo>
                </a:path>
                <a:path w="180340" h="704214">
                  <a:moveTo>
                    <a:pt x="173735" y="204216"/>
                  </a:moveTo>
                  <a:lnTo>
                    <a:pt x="179831" y="204216"/>
                  </a:lnTo>
                </a:path>
                <a:path w="180340" h="704214">
                  <a:moveTo>
                    <a:pt x="158496" y="192024"/>
                  </a:moveTo>
                  <a:lnTo>
                    <a:pt x="158496" y="195072"/>
                  </a:lnTo>
                </a:path>
                <a:path w="180340" h="704214">
                  <a:moveTo>
                    <a:pt x="158496" y="198120"/>
                  </a:moveTo>
                  <a:lnTo>
                    <a:pt x="158496" y="201168"/>
                  </a:lnTo>
                </a:path>
                <a:path w="180340" h="704214">
                  <a:moveTo>
                    <a:pt x="158496" y="149351"/>
                  </a:moveTo>
                  <a:lnTo>
                    <a:pt x="164592" y="149351"/>
                  </a:lnTo>
                </a:path>
                <a:path w="180340" h="704214">
                  <a:moveTo>
                    <a:pt x="173735" y="149351"/>
                  </a:moveTo>
                  <a:lnTo>
                    <a:pt x="179831" y="149351"/>
                  </a:lnTo>
                </a:path>
                <a:path w="180340" h="704214">
                  <a:moveTo>
                    <a:pt x="158496" y="100584"/>
                  </a:moveTo>
                  <a:lnTo>
                    <a:pt x="164592" y="100584"/>
                  </a:lnTo>
                </a:path>
                <a:path w="180340" h="704214">
                  <a:moveTo>
                    <a:pt x="173735" y="103632"/>
                  </a:moveTo>
                  <a:lnTo>
                    <a:pt x="179831" y="103632"/>
                  </a:lnTo>
                </a:path>
                <a:path w="180340" h="704214">
                  <a:moveTo>
                    <a:pt x="158496" y="64008"/>
                  </a:moveTo>
                  <a:lnTo>
                    <a:pt x="164592" y="64008"/>
                  </a:lnTo>
                </a:path>
                <a:path w="180340" h="704214">
                  <a:moveTo>
                    <a:pt x="173735" y="67056"/>
                  </a:moveTo>
                  <a:lnTo>
                    <a:pt x="179831" y="67056"/>
                  </a:lnTo>
                </a:path>
                <a:path w="180340" h="704214">
                  <a:moveTo>
                    <a:pt x="158496" y="57912"/>
                  </a:moveTo>
                  <a:lnTo>
                    <a:pt x="158496" y="60960"/>
                  </a:lnTo>
                  <a:lnTo>
                    <a:pt x="158496" y="64008"/>
                  </a:lnTo>
                </a:path>
                <a:path w="180340" h="704214">
                  <a:moveTo>
                    <a:pt x="158496" y="39624"/>
                  </a:moveTo>
                  <a:lnTo>
                    <a:pt x="164592" y="39624"/>
                  </a:lnTo>
                </a:path>
                <a:path w="180340" h="704214">
                  <a:moveTo>
                    <a:pt x="173735" y="39624"/>
                  </a:moveTo>
                  <a:lnTo>
                    <a:pt x="179831" y="39624"/>
                  </a:lnTo>
                </a:path>
                <a:path w="180340" h="704214">
                  <a:moveTo>
                    <a:pt x="158496" y="33528"/>
                  </a:moveTo>
                  <a:lnTo>
                    <a:pt x="158496" y="36575"/>
                  </a:lnTo>
                  <a:lnTo>
                    <a:pt x="158496" y="39624"/>
                  </a:lnTo>
                </a:path>
                <a:path w="180340" h="704214">
                  <a:moveTo>
                    <a:pt x="179831" y="36575"/>
                  </a:moveTo>
                  <a:lnTo>
                    <a:pt x="179831" y="33528"/>
                  </a:lnTo>
                </a:path>
                <a:path w="180340" h="704214">
                  <a:moveTo>
                    <a:pt x="179831" y="30480"/>
                  </a:moveTo>
                  <a:lnTo>
                    <a:pt x="179831" y="27432"/>
                  </a:lnTo>
                </a:path>
                <a:path w="180340" h="704214">
                  <a:moveTo>
                    <a:pt x="158496" y="24384"/>
                  </a:moveTo>
                  <a:lnTo>
                    <a:pt x="164592" y="24384"/>
                  </a:lnTo>
                </a:path>
                <a:path w="180340" h="704214">
                  <a:moveTo>
                    <a:pt x="173735" y="27432"/>
                  </a:moveTo>
                  <a:lnTo>
                    <a:pt x="179831" y="27432"/>
                  </a:lnTo>
                </a:path>
                <a:path w="180340" h="704214">
                  <a:moveTo>
                    <a:pt x="158496" y="24384"/>
                  </a:moveTo>
                  <a:lnTo>
                    <a:pt x="164592" y="24384"/>
                  </a:lnTo>
                </a:path>
                <a:path w="180340" h="704214">
                  <a:moveTo>
                    <a:pt x="173735" y="24384"/>
                  </a:moveTo>
                  <a:lnTo>
                    <a:pt x="179831" y="24384"/>
                  </a:lnTo>
                </a:path>
                <a:path w="180340" h="704214">
                  <a:moveTo>
                    <a:pt x="158496" y="33528"/>
                  </a:moveTo>
                  <a:lnTo>
                    <a:pt x="164592" y="36575"/>
                  </a:lnTo>
                </a:path>
                <a:path w="180340" h="704214">
                  <a:moveTo>
                    <a:pt x="173735" y="36575"/>
                  </a:moveTo>
                  <a:lnTo>
                    <a:pt x="179831" y="36575"/>
                  </a:lnTo>
                </a:path>
                <a:path w="180340" h="704214">
                  <a:moveTo>
                    <a:pt x="179831" y="39624"/>
                  </a:moveTo>
                  <a:lnTo>
                    <a:pt x="179831" y="45720"/>
                  </a:lnTo>
                </a:path>
                <a:path w="180340" h="704214">
                  <a:moveTo>
                    <a:pt x="179831" y="51816"/>
                  </a:moveTo>
                  <a:lnTo>
                    <a:pt x="179831" y="60960"/>
                  </a:lnTo>
                </a:path>
                <a:path w="180340" h="704214">
                  <a:moveTo>
                    <a:pt x="158496" y="57912"/>
                  </a:moveTo>
                  <a:lnTo>
                    <a:pt x="164592" y="57912"/>
                  </a:lnTo>
                </a:path>
                <a:path w="180340" h="704214">
                  <a:moveTo>
                    <a:pt x="173735" y="57912"/>
                  </a:moveTo>
                  <a:lnTo>
                    <a:pt x="179831" y="60960"/>
                  </a:lnTo>
                </a:path>
                <a:path w="180340" h="704214">
                  <a:moveTo>
                    <a:pt x="179831" y="67056"/>
                  </a:moveTo>
                  <a:lnTo>
                    <a:pt x="179831" y="76200"/>
                  </a:lnTo>
                </a:path>
                <a:path w="180340" h="704214">
                  <a:moveTo>
                    <a:pt x="179831" y="85344"/>
                  </a:moveTo>
                  <a:lnTo>
                    <a:pt x="179831" y="94488"/>
                  </a:lnTo>
                </a:path>
                <a:path w="180340" h="704214">
                  <a:moveTo>
                    <a:pt x="158496" y="94488"/>
                  </a:moveTo>
                  <a:lnTo>
                    <a:pt x="164592" y="94488"/>
                  </a:lnTo>
                </a:path>
                <a:path w="180340" h="704214">
                  <a:moveTo>
                    <a:pt x="173735" y="94488"/>
                  </a:moveTo>
                  <a:lnTo>
                    <a:pt x="179831" y="94488"/>
                  </a:lnTo>
                </a:path>
                <a:path w="180340" h="704214">
                  <a:moveTo>
                    <a:pt x="158496" y="100584"/>
                  </a:moveTo>
                  <a:lnTo>
                    <a:pt x="158496" y="97536"/>
                  </a:lnTo>
                </a:path>
                <a:path w="180340" h="704214">
                  <a:moveTo>
                    <a:pt x="179831" y="103632"/>
                  </a:moveTo>
                  <a:lnTo>
                    <a:pt x="179831" y="115824"/>
                  </a:lnTo>
                </a:path>
                <a:path w="180340" h="704214">
                  <a:moveTo>
                    <a:pt x="179831" y="128016"/>
                  </a:moveTo>
                  <a:lnTo>
                    <a:pt x="179831" y="137160"/>
                  </a:lnTo>
                </a:path>
                <a:path w="180340" h="704214">
                  <a:moveTo>
                    <a:pt x="158496" y="137160"/>
                  </a:moveTo>
                  <a:lnTo>
                    <a:pt x="164592" y="137160"/>
                  </a:lnTo>
                </a:path>
                <a:path w="180340" h="704214">
                  <a:moveTo>
                    <a:pt x="173735" y="137160"/>
                  </a:moveTo>
                  <a:lnTo>
                    <a:pt x="179831" y="137160"/>
                  </a:lnTo>
                </a:path>
                <a:path w="180340" h="704214">
                  <a:moveTo>
                    <a:pt x="158496" y="149351"/>
                  </a:moveTo>
                  <a:lnTo>
                    <a:pt x="158496" y="143256"/>
                  </a:lnTo>
                </a:path>
                <a:path w="180340" h="704214">
                  <a:moveTo>
                    <a:pt x="158496" y="140208"/>
                  </a:moveTo>
                  <a:lnTo>
                    <a:pt x="158496" y="137160"/>
                  </a:lnTo>
                </a:path>
                <a:path w="180340" h="704214">
                  <a:moveTo>
                    <a:pt x="179831" y="149351"/>
                  </a:moveTo>
                  <a:lnTo>
                    <a:pt x="179831" y="164592"/>
                  </a:lnTo>
                </a:path>
                <a:path w="180340" h="704214">
                  <a:moveTo>
                    <a:pt x="179831" y="176784"/>
                  </a:moveTo>
                  <a:lnTo>
                    <a:pt x="179831" y="192024"/>
                  </a:lnTo>
                </a:path>
                <a:path w="180340" h="704214">
                  <a:moveTo>
                    <a:pt x="158496" y="192024"/>
                  </a:moveTo>
                  <a:lnTo>
                    <a:pt x="164592" y="192024"/>
                  </a:lnTo>
                </a:path>
                <a:path w="180340" h="704214">
                  <a:moveTo>
                    <a:pt x="173735" y="192024"/>
                  </a:moveTo>
                  <a:lnTo>
                    <a:pt x="179831" y="192024"/>
                  </a:lnTo>
                </a:path>
                <a:path w="180340" h="704214">
                  <a:moveTo>
                    <a:pt x="179831" y="204216"/>
                  </a:moveTo>
                  <a:lnTo>
                    <a:pt x="179831" y="219456"/>
                  </a:lnTo>
                </a:path>
                <a:path w="180340" h="704214">
                  <a:moveTo>
                    <a:pt x="179831" y="234696"/>
                  </a:moveTo>
                  <a:lnTo>
                    <a:pt x="179831" y="249936"/>
                  </a:lnTo>
                </a:path>
                <a:path w="180340" h="704214">
                  <a:moveTo>
                    <a:pt x="158496" y="249936"/>
                  </a:moveTo>
                  <a:lnTo>
                    <a:pt x="164592" y="249936"/>
                  </a:lnTo>
                </a:path>
                <a:path w="180340" h="704214">
                  <a:moveTo>
                    <a:pt x="173735" y="249936"/>
                  </a:moveTo>
                  <a:lnTo>
                    <a:pt x="179831" y="249936"/>
                  </a:lnTo>
                </a:path>
                <a:path w="180340" h="704214">
                  <a:moveTo>
                    <a:pt x="158496" y="262128"/>
                  </a:moveTo>
                  <a:lnTo>
                    <a:pt x="158496" y="259080"/>
                  </a:lnTo>
                </a:path>
                <a:path w="180340" h="704214">
                  <a:moveTo>
                    <a:pt x="158496" y="252984"/>
                  </a:moveTo>
                  <a:lnTo>
                    <a:pt x="158496" y="249936"/>
                  </a:lnTo>
                </a:path>
                <a:path w="180340" h="704214">
                  <a:moveTo>
                    <a:pt x="179831" y="265175"/>
                  </a:moveTo>
                  <a:lnTo>
                    <a:pt x="179831" y="280416"/>
                  </a:lnTo>
                </a:path>
                <a:path w="180340" h="704214">
                  <a:moveTo>
                    <a:pt x="179831" y="295656"/>
                  </a:moveTo>
                  <a:lnTo>
                    <a:pt x="179831" y="313944"/>
                  </a:lnTo>
                </a:path>
                <a:path w="180340" h="704214">
                  <a:moveTo>
                    <a:pt x="158496" y="313944"/>
                  </a:moveTo>
                  <a:lnTo>
                    <a:pt x="164592" y="313944"/>
                  </a:lnTo>
                </a:path>
                <a:path w="180340" h="704214">
                  <a:moveTo>
                    <a:pt x="173735" y="313944"/>
                  </a:moveTo>
                  <a:lnTo>
                    <a:pt x="179831" y="313944"/>
                  </a:lnTo>
                </a:path>
                <a:path w="180340" h="704214">
                  <a:moveTo>
                    <a:pt x="158496" y="326136"/>
                  </a:moveTo>
                  <a:lnTo>
                    <a:pt x="158496" y="323088"/>
                  </a:lnTo>
                </a:path>
                <a:path w="180340" h="704214">
                  <a:moveTo>
                    <a:pt x="158496" y="316992"/>
                  </a:moveTo>
                  <a:lnTo>
                    <a:pt x="158496" y="313944"/>
                  </a:lnTo>
                </a:path>
                <a:path w="180340" h="704214">
                  <a:moveTo>
                    <a:pt x="179831" y="326136"/>
                  </a:moveTo>
                  <a:lnTo>
                    <a:pt x="179831" y="344424"/>
                  </a:lnTo>
                </a:path>
                <a:path w="180340" h="704214">
                  <a:moveTo>
                    <a:pt x="179831" y="359664"/>
                  </a:moveTo>
                  <a:lnTo>
                    <a:pt x="179831" y="377951"/>
                  </a:lnTo>
                </a:path>
                <a:path w="180340" h="704214">
                  <a:moveTo>
                    <a:pt x="158496" y="377951"/>
                  </a:moveTo>
                  <a:lnTo>
                    <a:pt x="164592" y="377951"/>
                  </a:lnTo>
                </a:path>
                <a:path w="180340" h="704214">
                  <a:moveTo>
                    <a:pt x="173735" y="377951"/>
                  </a:moveTo>
                  <a:lnTo>
                    <a:pt x="179831" y="377951"/>
                  </a:lnTo>
                </a:path>
                <a:path w="180340" h="704214">
                  <a:moveTo>
                    <a:pt x="158496" y="390144"/>
                  </a:moveTo>
                  <a:lnTo>
                    <a:pt x="158496" y="387096"/>
                  </a:lnTo>
                </a:path>
                <a:path w="180340" h="704214">
                  <a:moveTo>
                    <a:pt x="158496" y="381000"/>
                  </a:moveTo>
                  <a:lnTo>
                    <a:pt x="158496" y="377951"/>
                  </a:lnTo>
                </a:path>
                <a:path w="180340" h="704214">
                  <a:moveTo>
                    <a:pt x="179831" y="390144"/>
                  </a:moveTo>
                  <a:lnTo>
                    <a:pt x="179831" y="408432"/>
                  </a:lnTo>
                </a:path>
                <a:path w="180340" h="704214">
                  <a:moveTo>
                    <a:pt x="179831" y="423672"/>
                  </a:moveTo>
                  <a:lnTo>
                    <a:pt x="179831" y="438912"/>
                  </a:lnTo>
                </a:path>
                <a:path w="180340" h="704214">
                  <a:moveTo>
                    <a:pt x="158496" y="441960"/>
                  </a:moveTo>
                  <a:lnTo>
                    <a:pt x="164592" y="441960"/>
                  </a:lnTo>
                </a:path>
                <a:path w="180340" h="704214">
                  <a:moveTo>
                    <a:pt x="173735" y="441960"/>
                  </a:moveTo>
                  <a:lnTo>
                    <a:pt x="179831" y="438912"/>
                  </a:lnTo>
                </a:path>
                <a:path w="180340" h="704214">
                  <a:moveTo>
                    <a:pt x="158496" y="454151"/>
                  </a:moveTo>
                  <a:lnTo>
                    <a:pt x="158496" y="448056"/>
                  </a:lnTo>
                </a:path>
                <a:path w="180340" h="704214">
                  <a:moveTo>
                    <a:pt x="158496" y="445008"/>
                  </a:moveTo>
                  <a:lnTo>
                    <a:pt x="158496" y="441960"/>
                  </a:lnTo>
                </a:path>
                <a:path w="180340" h="704214">
                  <a:moveTo>
                    <a:pt x="179831" y="454151"/>
                  </a:moveTo>
                  <a:lnTo>
                    <a:pt x="179831" y="469392"/>
                  </a:lnTo>
                </a:path>
                <a:path w="180340" h="704214">
                  <a:moveTo>
                    <a:pt x="179831" y="484632"/>
                  </a:moveTo>
                  <a:lnTo>
                    <a:pt x="179831" y="499872"/>
                  </a:lnTo>
                </a:path>
                <a:path w="180340" h="704214">
                  <a:moveTo>
                    <a:pt x="158496" y="502920"/>
                  </a:moveTo>
                  <a:lnTo>
                    <a:pt x="164592" y="499872"/>
                  </a:lnTo>
                </a:path>
                <a:path w="180340" h="704214">
                  <a:moveTo>
                    <a:pt x="173735" y="499872"/>
                  </a:moveTo>
                  <a:lnTo>
                    <a:pt x="179831" y="499872"/>
                  </a:lnTo>
                </a:path>
                <a:path w="180340" h="704214">
                  <a:moveTo>
                    <a:pt x="158496" y="512064"/>
                  </a:moveTo>
                  <a:lnTo>
                    <a:pt x="158496" y="509016"/>
                  </a:lnTo>
                </a:path>
                <a:path w="180340" h="704214">
                  <a:moveTo>
                    <a:pt x="158496" y="505968"/>
                  </a:moveTo>
                  <a:lnTo>
                    <a:pt x="158496" y="502920"/>
                  </a:lnTo>
                </a:path>
                <a:path w="180340" h="704214">
                  <a:moveTo>
                    <a:pt x="179831" y="512064"/>
                  </a:moveTo>
                  <a:lnTo>
                    <a:pt x="179831" y="527304"/>
                  </a:lnTo>
                </a:path>
                <a:path w="180340" h="704214">
                  <a:moveTo>
                    <a:pt x="179831" y="539496"/>
                  </a:moveTo>
                  <a:lnTo>
                    <a:pt x="179831" y="554736"/>
                  </a:lnTo>
                </a:path>
                <a:path w="180340" h="704214">
                  <a:moveTo>
                    <a:pt x="158496" y="554736"/>
                  </a:moveTo>
                  <a:lnTo>
                    <a:pt x="164592" y="554736"/>
                  </a:lnTo>
                </a:path>
                <a:path w="180340" h="704214">
                  <a:moveTo>
                    <a:pt x="173735" y="554736"/>
                  </a:moveTo>
                  <a:lnTo>
                    <a:pt x="179831" y="554736"/>
                  </a:lnTo>
                </a:path>
                <a:path w="180340" h="704214">
                  <a:moveTo>
                    <a:pt x="158496" y="566928"/>
                  </a:moveTo>
                  <a:lnTo>
                    <a:pt x="158496" y="563880"/>
                  </a:lnTo>
                </a:path>
                <a:path w="180340" h="704214">
                  <a:moveTo>
                    <a:pt x="158496" y="557784"/>
                  </a:moveTo>
                  <a:lnTo>
                    <a:pt x="158496" y="554736"/>
                  </a:lnTo>
                </a:path>
                <a:path w="180340" h="704214">
                  <a:moveTo>
                    <a:pt x="179831" y="563880"/>
                  </a:moveTo>
                  <a:lnTo>
                    <a:pt x="179831" y="576072"/>
                  </a:lnTo>
                </a:path>
                <a:path w="180340" h="704214">
                  <a:moveTo>
                    <a:pt x="179831" y="588264"/>
                  </a:moveTo>
                  <a:lnTo>
                    <a:pt x="179831" y="600456"/>
                  </a:lnTo>
                </a:path>
                <a:path w="180340" h="704214">
                  <a:moveTo>
                    <a:pt x="158496" y="603504"/>
                  </a:moveTo>
                  <a:lnTo>
                    <a:pt x="164592" y="600456"/>
                  </a:lnTo>
                </a:path>
                <a:path w="180340" h="704214">
                  <a:moveTo>
                    <a:pt x="173735" y="600456"/>
                  </a:moveTo>
                  <a:lnTo>
                    <a:pt x="179831" y="600456"/>
                  </a:lnTo>
                </a:path>
                <a:path w="180340" h="704214">
                  <a:moveTo>
                    <a:pt x="158496" y="609600"/>
                  </a:moveTo>
                  <a:lnTo>
                    <a:pt x="158496" y="606551"/>
                  </a:lnTo>
                  <a:lnTo>
                    <a:pt x="158496" y="603504"/>
                  </a:lnTo>
                </a:path>
                <a:path w="180340" h="704214">
                  <a:moveTo>
                    <a:pt x="179831" y="609600"/>
                  </a:moveTo>
                  <a:lnTo>
                    <a:pt x="179831" y="618744"/>
                  </a:lnTo>
                </a:path>
                <a:path w="180340" h="704214">
                  <a:moveTo>
                    <a:pt x="179831" y="627888"/>
                  </a:moveTo>
                  <a:lnTo>
                    <a:pt x="179831" y="637032"/>
                  </a:lnTo>
                </a:path>
                <a:path w="180340" h="704214">
                  <a:moveTo>
                    <a:pt x="158496" y="640080"/>
                  </a:moveTo>
                  <a:lnTo>
                    <a:pt x="164592" y="640080"/>
                  </a:lnTo>
                </a:path>
                <a:path w="180340" h="704214">
                  <a:moveTo>
                    <a:pt x="173735" y="637032"/>
                  </a:moveTo>
                  <a:lnTo>
                    <a:pt x="179831" y="637032"/>
                  </a:lnTo>
                </a:path>
                <a:path w="180340" h="704214">
                  <a:moveTo>
                    <a:pt x="158496" y="646176"/>
                  </a:moveTo>
                  <a:lnTo>
                    <a:pt x="158496" y="643128"/>
                  </a:lnTo>
                </a:path>
                <a:path w="180340" h="704214">
                  <a:moveTo>
                    <a:pt x="158496" y="664464"/>
                  </a:moveTo>
                  <a:lnTo>
                    <a:pt x="164592" y="664464"/>
                  </a:lnTo>
                </a:path>
                <a:path w="180340" h="704214">
                  <a:moveTo>
                    <a:pt x="173735" y="664464"/>
                  </a:moveTo>
                  <a:lnTo>
                    <a:pt x="179831" y="664464"/>
                  </a:lnTo>
                </a:path>
                <a:path w="180340" h="704214">
                  <a:moveTo>
                    <a:pt x="158496" y="679704"/>
                  </a:moveTo>
                  <a:lnTo>
                    <a:pt x="164592" y="679704"/>
                  </a:lnTo>
                </a:path>
                <a:path w="180340" h="704214">
                  <a:moveTo>
                    <a:pt x="173735" y="676656"/>
                  </a:moveTo>
                  <a:lnTo>
                    <a:pt x="179831" y="676656"/>
                  </a:lnTo>
                </a:path>
                <a:path w="180340" h="704214">
                  <a:moveTo>
                    <a:pt x="158496" y="679704"/>
                  </a:moveTo>
                  <a:lnTo>
                    <a:pt x="164592" y="679704"/>
                  </a:lnTo>
                </a:path>
                <a:path w="180340" h="704214">
                  <a:moveTo>
                    <a:pt x="173735" y="679704"/>
                  </a:moveTo>
                  <a:lnTo>
                    <a:pt x="179831" y="679704"/>
                  </a:lnTo>
                </a:path>
                <a:path w="180340" h="704214">
                  <a:moveTo>
                    <a:pt x="179831" y="676656"/>
                  </a:moveTo>
                  <a:lnTo>
                    <a:pt x="179831" y="673608"/>
                  </a:lnTo>
                </a:path>
                <a:path w="180340" h="704214">
                  <a:moveTo>
                    <a:pt x="179831" y="670560"/>
                  </a:moveTo>
                  <a:lnTo>
                    <a:pt x="179831" y="667512"/>
                  </a:lnTo>
                </a:path>
                <a:path w="180340" h="704214">
                  <a:moveTo>
                    <a:pt x="158496" y="667512"/>
                  </a:moveTo>
                  <a:lnTo>
                    <a:pt x="164592" y="667512"/>
                  </a:lnTo>
                </a:path>
                <a:path w="180340" h="704214">
                  <a:moveTo>
                    <a:pt x="173735" y="667512"/>
                  </a:moveTo>
                  <a:lnTo>
                    <a:pt x="179831" y="667512"/>
                  </a:lnTo>
                </a:path>
                <a:path w="180340" h="704214">
                  <a:moveTo>
                    <a:pt x="158496" y="664464"/>
                  </a:moveTo>
                  <a:lnTo>
                    <a:pt x="158496" y="667512"/>
                  </a:lnTo>
                </a:path>
                <a:path w="180340" h="704214">
                  <a:moveTo>
                    <a:pt x="179831" y="664464"/>
                  </a:moveTo>
                  <a:lnTo>
                    <a:pt x="179831" y="658368"/>
                  </a:lnTo>
                </a:path>
                <a:path w="180340" h="704214">
                  <a:moveTo>
                    <a:pt x="179831" y="649224"/>
                  </a:moveTo>
                  <a:lnTo>
                    <a:pt x="179831" y="643128"/>
                  </a:lnTo>
                </a:path>
                <a:path w="180340" h="704214">
                  <a:moveTo>
                    <a:pt x="158496" y="646176"/>
                  </a:moveTo>
                  <a:lnTo>
                    <a:pt x="164592" y="646176"/>
                  </a:lnTo>
                </a:path>
                <a:path w="180340" h="704214">
                  <a:moveTo>
                    <a:pt x="173735" y="643128"/>
                  </a:moveTo>
                  <a:lnTo>
                    <a:pt x="179831" y="643128"/>
                  </a:lnTo>
                </a:path>
                <a:path w="180340" h="704214">
                  <a:moveTo>
                    <a:pt x="158496" y="609600"/>
                  </a:moveTo>
                  <a:lnTo>
                    <a:pt x="164592" y="609600"/>
                  </a:lnTo>
                </a:path>
                <a:path w="180340" h="704214">
                  <a:moveTo>
                    <a:pt x="173735" y="609600"/>
                  </a:moveTo>
                  <a:lnTo>
                    <a:pt x="179831" y="609600"/>
                  </a:lnTo>
                </a:path>
                <a:path w="180340" h="704214">
                  <a:moveTo>
                    <a:pt x="158496" y="566928"/>
                  </a:moveTo>
                  <a:lnTo>
                    <a:pt x="164592" y="566928"/>
                  </a:lnTo>
                </a:path>
                <a:path w="180340" h="704214">
                  <a:moveTo>
                    <a:pt x="173735" y="566928"/>
                  </a:moveTo>
                  <a:lnTo>
                    <a:pt x="179831" y="563880"/>
                  </a:lnTo>
                </a:path>
                <a:path w="180340" h="704214">
                  <a:moveTo>
                    <a:pt x="158496" y="512064"/>
                  </a:moveTo>
                  <a:lnTo>
                    <a:pt x="164592" y="512064"/>
                  </a:lnTo>
                </a:path>
                <a:path w="180340" h="704214">
                  <a:moveTo>
                    <a:pt x="173735" y="512064"/>
                  </a:moveTo>
                  <a:lnTo>
                    <a:pt x="179831" y="51206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551" name="object 551"/>
          <p:cNvSpPr/>
          <p:nvPr/>
        </p:nvSpPr>
        <p:spPr>
          <a:xfrm>
            <a:off x="4337527" y="1213863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2" name="object 552"/>
          <p:cNvSpPr/>
          <p:nvPr/>
        </p:nvSpPr>
        <p:spPr>
          <a:xfrm>
            <a:off x="4337527" y="1182539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3" name="object 553"/>
          <p:cNvSpPr/>
          <p:nvPr/>
        </p:nvSpPr>
        <p:spPr>
          <a:xfrm>
            <a:off x="4337527" y="1221234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4" name="object 554"/>
          <p:cNvSpPr/>
          <p:nvPr/>
        </p:nvSpPr>
        <p:spPr>
          <a:xfrm>
            <a:off x="4337527" y="1175168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5" name="object 555"/>
          <p:cNvSpPr/>
          <p:nvPr/>
        </p:nvSpPr>
        <p:spPr>
          <a:xfrm>
            <a:off x="4337527" y="1143844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6" name="object 556"/>
          <p:cNvSpPr/>
          <p:nvPr/>
        </p:nvSpPr>
        <p:spPr>
          <a:xfrm>
            <a:off x="4337527" y="1252558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7" name="object 557"/>
          <p:cNvSpPr/>
          <p:nvPr/>
        </p:nvSpPr>
        <p:spPr>
          <a:xfrm>
            <a:off x="4337527" y="1136473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8" name="object 558"/>
          <p:cNvSpPr/>
          <p:nvPr/>
        </p:nvSpPr>
        <p:spPr>
          <a:xfrm>
            <a:off x="4337527" y="1259929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59" name="object 559"/>
          <p:cNvSpPr/>
          <p:nvPr/>
        </p:nvSpPr>
        <p:spPr>
          <a:xfrm>
            <a:off x="4337527" y="1289411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0" name="object 560"/>
          <p:cNvSpPr/>
          <p:nvPr/>
        </p:nvSpPr>
        <p:spPr>
          <a:xfrm>
            <a:off x="4337527" y="1106992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1" name="object 561"/>
          <p:cNvSpPr/>
          <p:nvPr/>
        </p:nvSpPr>
        <p:spPr>
          <a:xfrm>
            <a:off x="4394648" y="1195438"/>
            <a:ext cx="0" cy="5758"/>
          </a:xfrm>
          <a:custGeom>
            <a:avLst/>
            <a:gdLst/>
            <a:ahLst/>
            <a:cxnLst/>
            <a:rect l="l" t="t" r="r" b="b"/>
            <a:pathLst>
              <a:path h="9525">
                <a:moveTo>
                  <a:pt x="0" y="9144"/>
                </a:moveTo>
                <a:lnTo>
                  <a:pt x="0" y="6096"/>
                </a:lnTo>
              </a:path>
              <a:path h="9525">
                <a:moveTo>
                  <a:pt x="0" y="3048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2" name="object 562"/>
          <p:cNvSpPr/>
          <p:nvPr/>
        </p:nvSpPr>
        <p:spPr>
          <a:xfrm>
            <a:off x="4394648" y="1195438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106679" y="0"/>
                </a:lnTo>
              </a:path>
              <a:path w="180340" h="9525">
                <a:moveTo>
                  <a:pt x="73151" y="0"/>
                </a:moveTo>
                <a:lnTo>
                  <a:pt x="0" y="0"/>
                </a:lnTo>
              </a:path>
              <a:path w="180340" h="9525">
                <a:moveTo>
                  <a:pt x="179831" y="9144"/>
                </a:moveTo>
                <a:lnTo>
                  <a:pt x="106679" y="9144"/>
                </a:lnTo>
              </a:path>
              <a:path w="180340" h="9525">
                <a:moveTo>
                  <a:pt x="73151" y="9144"/>
                </a:moveTo>
                <a:lnTo>
                  <a:pt x="0" y="91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3" name="object 563"/>
          <p:cNvSpPr/>
          <p:nvPr/>
        </p:nvSpPr>
        <p:spPr>
          <a:xfrm>
            <a:off x="4337527" y="1293097"/>
            <a:ext cx="165836" cy="1919"/>
          </a:xfrm>
          <a:custGeom>
            <a:avLst/>
            <a:gdLst/>
            <a:ahLst/>
            <a:cxnLst/>
            <a:rect l="l" t="t" r="r" b="b"/>
            <a:pathLst>
              <a:path w="274320" h="3175">
                <a:moveTo>
                  <a:pt x="274319" y="0"/>
                </a:moveTo>
                <a:lnTo>
                  <a:pt x="201167" y="0"/>
                </a:lnTo>
              </a:path>
              <a:path w="274320" h="3175">
                <a:moveTo>
                  <a:pt x="167639" y="0"/>
                </a:moveTo>
                <a:lnTo>
                  <a:pt x="94487" y="0"/>
                </a:lnTo>
              </a:path>
              <a:path w="274320" h="3175">
                <a:moveTo>
                  <a:pt x="274319" y="3048"/>
                </a:moveTo>
                <a:lnTo>
                  <a:pt x="167639" y="3048"/>
                </a:lnTo>
              </a:path>
              <a:path w="274320" h="3175">
                <a:moveTo>
                  <a:pt x="131063" y="3048"/>
                </a:moveTo>
                <a:lnTo>
                  <a:pt x="0" y="304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4" name="object 564"/>
          <p:cNvSpPr/>
          <p:nvPr/>
        </p:nvSpPr>
        <p:spPr>
          <a:xfrm>
            <a:off x="4394648" y="1230447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9144"/>
                </a:moveTo>
                <a:lnTo>
                  <a:pt x="106679" y="9144"/>
                </a:lnTo>
              </a:path>
              <a:path w="180340" h="9525">
                <a:moveTo>
                  <a:pt x="73151" y="9144"/>
                </a:moveTo>
                <a:lnTo>
                  <a:pt x="0" y="9144"/>
                </a:lnTo>
                <a:lnTo>
                  <a:pt x="0" y="6096"/>
                </a:lnTo>
              </a:path>
              <a:path w="180340" h="9525">
                <a:moveTo>
                  <a:pt x="0" y="3048"/>
                </a:moveTo>
                <a:lnTo>
                  <a:pt x="0" y="0"/>
                </a:lnTo>
              </a:path>
              <a:path w="180340" h="9525">
                <a:moveTo>
                  <a:pt x="179831" y="0"/>
                </a:moveTo>
                <a:lnTo>
                  <a:pt x="106679" y="0"/>
                </a:lnTo>
              </a:path>
              <a:path w="180340" h="9525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5" name="object 565"/>
          <p:cNvSpPr/>
          <p:nvPr/>
        </p:nvSpPr>
        <p:spPr>
          <a:xfrm>
            <a:off x="4394648" y="1160428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106679" y="0"/>
                </a:lnTo>
              </a:path>
              <a:path w="180340" h="9525">
                <a:moveTo>
                  <a:pt x="73151" y="0"/>
                </a:moveTo>
                <a:lnTo>
                  <a:pt x="0" y="0"/>
                </a:lnTo>
              </a:path>
              <a:path w="180340" h="9525">
                <a:moveTo>
                  <a:pt x="0" y="9144"/>
                </a:moveTo>
                <a:lnTo>
                  <a:pt x="0" y="6096"/>
                </a:lnTo>
              </a:path>
              <a:path w="180340" h="9525">
                <a:moveTo>
                  <a:pt x="0" y="3048"/>
                </a:moveTo>
                <a:lnTo>
                  <a:pt x="0" y="0"/>
                </a:lnTo>
              </a:path>
              <a:path w="180340" h="9525">
                <a:moveTo>
                  <a:pt x="179831" y="9144"/>
                </a:moveTo>
                <a:lnTo>
                  <a:pt x="106679" y="9144"/>
                </a:lnTo>
              </a:path>
              <a:path w="180340" h="9525">
                <a:moveTo>
                  <a:pt x="73151" y="9144"/>
                </a:moveTo>
                <a:lnTo>
                  <a:pt x="0" y="91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6" name="object 566"/>
          <p:cNvSpPr/>
          <p:nvPr/>
        </p:nvSpPr>
        <p:spPr>
          <a:xfrm>
            <a:off x="4394648" y="1263614"/>
            <a:ext cx="109022" cy="3839"/>
          </a:xfrm>
          <a:custGeom>
            <a:avLst/>
            <a:gdLst/>
            <a:ahLst/>
            <a:cxnLst/>
            <a:rect l="l" t="t" r="r" b="b"/>
            <a:pathLst>
              <a:path w="180340" h="6350">
                <a:moveTo>
                  <a:pt x="179831" y="6096"/>
                </a:moveTo>
                <a:lnTo>
                  <a:pt x="106679" y="6096"/>
                </a:lnTo>
              </a:path>
              <a:path w="180340" h="6350">
                <a:moveTo>
                  <a:pt x="73151" y="6096"/>
                </a:moveTo>
                <a:lnTo>
                  <a:pt x="0" y="6096"/>
                </a:lnTo>
              </a:path>
              <a:path w="180340" h="6350">
                <a:moveTo>
                  <a:pt x="0" y="3048"/>
                </a:moveTo>
                <a:lnTo>
                  <a:pt x="0" y="0"/>
                </a:lnTo>
              </a:path>
              <a:path w="180340" h="6350">
                <a:moveTo>
                  <a:pt x="179831" y="0"/>
                </a:moveTo>
                <a:lnTo>
                  <a:pt x="106679" y="0"/>
                </a:lnTo>
              </a:path>
              <a:path w="180340" h="635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7" name="object 567"/>
          <p:cNvSpPr/>
          <p:nvPr/>
        </p:nvSpPr>
        <p:spPr>
          <a:xfrm>
            <a:off x="4394648" y="1127261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106679" y="0"/>
                </a:lnTo>
              </a:path>
              <a:path w="180340" h="9525">
                <a:moveTo>
                  <a:pt x="73151" y="0"/>
                </a:moveTo>
                <a:lnTo>
                  <a:pt x="0" y="0"/>
                </a:lnTo>
              </a:path>
              <a:path w="180340" h="9525">
                <a:moveTo>
                  <a:pt x="0" y="9144"/>
                </a:moveTo>
                <a:lnTo>
                  <a:pt x="0" y="6096"/>
                </a:lnTo>
              </a:path>
              <a:path w="180340" h="9525">
                <a:moveTo>
                  <a:pt x="0" y="3048"/>
                </a:moveTo>
                <a:lnTo>
                  <a:pt x="0" y="0"/>
                </a:lnTo>
              </a:path>
              <a:path w="180340" h="9525">
                <a:moveTo>
                  <a:pt x="179831" y="9144"/>
                </a:moveTo>
                <a:lnTo>
                  <a:pt x="106679" y="9144"/>
                </a:lnTo>
              </a:path>
              <a:path w="180340" h="9525">
                <a:moveTo>
                  <a:pt x="73151" y="9144"/>
                </a:moveTo>
                <a:lnTo>
                  <a:pt x="0" y="91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8" name="object 568"/>
          <p:cNvSpPr/>
          <p:nvPr/>
        </p:nvSpPr>
        <p:spPr>
          <a:xfrm>
            <a:off x="4873728" y="1035129"/>
            <a:ext cx="72169" cy="326297"/>
          </a:xfrm>
          <a:custGeom>
            <a:avLst/>
            <a:gdLst/>
            <a:ahLst/>
            <a:cxnLst/>
            <a:rect l="l" t="t" r="r" b="b"/>
            <a:pathLst>
              <a:path w="119379" h="539750">
                <a:moveTo>
                  <a:pt x="82296" y="539496"/>
                </a:moveTo>
                <a:lnTo>
                  <a:pt x="118872" y="502920"/>
                </a:lnTo>
              </a:path>
              <a:path w="119379" h="539750">
                <a:moveTo>
                  <a:pt x="118872" y="36575"/>
                </a:moveTo>
                <a:lnTo>
                  <a:pt x="82296" y="0"/>
                </a:lnTo>
                <a:lnTo>
                  <a:pt x="82296" y="539496"/>
                </a:lnTo>
              </a:path>
              <a:path w="119379" h="539750">
                <a:moveTo>
                  <a:pt x="118872" y="502920"/>
                </a:moveTo>
                <a:lnTo>
                  <a:pt x="118872" y="36575"/>
                </a:lnTo>
              </a:path>
              <a:path w="119379" h="539750">
                <a:moveTo>
                  <a:pt x="0" y="539496"/>
                </a:moveTo>
                <a:lnTo>
                  <a:pt x="82296" y="539496"/>
                </a:lnTo>
              </a:path>
              <a:path w="119379" h="539750">
                <a:moveTo>
                  <a:pt x="8229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69" name="object 569"/>
          <p:cNvSpPr/>
          <p:nvPr/>
        </p:nvSpPr>
        <p:spPr>
          <a:xfrm>
            <a:off x="5057991" y="1035129"/>
            <a:ext cx="11132" cy="326297"/>
          </a:xfrm>
          <a:custGeom>
            <a:avLst/>
            <a:gdLst/>
            <a:ahLst/>
            <a:cxnLst/>
            <a:rect l="l" t="t" r="r" b="b"/>
            <a:pathLst>
              <a:path w="18415" h="539750">
                <a:moveTo>
                  <a:pt x="0" y="539496"/>
                </a:moveTo>
                <a:lnTo>
                  <a:pt x="0" y="0"/>
                </a:lnTo>
              </a:path>
              <a:path w="18415" h="539750">
                <a:moveTo>
                  <a:pt x="0" y="539496"/>
                </a:moveTo>
                <a:lnTo>
                  <a:pt x="18288" y="521208"/>
                </a:lnTo>
              </a:path>
              <a:path w="18415" h="539750">
                <a:moveTo>
                  <a:pt x="18288" y="18288"/>
                </a:moveTo>
                <a:lnTo>
                  <a:pt x="0" y="0"/>
                </a:lnTo>
              </a:path>
              <a:path w="18415" h="539750">
                <a:moveTo>
                  <a:pt x="18288" y="18288"/>
                </a:moveTo>
                <a:lnTo>
                  <a:pt x="18288" y="52120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0" name="object 570"/>
          <p:cNvSpPr/>
          <p:nvPr/>
        </p:nvSpPr>
        <p:spPr>
          <a:xfrm>
            <a:off x="4975073" y="1035129"/>
            <a:ext cx="82918" cy="326297"/>
          </a:xfrm>
          <a:custGeom>
            <a:avLst/>
            <a:gdLst/>
            <a:ahLst/>
            <a:cxnLst/>
            <a:rect l="l" t="t" r="r" b="b"/>
            <a:pathLst>
              <a:path w="137159" h="539750">
                <a:moveTo>
                  <a:pt x="36575" y="0"/>
                </a:moveTo>
                <a:lnTo>
                  <a:pt x="0" y="36575"/>
                </a:lnTo>
              </a:path>
              <a:path w="137159" h="539750">
                <a:moveTo>
                  <a:pt x="0" y="502920"/>
                </a:moveTo>
                <a:lnTo>
                  <a:pt x="36575" y="539496"/>
                </a:lnTo>
                <a:lnTo>
                  <a:pt x="36575" y="0"/>
                </a:lnTo>
              </a:path>
              <a:path w="137159" h="539750">
                <a:moveTo>
                  <a:pt x="0" y="36575"/>
                </a:moveTo>
                <a:lnTo>
                  <a:pt x="0" y="502920"/>
                </a:lnTo>
              </a:path>
              <a:path w="137159" h="539750">
                <a:moveTo>
                  <a:pt x="36575" y="539496"/>
                </a:moveTo>
                <a:lnTo>
                  <a:pt x="137159" y="539496"/>
                </a:lnTo>
              </a:path>
              <a:path w="137159" h="539750">
                <a:moveTo>
                  <a:pt x="137159" y="0"/>
                </a:moveTo>
                <a:lnTo>
                  <a:pt x="36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1" name="object 571"/>
          <p:cNvSpPr/>
          <p:nvPr/>
        </p:nvSpPr>
        <p:spPr>
          <a:xfrm>
            <a:off x="4337527" y="1320735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2" name="object 572"/>
          <p:cNvSpPr/>
          <p:nvPr/>
        </p:nvSpPr>
        <p:spPr>
          <a:xfrm>
            <a:off x="4337527" y="1075667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3" name="object 573"/>
          <p:cNvSpPr/>
          <p:nvPr/>
        </p:nvSpPr>
        <p:spPr>
          <a:xfrm>
            <a:off x="4337527" y="1293097"/>
            <a:ext cx="165836" cy="35316"/>
          </a:xfrm>
          <a:custGeom>
            <a:avLst/>
            <a:gdLst/>
            <a:ahLst/>
            <a:cxnLst/>
            <a:rect l="l" t="t" r="r" b="b"/>
            <a:pathLst>
              <a:path w="274320" h="58419">
                <a:moveTo>
                  <a:pt x="274319" y="45720"/>
                </a:moveTo>
                <a:lnTo>
                  <a:pt x="201167" y="45720"/>
                </a:lnTo>
              </a:path>
              <a:path w="274320" h="58419">
                <a:moveTo>
                  <a:pt x="167639" y="45720"/>
                </a:moveTo>
                <a:lnTo>
                  <a:pt x="94487" y="45720"/>
                </a:lnTo>
              </a:path>
              <a:path w="274320" h="58419">
                <a:moveTo>
                  <a:pt x="274319" y="57912"/>
                </a:moveTo>
                <a:lnTo>
                  <a:pt x="167639" y="57912"/>
                </a:lnTo>
              </a:path>
              <a:path w="274320" h="58419">
                <a:moveTo>
                  <a:pt x="131063" y="57912"/>
                </a:moveTo>
                <a:lnTo>
                  <a:pt x="0" y="57912"/>
                </a:lnTo>
              </a:path>
              <a:path w="274320" h="58419">
                <a:moveTo>
                  <a:pt x="274319" y="9144"/>
                </a:moveTo>
                <a:lnTo>
                  <a:pt x="201167" y="9144"/>
                </a:lnTo>
              </a:path>
              <a:path w="274320" h="58419">
                <a:moveTo>
                  <a:pt x="167639" y="9144"/>
                </a:moveTo>
                <a:lnTo>
                  <a:pt x="94487" y="9144"/>
                </a:lnTo>
                <a:lnTo>
                  <a:pt x="94487" y="6096"/>
                </a:lnTo>
              </a:path>
              <a:path w="274320" h="58419">
                <a:moveTo>
                  <a:pt x="94487" y="3048"/>
                </a:moveTo>
                <a:lnTo>
                  <a:pt x="9448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4" name="object 574"/>
          <p:cNvSpPr/>
          <p:nvPr/>
        </p:nvSpPr>
        <p:spPr>
          <a:xfrm>
            <a:off x="4394648" y="1097779"/>
            <a:ext cx="109022" cy="5758"/>
          </a:xfrm>
          <a:custGeom>
            <a:avLst/>
            <a:gdLst/>
            <a:ahLst/>
            <a:cxnLst/>
            <a:rect l="l" t="t" r="r" b="b"/>
            <a:pathLst>
              <a:path w="180340" h="9525">
                <a:moveTo>
                  <a:pt x="179831" y="0"/>
                </a:moveTo>
                <a:lnTo>
                  <a:pt x="106679" y="0"/>
                </a:lnTo>
              </a:path>
              <a:path w="180340" h="9525">
                <a:moveTo>
                  <a:pt x="73151" y="0"/>
                </a:moveTo>
                <a:lnTo>
                  <a:pt x="0" y="0"/>
                </a:lnTo>
              </a:path>
              <a:path w="180340" h="9525">
                <a:moveTo>
                  <a:pt x="0" y="9143"/>
                </a:moveTo>
                <a:lnTo>
                  <a:pt x="0" y="6095"/>
                </a:lnTo>
              </a:path>
              <a:path w="180340" h="9525">
                <a:moveTo>
                  <a:pt x="0" y="3047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5" name="object 575"/>
          <p:cNvSpPr/>
          <p:nvPr/>
        </p:nvSpPr>
        <p:spPr>
          <a:xfrm>
            <a:off x="4945591" y="1339162"/>
            <a:ext cx="29559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4876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6" name="object 576"/>
          <p:cNvSpPr/>
          <p:nvPr/>
        </p:nvSpPr>
        <p:spPr>
          <a:xfrm>
            <a:off x="4945591" y="1057241"/>
            <a:ext cx="29559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4876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7" name="object 577"/>
          <p:cNvSpPr/>
          <p:nvPr/>
        </p:nvSpPr>
        <p:spPr>
          <a:xfrm>
            <a:off x="4337527" y="1350217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8" name="object 578"/>
          <p:cNvSpPr/>
          <p:nvPr/>
        </p:nvSpPr>
        <p:spPr>
          <a:xfrm>
            <a:off x="4337527" y="1046185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79" name="object 579"/>
          <p:cNvSpPr/>
          <p:nvPr/>
        </p:nvSpPr>
        <p:spPr>
          <a:xfrm>
            <a:off x="4394648" y="1324421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106679" y="0"/>
                </a:lnTo>
              </a:path>
              <a:path w="18034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0" name="object 580"/>
          <p:cNvSpPr/>
          <p:nvPr/>
        </p:nvSpPr>
        <p:spPr>
          <a:xfrm>
            <a:off x="4394648" y="1071982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106679" y="0"/>
                </a:lnTo>
              </a:path>
              <a:path w="18034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1" name="object 581"/>
          <p:cNvSpPr/>
          <p:nvPr/>
        </p:nvSpPr>
        <p:spPr>
          <a:xfrm>
            <a:off x="4337527" y="1342847"/>
            <a:ext cx="165836" cy="11132"/>
          </a:xfrm>
          <a:custGeom>
            <a:avLst/>
            <a:gdLst/>
            <a:ahLst/>
            <a:cxnLst/>
            <a:rect l="l" t="t" r="r" b="b"/>
            <a:pathLst>
              <a:path w="274320" h="18414">
                <a:moveTo>
                  <a:pt x="274319" y="0"/>
                </a:moveTo>
                <a:lnTo>
                  <a:pt x="201167" y="0"/>
                </a:lnTo>
              </a:path>
              <a:path w="274320" h="18414">
                <a:moveTo>
                  <a:pt x="167639" y="0"/>
                </a:moveTo>
                <a:lnTo>
                  <a:pt x="94487" y="0"/>
                </a:lnTo>
              </a:path>
              <a:path w="274320" h="18414">
                <a:moveTo>
                  <a:pt x="274319" y="18287"/>
                </a:moveTo>
                <a:lnTo>
                  <a:pt x="167639" y="18287"/>
                </a:lnTo>
              </a:path>
              <a:path w="274320" h="18414">
                <a:moveTo>
                  <a:pt x="131063" y="18287"/>
                </a:moveTo>
                <a:lnTo>
                  <a:pt x="0" y="182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2" name="object 582"/>
          <p:cNvSpPr/>
          <p:nvPr/>
        </p:nvSpPr>
        <p:spPr>
          <a:xfrm>
            <a:off x="5166706" y="1307837"/>
            <a:ext cx="11132" cy="9213"/>
          </a:xfrm>
          <a:custGeom>
            <a:avLst/>
            <a:gdLst/>
            <a:ahLst/>
            <a:cxnLst/>
            <a:rect l="l" t="t" r="r" b="b"/>
            <a:pathLst>
              <a:path w="18415" h="15239">
                <a:moveTo>
                  <a:pt x="0" y="15240"/>
                </a:moveTo>
                <a:lnTo>
                  <a:pt x="1828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grpSp>
        <p:nvGrpSpPr>
          <p:cNvPr id="583" name="object 583"/>
          <p:cNvGrpSpPr/>
          <p:nvPr/>
        </p:nvGrpSpPr>
        <p:grpSpPr>
          <a:xfrm>
            <a:off x="5069046" y="1074746"/>
            <a:ext cx="111709" cy="245299"/>
            <a:chOff x="8385047" y="1452371"/>
            <a:chExt cx="184785" cy="405765"/>
          </a:xfrm>
        </p:grpSpPr>
        <p:sp>
          <p:nvSpPr>
            <p:cNvPr id="584" name="object 584"/>
            <p:cNvSpPr/>
            <p:nvPr/>
          </p:nvSpPr>
          <p:spPr>
            <a:xfrm>
              <a:off x="8510015" y="1456943"/>
              <a:ext cx="55244" cy="396240"/>
            </a:xfrm>
            <a:custGeom>
              <a:avLst/>
              <a:gdLst/>
              <a:ahLst/>
              <a:cxnLst/>
              <a:rect l="l" t="t" r="r" b="b"/>
              <a:pathLst>
                <a:path w="55245" h="396239">
                  <a:moveTo>
                    <a:pt x="54863" y="18288"/>
                  </a:moveTo>
                  <a:lnTo>
                    <a:pt x="36575" y="0"/>
                  </a:lnTo>
                </a:path>
                <a:path w="55245" h="396239">
                  <a:moveTo>
                    <a:pt x="0" y="396240"/>
                  </a:moveTo>
                  <a:lnTo>
                    <a:pt x="0" y="323088"/>
                  </a:lnTo>
                  <a:lnTo>
                    <a:pt x="3048" y="323088"/>
                  </a:lnTo>
                  <a:lnTo>
                    <a:pt x="3048" y="320040"/>
                  </a:lnTo>
                  <a:lnTo>
                    <a:pt x="6095" y="316992"/>
                  </a:lnTo>
                  <a:lnTo>
                    <a:pt x="6095" y="313944"/>
                  </a:lnTo>
                  <a:lnTo>
                    <a:pt x="9143" y="310896"/>
                  </a:lnTo>
                  <a:lnTo>
                    <a:pt x="9143" y="304800"/>
                  </a:lnTo>
                  <a:lnTo>
                    <a:pt x="12191" y="301751"/>
                  </a:lnTo>
                  <a:lnTo>
                    <a:pt x="15239" y="298704"/>
                  </a:lnTo>
                  <a:lnTo>
                    <a:pt x="15239" y="295656"/>
                  </a:lnTo>
                  <a:lnTo>
                    <a:pt x="18287" y="292608"/>
                  </a:lnTo>
                  <a:lnTo>
                    <a:pt x="18287" y="289560"/>
                  </a:lnTo>
                  <a:lnTo>
                    <a:pt x="21335" y="283464"/>
                  </a:lnTo>
                  <a:lnTo>
                    <a:pt x="21335" y="280416"/>
                  </a:lnTo>
                  <a:lnTo>
                    <a:pt x="21335" y="277368"/>
                  </a:lnTo>
                  <a:lnTo>
                    <a:pt x="24383" y="274320"/>
                  </a:lnTo>
                  <a:lnTo>
                    <a:pt x="24383" y="268224"/>
                  </a:lnTo>
                  <a:lnTo>
                    <a:pt x="27431" y="265175"/>
                  </a:lnTo>
                  <a:lnTo>
                    <a:pt x="27431" y="262128"/>
                  </a:lnTo>
                  <a:lnTo>
                    <a:pt x="27431" y="259080"/>
                  </a:lnTo>
                  <a:lnTo>
                    <a:pt x="30479" y="252984"/>
                  </a:lnTo>
                  <a:lnTo>
                    <a:pt x="30479" y="249936"/>
                  </a:lnTo>
                  <a:lnTo>
                    <a:pt x="30479" y="246888"/>
                  </a:lnTo>
                  <a:lnTo>
                    <a:pt x="33527" y="243840"/>
                  </a:lnTo>
                  <a:lnTo>
                    <a:pt x="33527" y="237744"/>
                  </a:lnTo>
                  <a:lnTo>
                    <a:pt x="33527" y="234696"/>
                  </a:lnTo>
                  <a:lnTo>
                    <a:pt x="33527" y="231648"/>
                  </a:lnTo>
                  <a:lnTo>
                    <a:pt x="36575" y="225551"/>
                  </a:lnTo>
                  <a:lnTo>
                    <a:pt x="36575" y="170688"/>
                  </a:lnTo>
                  <a:lnTo>
                    <a:pt x="33527" y="167640"/>
                  </a:lnTo>
                  <a:lnTo>
                    <a:pt x="33527" y="164592"/>
                  </a:lnTo>
                  <a:lnTo>
                    <a:pt x="33527" y="161544"/>
                  </a:lnTo>
                  <a:lnTo>
                    <a:pt x="33527" y="155448"/>
                  </a:lnTo>
                  <a:lnTo>
                    <a:pt x="30479" y="152400"/>
                  </a:lnTo>
                  <a:lnTo>
                    <a:pt x="30479" y="149351"/>
                  </a:lnTo>
                  <a:lnTo>
                    <a:pt x="30479" y="146304"/>
                  </a:lnTo>
                  <a:lnTo>
                    <a:pt x="30479" y="143256"/>
                  </a:lnTo>
                  <a:lnTo>
                    <a:pt x="27431" y="137160"/>
                  </a:lnTo>
                  <a:lnTo>
                    <a:pt x="27431" y="134112"/>
                  </a:lnTo>
                  <a:lnTo>
                    <a:pt x="24383" y="131064"/>
                  </a:lnTo>
                  <a:lnTo>
                    <a:pt x="24383" y="128016"/>
                  </a:lnTo>
                  <a:lnTo>
                    <a:pt x="24383" y="124968"/>
                  </a:lnTo>
                  <a:lnTo>
                    <a:pt x="21335" y="121920"/>
                  </a:lnTo>
                  <a:lnTo>
                    <a:pt x="21335" y="118872"/>
                  </a:lnTo>
                  <a:lnTo>
                    <a:pt x="21335" y="115824"/>
                  </a:lnTo>
                  <a:lnTo>
                    <a:pt x="18287" y="112775"/>
                  </a:lnTo>
                  <a:lnTo>
                    <a:pt x="18287" y="109728"/>
                  </a:lnTo>
                  <a:lnTo>
                    <a:pt x="15239" y="106680"/>
                  </a:lnTo>
                  <a:lnTo>
                    <a:pt x="15239" y="103632"/>
                  </a:lnTo>
                  <a:lnTo>
                    <a:pt x="12191" y="100584"/>
                  </a:lnTo>
                  <a:lnTo>
                    <a:pt x="12191" y="97536"/>
                  </a:lnTo>
                  <a:lnTo>
                    <a:pt x="12191" y="94488"/>
                  </a:lnTo>
                  <a:lnTo>
                    <a:pt x="9143" y="91440"/>
                  </a:lnTo>
                  <a:lnTo>
                    <a:pt x="9143" y="88392"/>
                  </a:lnTo>
                  <a:lnTo>
                    <a:pt x="6095" y="85344"/>
                  </a:lnTo>
                  <a:lnTo>
                    <a:pt x="6095" y="82296"/>
                  </a:lnTo>
                  <a:lnTo>
                    <a:pt x="3048" y="79248"/>
                  </a:lnTo>
                  <a:lnTo>
                    <a:pt x="0" y="7620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585" name="object 585"/>
            <p:cNvSpPr/>
            <p:nvPr/>
          </p:nvSpPr>
          <p:spPr>
            <a:xfrm>
              <a:off x="8510015" y="1533143"/>
              <a:ext cx="36830" cy="238125"/>
            </a:xfrm>
            <a:custGeom>
              <a:avLst/>
              <a:gdLst/>
              <a:ahLst/>
              <a:cxnLst/>
              <a:rect l="l" t="t" r="r" b="b"/>
              <a:pathLst>
                <a:path w="36829" h="238125">
                  <a:moveTo>
                    <a:pt x="0" y="0"/>
                  </a:moveTo>
                  <a:lnTo>
                    <a:pt x="3048" y="0"/>
                  </a:lnTo>
                  <a:lnTo>
                    <a:pt x="3048" y="3048"/>
                  </a:lnTo>
                  <a:lnTo>
                    <a:pt x="6095" y="6096"/>
                  </a:lnTo>
                  <a:lnTo>
                    <a:pt x="6095" y="9144"/>
                  </a:lnTo>
                  <a:lnTo>
                    <a:pt x="9143" y="12192"/>
                  </a:lnTo>
                  <a:lnTo>
                    <a:pt x="9143" y="15240"/>
                  </a:lnTo>
                  <a:lnTo>
                    <a:pt x="12191" y="18288"/>
                  </a:lnTo>
                  <a:lnTo>
                    <a:pt x="12191" y="21336"/>
                  </a:lnTo>
                  <a:lnTo>
                    <a:pt x="15239" y="24384"/>
                  </a:lnTo>
                  <a:lnTo>
                    <a:pt x="15239" y="27432"/>
                  </a:lnTo>
                  <a:lnTo>
                    <a:pt x="18287" y="30480"/>
                  </a:lnTo>
                  <a:lnTo>
                    <a:pt x="18287" y="33528"/>
                  </a:lnTo>
                  <a:lnTo>
                    <a:pt x="21335" y="39624"/>
                  </a:lnTo>
                  <a:lnTo>
                    <a:pt x="21335" y="42672"/>
                  </a:lnTo>
                  <a:lnTo>
                    <a:pt x="21335" y="45720"/>
                  </a:lnTo>
                  <a:lnTo>
                    <a:pt x="24383" y="48768"/>
                  </a:lnTo>
                  <a:lnTo>
                    <a:pt x="24383" y="51816"/>
                  </a:lnTo>
                  <a:lnTo>
                    <a:pt x="27431" y="57912"/>
                  </a:lnTo>
                  <a:lnTo>
                    <a:pt x="27431" y="60960"/>
                  </a:lnTo>
                  <a:lnTo>
                    <a:pt x="27431" y="64008"/>
                  </a:lnTo>
                  <a:lnTo>
                    <a:pt x="30479" y="67056"/>
                  </a:lnTo>
                  <a:lnTo>
                    <a:pt x="30479" y="73151"/>
                  </a:lnTo>
                  <a:lnTo>
                    <a:pt x="30479" y="76200"/>
                  </a:lnTo>
                  <a:lnTo>
                    <a:pt x="33527" y="79248"/>
                  </a:lnTo>
                  <a:lnTo>
                    <a:pt x="33527" y="85344"/>
                  </a:lnTo>
                  <a:lnTo>
                    <a:pt x="33527" y="88392"/>
                  </a:lnTo>
                  <a:lnTo>
                    <a:pt x="33527" y="91440"/>
                  </a:lnTo>
                  <a:lnTo>
                    <a:pt x="36575" y="94488"/>
                  </a:lnTo>
                  <a:lnTo>
                    <a:pt x="36575" y="100584"/>
                  </a:lnTo>
                </a:path>
                <a:path w="36829" h="238125">
                  <a:moveTo>
                    <a:pt x="36575" y="137160"/>
                  </a:moveTo>
                  <a:lnTo>
                    <a:pt x="36575" y="140208"/>
                  </a:lnTo>
                  <a:lnTo>
                    <a:pt x="36575" y="143256"/>
                  </a:lnTo>
                  <a:lnTo>
                    <a:pt x="36575" y="146304"/>
                  </a:lnTo>
                  <a:lnTo>
                    <a:pt x="36575" y="152400"/>
                  </a:lnTo>
                  <a:lnTo>
                    <a:pt x="33527" y="155448"/>
                  </a:lnTo>
                  <a:lnTo>
                    <a:pt x="33527" y="158496"/>
                  </a:lnTo>
                  <a:lnTo>
                    <a:pt x="33527" y="161544"/>
                  </a:lnTo>
                  <a:lnTo>
                    <a:pt x="33527" y="167640"/>
                  </a:lnTo>
                  <a:lnTo>
                    <a:pt x="30479" y="170688"/>
                  </a:lnTo>
                  <a:lnTo>
                    <a:pt x="30479" y="173736"/>
                  </a:lnTo>
                  <a:lnTo>
                    <a:pt x="30479" y="176784"/>
                  </a:lnTo>
                  <a:lnTo>
                    <a:pt x="30479" y="179832"/>
                  </a:lnTo>
                  <a:lnTo>
                    <a:pt x="27431" y="185928"/>
                  </a:lnTo>
                  <a:lnTo>
                    <a:pt x="27431" y="188975"/>
                  </a:lnTo>
                  <a:lnTo>
                    <a:pt x="24383" y="192024"/>
                  </a:lnTo>
                  <a:lnTo>
                    <a:pt x="24383" y="195072"/>
                  </a:lnTo>
                  <a:lnTo>
                    <a:pt x="24383" y="198120"/>
                  </a:lnTo>
                  <a:lnTo>
                    <a:pt x="21335" y="201168"/>
                  </a:lnTo>
                  <a:lnTo>
                    <a:pt x="21335" y="207264"/>
                  </a:lnTo>
                  <a:lnTo>
                    <a:pt x="18287" y="210312"/>
                  </a:lnTo>
                  <a:lnTo>
                    <a:pt x="18287" y="213360"/>
                  </a:lnTo>
                  <a:lnTo>
                    <a:pt x="15239" y="216408"/>
                  </a:lnTo>
                  <a:lnTo>
                    <a:pt x="15239" y="219456"/>
                  </a:lnTo>
                  <a:lnTo>
                    <a:pt x="12191" y="222504"/>
                  </a:lnTo>
                  <a:lnTo>
                    <a:pt x="12191" y="225551"/>
                  </a:lnTo>
                  <a:lnTo>
                    <a:pt x="12191" y="228600"/>
                  </a:lnTo>
                  <a:lnTo>
                    <a:pt x="9143" y="231648"/>
                  </a:lnTo>
                  <a:lnTo>
                    <a:pt x="9143" y="234696"/>
                  </a:lnTo>
                  <a:lnTo>
                    <a:pt x="6095" y="2377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  <p:sp>
          <p:nvSpPr>
            <p:cNvPr id="586" name="object 586"/>
            <p:cNvSpPr/>
            <p:nvPr/>
          </p:nvSpPr>
          <p:spPr>
            <a:xfrm>
              <a:off x="8385047" y="1456943"/>
              <a:ext cx="180340" cy="396240"/>
            </a:xfrm>
            <a:custGeom>
              <a:avLst/>
              <a:gdLst/>
              <a:ahLst/>
              <a:cxnLst/>
              <a:rect l="l" t="t" r="r" b="b"/>
              <a:pathLst>
                <a:path w="180340" h="396239">
                  <a:moveTo>
                    <a:pt x="179831" y="18288"/>
                  </a:moveTo>
                  <a:lnTo>
                    <a:pt x="179831" y="381000"/>
                  </a:lnTo>
                </a:path>
                <a:path w="180340" h="396239">
                  <a:moveTo>
                    <a:pt x="0" y="76200"/>
                  </a:moveTo>
                  <a:lnTo>
                    <a:pt x="124968" y="76200"/>
                  </a:lnTo>
                </a:path>
                <a:path w="180340" h="396239">
                  <a:moveTo>
                    <a:pt x="124968" y="323088"/>
                  </a:moveTo>
                  <a:lnTo>
                    <a:pt x="0" y="323088"/>
                  </a:lnTo>
                </a:path>
                <a:path w="180340" h="396239">
                  <a:moveTo>
                    <a:pt x="161544" y="0"/>
                  </a:moveTo>
                  <a:lnTo>
                    <a:pt x="0" y="0"/>
                  </a:lnTo>
                </a:path>
                <a:path w="180340" h="396239">
                  <a:moveTo>
                    <a:pt x="0" y="396240"/>
                  </a:moveTo>
                  <a:lnTo>
                    <a:pt x="161544" y="3962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88"/>
            </a:p>
          </p:txBody>
        </p:sp>
      </p:grpSp>
      <p:sp>
        <p:nvSpPr>
          <p:cNvPr id="587" name="object 587"/>
          <p:cNvSpPr/>
          <p:nvPr/>
        </p:nvSpPr>
        <p:spPr>
          <a:xfrm>
            <a:off x="4394648" y="1342847"/>
            <a:ext cx="0" cy="3839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6096"/>
                </a:moveTo>
                <a:lnTo>
                  <a:pt x="0" y="304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8" name="object 588"/>
          <p:cNvSpPr/>
          <p:nvPr/>
        </p:nvSpPr>
        <p:spPr>
          <a:xfrm>
            <a:off x="4394648" y="1049870"/>
            <a:ext cx="0" cy="3839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6095"/>
                </a:moveTo>
                <a:lnTo>
                  <a:pt x="0" y="304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89" name="object 589"/>
          <p:cNvSpPr/>
          <p:nvPr/>
        </p:nvSpPr>
        <p:spPr>
          <a:xfrm>
            <a:off x="4337527" y="1346532"/>
            <a:ext cx="165836" cy="26104"/>
          </a:xfrm>
          <a:custGeom>
            <a:avLst/>
            <a:gdLst/>
            <a:ahLst/>
            <a:cxnLst/>
            <a:rect l="l" t="t" r="r" b="b"/>
            <a:pathLst>
              <a:path w="274320" h="43180">
                <a:moveTo>
                  <a:pt x="274319" y="0"/>
                </a:moveTo>
                <a:lnTo>
                  <a:pt x="201167" y="0"/>
                </a:lnTo>
              </a:path>
              <a:path w="274320" h="43180">
                <a:moveTo>
                  <a:pt x="167639" y="0"/>
                </a:moveTo>
                <a:lnTo>
                  <a:pt x="94487" y="0"/>
                </a:lnTo>
              </a:path>
              <a:path w="274320" h="43180">
                <a:moveTo>
                  <a:pt x="274319" y="42672"/>
                </a:moveTo>
                <a:lnTo>
                  <a:pt x="167639" y="42672"/>
                </a:lnTo>
              </a:path>
              <a:path w="274320" h="43180">
                <a:moveTo>
                  <a:pt x="131063" y="42672"/>
                </a:moveTo>
                <a:lnTo>
                  <a:pt x="0" y="4267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0" name="object 590"/>
          <p:cNvSpPr/>
          <p:nvPr/>
        </p:nvSpPr>
        <p:spPr>
          <a:xfrm>
            <a:off x="4337527" y="1024074"/>
            <a:ext cx="165836" cy="26104"/>
          </a:xfrm>
          <a:custGeom>
            <a:avLst/>
            <a:gdLst/>
            <a:ahLst/>
            <a:cxnLst/>
            <a:rect l="l" t="t" r="r" b="b"/>
            <a:pathLst>
              <a:path w="274320" h="43180">
                <a:moveTo>
                  <a:pt x="274319" y="42672"/>
                </a:moveTo>
                <a:lnTo>
                  <a:pt x="201167" y="42672"/>
                </a:lnTo>
              </a:path>
              <a:path w="274320" h="43180">
                <a:moveTo>
                  <a:pt x="167639" y="42672"/>
                </a:moveTo>
                <a:lnTo>
                  <a:pt x="94487" y="42672"/>
                </a:lnTo>
              </a:path>
              <a:path w="274320" h="43180">
                <a:moveTo>
                  <a:pt x="274319" y="0"/>
                </a:moveTo>
                <a:lnTo>
                  <a:pt x="167639" y="0"/>
                </a:lnTo>
              </a:path>
              <a:path w="274320" h="4318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1" name="object 591"/>
          <p:cNvSpPr/>
          <p:nvPr/>
        </p:nvSpPr>
        <p:spPr>
          <a:xfrm>
            <a:off x="4337527" y="1359430"/>
            <a:ext cx="165836" cy="16891"/>
          </a:xfrm>
          <a:custGeom>
            <a:avLst/>
            <a:gdLst/>
            <a:ahLst/>
            <a:cxnLst/>
            <a:rect l="l" t="t" r="r" b="b"/>
            <a:pathLst>
              <a:path w="274320" h="27939">
                <a:moveTo>
                  <a:pt x="274319" y="0"/>
                </a:moveTo>
                <a:lnTo>
                  <a:pt x="201167" y="0"/>
                </a:lnTo>
              </a:path>
              <a:path w="274320" h="27939">
                <a:moveTo>
                  <a:pt x="167639" y="0"/>
                </a:moveTo>
                <a:lnTo>
                  <a:pt x="94487" y="0"/>
                </a:lnTo>
              </a:path>
              <a:path w="274320" h="27939">
                <a:moveTo>
                  <a:pt x="274319" y="27431"/>
                </a:moveTo>
                <a:lnTo>
                  <a:pt x="167639" y="27431"/>
                </a:lnTo>
              </a:path>
              <a:path w="274320" h="27939">
                <a:moveTo>
                  <a:pt x="131063" y="27431"/>
                </a:moveTo>
                <a:lnTo>
                  <a:pt x="0" y="274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2" name="object 592"/>
          <p:cNvSpPr/>
          <p:nvPr/>
        </p:nvSpPr>
        <p:spPr>
          <a:xfrm>
            <a:off x="4394648" y="1033287"/>
            <a:ext cx="0" cy="3839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0" y="6096"/>
                </a:moveTo>
                <a:lnTo>
                  <a:pt x="0" y="3048"/>
                </a:ln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3" name="object 593"/>
          <p:cNvSpPr/>
          <p:nvPr/>
        </p:nvSpPr>
        <p:spPr>
          <a:xfrm>
            <a:off x="4394648" y="1033287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106679" y="0"/>
                </a:lnTo>
              </a:path>
              <a:path w="18034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4" name="object 594"/>
          <p:cNvSpPr/>
          <p:nvPr/>
        </p:nvSpPr>
        <p:spPr>
          <a:xfrm>
            <a:off x="4394648" y="1361273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106679" y="0"/>
                </a:lnTo>
              </a:path>
              <a:path w="18034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5" name="object 595"/>
          <p:cNvSpPr/>
          <p:nvPr/>
        </p:nvSpPr>
        <p:spPr>
          <a:xfrm>
            <a:off x="4337527" y="1009333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6" name="object 596"/>
          <p:cNvSpPr/>
          <p:nvPr/>
        </p:nvSpPr>
        <p:spPr>
          <a:xfrm>
            <a:off x="4337527" y="1370486"/>
            <a:ext cx="165836" cy="18426"/>
          </a:xfrm>
          <a:custGeom>
            <a:avLst/>
            <a:gdLst/>
            <a:ahLst/>
            <a:cxnLst/>
            <a:rect l="l" t="t" r="r" b="b"/>
            <a:pathLst>
              <a:path w="274320" h="30480">
                <a:moveTo>
                  <a:pt x="274319" y="27431"/>
                </a:moveTo>
                <a:lnTo>
                  <a:pt x="167639" y="27431"/>
                </a:lnTo>
              </a:path>
              <a:path w="274320" h="30480">
                <a:moveTo>
                  <a:pt x="131063" y="27431"/>
                </a:moveTo>
                <a:lnTo>
                  <a:pt x="0" y="27431"/>
                </a:lnTo>
              </a:path>
              <a:path w="274320" h="30480">
                <a:moveTo>
                  <a:pt x="274319" y="0"/>
                </a:moveTo>
                <a:lnTo>
                  <a:pt x="201167" y="0"/>
                </a:lnTo>
              </a:path>
              <a:path w="274320" h="30480">
                <a:moveTo>
                  <a:pt x="167639" y="0"/>
                </a:moveTo>
                <a:lnTo>
                  <a:pt x="94487" y="0"/>
                </a:lnTo>
              </a:path>
              <a:path w="274320" h="30480">
                <a:moveTo>
                  <a:pt x="274319" y="30479"/>
                </a:moveTo>
                <a:lnTo>
                  <a:pt x="167639" y="30479"/>
                </a:lnTo>
              </a:path>
              <a:path w="274320" h="30480">
                <a:moveTo>
                  <a:pt x="131063" y="30479"/>
                </a:moveTo>
                <a:lnTo>
                  <a:pt x="0" y="30479"/>
                </a:lnTo>
              </a:path>
              <a:path w="274320" h="30480">
                <a:moveTo>
                  <a:pt x="94487" y="3048"/>
                </a:moveTo>
                <a:lnTo>
                  <a:pt x="94487" y="0"/>
                </a:lnTo>
              </a:path>
              <a:path w="274320" h="30480">
                <a:moveTo>
                  <a:pt x="274319" y="3048"/>
                </a:moveTo>
                <a:lnTo>
                  <a:pt x="201167" y="3048"/>
                </a:lnTo>
              </a:path>
              <a:path w="274320" h="30480">
                <a:moveTo>
                  <a:pt x="167639" y="3048"/>
                </a:moveTo>
                <a:lnTo>
                  <a:pt x="94487" y="304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7" name="object 597"/>
          <p:cNvSpPr/>
          <p:nvPr/>
        </p:nvSpPr>
        <p:spPr>
          <a:xfrm>
            <a:off x="4394648" y="1024074"/>
            <a:ext cx="109022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179831" y="0"/>
                </a:moveTo>
                <a:lnTo>
                  <a:pt x="106679" y="0"/>
                </a:lnTo>
              </a:path>
              <a:path w="18034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8" name="object 598"/>
          <p:cNvSpPr/>
          <p:nvPr/>
        </p:nvSpPr>
        <p:spPr>
          <a:xfrm>
            <a:off x="4337527" y="1396283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599" name="object 599"/>
          <p:cNvSpPr/>
          <p:nvPr/>
        </p:nvSpPr>
        <p:spPr>
          <a:xfrm>
            <a:off x="4337527" y="1000120"/>
            <a:ext cx="165836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274319" y="0"/>
                </a:moveTo>
                <a:lnTo>
                  <a:pt x="167639" y="0"/>
                </a:lnTo>
              </a:path>
              <a:path w="274320">
                <a:moveTo>
                  <a:pt x="13106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0" name="object 600"/>
          <p:cNvSpPr/>
          <p:nvPr/>
        </p:nvSpPr>
        <p:spPr>
          <a:xfrm>
            <a:off x="4337527" y="1000120"/>
            <a:ext cx="165836" cy="396163"/>
          </a:xfrm>
          <a:custGeom>
            <a:avLst/>
            <a:gdLst/>
            <a:ahLst/>
            <a:cxnLst/>
            <a:rect l="l" t="t" r="r" b="b"/>
            <a:pathLst>
              <a:path w="274320" h="655319">
                <a:moveTo>
                  <a:pt x="274319" y="655320"/>
                </a:moveTo>
                <a:lnTo>
                  <a:pt x="274319" y="548639"/>
                </a:lnTo>
              </a:path>
              <a:path w="274320" h="655319">
                <a:moveTo>
                  <a:pt x="274319" y="512063"/>
                </a:moveTo>
                <a:lnTo>
                  <a:pt x="274319" y="405383"/>
                </a:lnTo>
              </a:path>
              <a:path w="274320" h="655319">
                <a:moveTo>
                  <a:pt x="274319" y="368807"/>
                </a:moveTo>
                <a:lnTo>
                  <a:pt x="274319" y="259079"/>
                </a:lnTo>
              </a:path>
              <a:path w="274320" h="655319">
                <a:moveTo>
                  <a:pt x="274319" y="222503"/>
                </a:moveTo>
                <a:lnTo>
                  <a:pt x="274319" y="115824"/>
                </a:lnTo>
              </a:path>
              <a:path w="274320" h="655319">
                <a:moveTo>
                  <a:pt x="274319" y="79248"/>
                </a:moveTo>
                <a:lnTo>
                  <a:pt x="274319" y="0"/>
                </a:lnTo>
              </a:path>
              <a:path w="274320" h="655319">
                <a:moveTo>
                  <a:pt x="274319" y="618744"/>
                </a:moveTo>
                <a:lnTo>
                  <a:pt x="201167" y="618744"/>
                </a:lnTo>
              </a:path>
              <a:path w="274320" h="655319">
                <a:moveTo>
                  <a:pt x="167639" y="618744"/>
                </a:moveTo>
                <a:lnTo>
                  <a:pt x="94487" y="618744"/>
                </a:lnTo>
              </a:path>
              <a:path w="274320" h="655319">
                <a:moveTo>
                  <a:pt x="274319" y="655320"/>
                </a:moveTo>
                <a:lnTo>
                  <a:pt x="167639" y="655320"/>
                </a:lnTo>
              </a:path>
              <a:path w="274320" h="655319">
                <a:moveTo>
                  <a:pt x="131063" y="655320"/>
                </a:moveTo>
                <a:lnTo>
                  <a:pt x="0" y="655320"/>
                </a:lnTo>
              </a:path>
              <a:path w="274320" h="655319">
                <a:moveTo>
                  <a:pt x="21335" y="655320"/>
                </a:moveTo>
                <a:lnTo>
                  <a:pt x="45719" y="643127"/>
                </a:lnTo>
              </a:path>
              <a:path w="274320" h="655319">
                <a:moveTo>
                  <a:pt x="70103" y="630935"/>
                </a:moveTo>
                <a:lnTo>
                  <a:pt x="94487" y="618744"/>
                </a:lnTo>
                <a:lnTo>
                  <a:pt x="70103" y="630935"/>
                </a:lnTo>
              </a:path>
              <a:path w="274320" h="655319">
                <a:moveTo>
                  <a:pt x="45719" y="643127"/>
                </a:moveTo>
                <a:lnTo>
                  <a:pt x="21335" y="655320"/>
                </a:lnTo>
              </a:path>
              <a:path w="274320" h="655319">
                <a:moveTo>
                  <a:pt x="94487" y="36575"/>
                </a:moveTo>
                <a:lnTo>
                  <a:pt x="70103" y="24383"/>
                </a:lnTo>
              </a:path>
              <a:path w="274320" h="655319">
                <a:moveTo>
                  <a:pt x="45719" y="12191"/>
                </a:moveTo>
                <a:lnTo>
                  <a:pt x="21335" y="0"/>
                </a:lnTo>
                <a:lnTo>
                  <a:pt x="45719" y="12191"/>
                </a:lnTo>
              </a:path>
              <a:path w="274320" h="655319">
                <a:moveTo>
                  <a:pt x="70103" y="24383"/>
                </a:moveTo>
                <a:lnTo>
                  <a:pt x="94487" y="36575"/>
                </a:lnTo>
              </a:path>
              <a:path w="274320" h="655319">
                <a:moveTo>
                  <a:pt x="94487" y="618744"/>
                </a:moveTo>
                <a:lnTo>
                  <a:pt x="167639" y="618744"/>
                </a:lnTo>
              </a:path>
              <a:path w="274320" h="655319">
                <a:moveTo>
                  <a:pt x="201167" y="618744"/>
                </a:moveTo>
                <a:lnTo>
                  <a:pt x="274319" y="618744"/>
                </a:lnTo>
              </a:path>
              <a:path w="274320" h="655319">
                <a:moveTo>
                  <a:pt x="274319" y="36575"/>
                </a:moveTo>
                <a:lnTo>
                  <a:pt x="201167" y="36575"/>
                </a:lnTo>
              </a:path>
              <a:path w="274320" h="655319">
                <a:moveTo>
                  <a:pt x="167639" y="36575"/>
                </a:moveTo>
                <a:lnTo>
                  <a:pt x="94487" y="36575"/>
                </a:lnTo>
              </a:path>
              <a:path w="274320" h="655319">
                <a:moveTo>
                  <a:pt x="274319" y="36575"/>
                </a:moveTo>
                <a:lnTo>
                  <a:pt x="201167" y="36575"/>
                </a:lnTo>
              </a:path>
              <a:path w="274320" h="655319">
                <a:moveTo>
                  <a:pt x="167639" y="36575"/>
                </a:moveTo>
                <a:lnTo>
                  <a:pt x="94487" y="36575"/>
                </a:lnTo>
              </a:path>
              <a:path w="274320" h="655319">
                <a:moveTo>
                  <a:pt x="274319" y="0"/>
                </a:moveTo>
                <a:lnTo>
                  <a:pt x="167639" y="0"/>
                </a:lnTo>
              </a:path>
              <a:path w="274320" h="655319">
                <a:moveTo>
                  <a:pt x="131063" y="0"/>
                </a:moveTo>
                <a:lnTo>
                  <a:pt x="0" y="0"/>
                </a:lnTo>
              </a:path>
              <a:path w="274320" h="655319">
                <a:moveTo>
                  <a:pt x="21335" y="652272"/>
                </a:moveTo>
                <a:lnTo>
                  <a:pt x="45719" y="640079"/>
                </a:lnTo>
              </a:path>
              <a:path w="274320" h="655319">
                <a:moveTo>
                  <a:pt x="70103" y="627887"/>
                </a:moveTo>
                <a:lnTo>
                  <a:pt x="94487" y="615696"/>
                </a:lnTo>
              </a:path>
              <a:path w="274320" h="655319">
                <a:moveTo>
                  <a:pt x="94487" y="39624"/>
                </a:moveTo>
                <a:lnTo>
                  <a:pt x="70103" y="27431"/>
                </a:lnTo>
              </a:path>
              <a:path w="274320" h="655319">
                <a:moveTo>
                  <a:pt x="45719" y="15239"/>
                </a:moveTo>
                <a:lnTo>
                  <a:pt x="21335" y="3048"/>
                </a:lnTo>
              </a:path>
              <a:path w="274320" h="655319">
                <a:moveTo>
                  <a:pt x="94487" y="612648"/>
                </a:moveTo>
                <a:lnTo>
                  <a:pt x="70103" y="621791"/>
                </a:lnTo>
              </a:path>
              <a:path w="274320" h="655319">
                <a:moveTo>
                  <a:pt x="45719" y="633983"/>
                </a:moveTo>
                <a:lnTo>
                  <a:pt x="21335" y="643127"/>
                </a:lnTo>
              </a:path>
              <a:path w="274320" h="655319">
                <a:moveTo>
                  <a:pt x="94487" y="39624"/>
                </a:moveTo>
                <a:lnTo>
                  <a:pt x="94487" y="42672"/>
                </a:lnTo>
              </a:path>
              <a:path w="274320" h="655319">
                <a:moveTo>
                  <a:pt x="21335" y="12191"/>
                </a:moveTo>
                <a:lnTo>
                  <a:pt x="45719" y="21335"/>
                </a:lnTo>
              </a:path>
              <a:path w="274320" h="655319">
                <a:moveTo>
                  <a:pt x="70103" y="33527"/>
                </a:moveTo>
                <a:lnTo>
                  <a:pt x="94487" y="42672"/>
                </a:lnTo>
              </a:path>
              <a:path w="274320" h="655319">
                <a:moveTo>
                  <a:pt x="274319" y="42672"/>
                </a:moveTo>
                <a:lnTo>
                  <a:pt x="201167" y="42672"/>
                </a:lnTo>
              </a:path>
              <a:path w="274320" h="655319">
                <a:moveTo>
                  <a:pt x="167639" y="42672"/>
                </a:moveTo>
                <a:lnTo>
                  <a:pt x="94487" y="42672"/>
                </a:lnTo>
              </a:path>
              <a:path w="274320" h="655319">
                <a:moveTo>
                  <a:pt x="274319" y="9144"/>
                </a:moveTo>
                <a:lnTo>
                  <a:pt x="167639" y="9144"/>
                </a:lnTo>
              </a:path>
              <a:path w="274320" h="655319">
                <a:moveTo>
                  <a:pt x="131063" y="9144"/>
                </a:moveTo>
                <a:lnTo>
                  <a:pt x="0" y="9144"/>
                </a:lnTo>
              </a:path>
              <a:path w="274320" h="655319">
                <a:moveTo>
                  <a:pt x="21335" y="640079"/>
                </a:moveTo>
                <a:lnTo>
                  <a:pt x="45719" y="624839"/>
                </a:lnTo>
              </a:path>
              <a:path w="274320" h="655319">
                <a:moveTo>
                  <a:pt x="70103" y="612648"/>
                </a:moveTo>
                <a:lnTo>
                  <a:pt x="94487" y="597407"/>
                </a:lnTo>
              </a:path>
              <a:path w="274320" h="655319">
                <a:moveTo>
                  <a:pt x="94487" y="54863"/>
                </a:moveTo>
                <a:lnTo>
                  <a:pt x="70103" y="42672"/>
                </a:lnTo>
              </a:path>
              <a:path w="274320" h="655319">
                <a:moveTo>
                  <a:pt x="45719" y="30479"/>
                </a:moveTo>
                <a:lnTo>
                  <a:pt x="21335" y="15239"/>
                </a:lnTo>
              </a:path>
              <a:path w="274320" h="655319">
                <a:moveTo>
                  <a:pt x="94487" y="594359"/>
                </a:moveTo>
                <a:lnTo>
                  <a:pt x="70103" y="603503"/>
                </a:lnTo>
              </a:path>
              <a:path w="274320" h="655319">
                <a:moveTo>
                  <a:pt x="45719" y="612648"/>
                </a:moveTo>
                <a:lnTo>
                  <a:pt x="21335" y="618744"/>
                </a:lnTo>
              </a:path>
              <a:path w="274320" h="655319">
                <a:moveTo>
                  <a:pt x="94487" y="594359"/>
                </a:moveTo>
                <a:lnTo>
                  <a:pt x="94487" y="597407"/>
                </a:lnTo>
              </a:path>
              <a:path w="274320" h="655319">
                <a:moveTo>
                  <a:pt x="21335" y="36575"/>
                </a:moveTo>
                <a:lnTo>
                  <a:pt x="45719" y="42672"/>
                </a:lnTo>
              </a:path>
              <a:path w="274320" h="655319">
                <a:moveTo>
                  <a:pt x="70103" y="51815"/>
                </a:moveTo>
                <a:lnTo>
                  <a:pt x="94487" y="60959"/>
                </a:lnTo>
              </a:path>
              <a:path w="274320" h="655319">
                <a:moveTo>
                  <a:pt x="274319" y="60959"/>
                </a:moveTo>
                <a:lnTo>
                  <a:pt x="201167" y="60959"/>
                </a:lnTo>
              </a:path>
              <a:path w="274320" h="655319">
                <a:moveTo>
                  <a:pt x="167639" y="60959"/>
                </a:moveTo>
                <a:lnTo>
                  <a:pt x="94487" y="60959"/>
                </a:lnTo>
              </a:path>
              <a:path w="274320" h="655319">
                <a:moveTo>
                  <a:pt x="274319" y="33527"/>
                </a:moveTo>
                <a:lnTo>
                  <a:pt x="167639" y="33527"/>
                </a:lnTo>
              </a:path>
              <a:path w="274320" h="655319">
                <a:moveTo>
                  <a:pt x="131063" y="33527"/>
                </a:moveTo>
                <a:lnTo>
                  <a:pt x="0" y="33527"/>
                </a:lnTo>
              </a:path>
              <a:path w="274320" h="655319">
                <a:moveTo>
                  <a:pt x="21335" y="612648"/>
                </a:moveTo>
                <a:lnTo>
                  <a:pt x="45719" y="600455"/>
                </a:lnTo>
              </a:path>
              <a:path w="274320" h="655319">
                <a:moveTo>
                  <a:pt x="70103" y="585215"/>
                </a:moveTo>
                <a:lnTo>
                  <a:pt x="94487" y="573024"/>
                </a:lnTo>
              </a:path>
              <a:path w="274320" h="655319">
                <a:moveTo>
                  <a:pt x="94487" y="566927"/>
                </a:moveTo>
                <a:lnTo>
                  <a:pt x="70103" y="573024"/>
                </a:lnTo>
              </a:path>
              <a:path w="274320" h="655319">
                <a:moveTo>
                  <a:pt x="45719" y="579120"/>
                </a:moveTo>
                <a:lnTo>
                  <a:pt x="21335" y="585215"/>
                </a:lnTo>
              </a:path>
              <a:path w="274320" h="655319">
                <a:moveTo>
                  <a:pt x="274319" y="88391"/>
                </a:moveTo>
                <a:lnTo>
                  <a:pt x="201167" y="88391"/>
                </a:lnTo>
              </a:path>
              <a:path w="274320" h="655319">
                <a:moveTo>
                  <a:pt x="167639" y="88391"/>
                </a:moveTo>
                <a:lnTo>
                  <a:pt x="94487" y="88391"/>
                </a:lnTo>
              </a:path>
              <a:path w="274320" h="655319">
                <a:moveTo>
                  <a:pt x="94487" y="82296"/>
                </a:moveTo>
                <a:lnTo>
                  <a:pt x="70103" y="70103"/>
                </a:lnTo>
              </a:path>
              <a:path w="274320" h="655319">
                <a:moveTo>
                  <a:pt x="45719" y="54863"/>
                </a:moveTo>
                <a:lnTo>
                  <a:pt x="21335" y="42672"/>
                </a:lnTo>
              </a:path>
              <a:path w="274320" h="655319">
                <a:moveTo>
                  <a:pt x="21335" y="70103"/>
                </a:moveTo>
                <a:lnTo>
                  <a:pt x="45719" y="76200"/>
                </a:lnTo>
              </a:path>
              <a:path w="274320" h="655319">
                <a:moveTo>
                  <a:pt x="70103" y="82296"/>
                </a:moveTo>
                <a:lnTo>
                  <a:pt x="94487" y="88391"/>
                </a:lnTo>
              </a:path>
              <a:path w="274320" h="655319">
                <a:moveTo>
                  <a:pt x="94487" y="530351"/>
                </a:moveTo>
                <a:lnTo>
                  <a:pt x="94487" y="533400"/>
                </a:lnTo>
                <a:lnTo>
                  <a:pt x="94487" y="536448"/>
                </a:lnTo>
              </a:path>
              <a:path w="274320" h="655319">
                <a:moveTo>
                  <a:pt x="21335" y="576072"/>
                </a:moveTo>
                <a:lnTo>
                  <a:pt x="45719" y="563879"/>
                </a:lnTo>
              </a:path>
              <a:path w="274320" h="655319">
                <a:moveTo>
                  <a:pt x="70103" y="548639"/>
                </a:moveTo>
                <a:lnTo>
                  <a:pt x="94487" y="536448"/>
                </a:lnTo>
              </a:path>
              <a:path w="274320" h="655319">
                <a:moveTo>
                  <a:pt x="94487" y="118872"/>
                </a:moveTo>
                <a:lnTo>
                  <a:pt x="70103" y="103631"/>
                </a:lnTo>
              </a:path>
              <a:path w="274320" h="655319">
                <a:moveTo>
                  <a:pt x="45719" y="91439"/>
                </a:moveTo>
                <a:lnTo>
                  <a:pt x="21335" y="79248"/>
                </a:lnTo>
              </a:path>
              <a:path w="274320" h="655319">
                <a:moveTo>
                  <a:pt x="94487" y="121920"/>
                </a:moveTo>
                <a:lnTo>
                  <a:pt x="94487" y="124967"/>
                </a:lnTo>
              </a:path>
              <a:path w="274320" h="655319">
                <a:moveTo>
                  <a:pt x="274319" y="124967"/>
                </a:moveTo>
                <a:lnTo>
                  <a:pt x="201167" y="124967"/>
                </a:lnTo>
              </a:path>
              <a:path w="274320" h="655319">
                <a:moveTo>
                  <a:pt x="167639" y="124967"/>
                </a:moveTo>
                <a:lnTo>
                  <a:pt x="94487" y="124967"/>
                </a:lnTo>
              </a:path>
              <a:path w="274320" h="655319">
                <a:moveTo>
                  <a:pt x="94487" y="530351"/>
                </a:moveTo>
                <a:lnTo>
                  <a:pt x="70103" y="533400"/>
                </a:lnTo>
              </a:path>
              <a:path w="274320" h="655319">
                <a:moveTo>
                  <a:pt x="45719" y="536448"/>
                </a:moveTo>
                <a:lnTo>
                  <a:pt x="21335" y="539496"/>
                </a:lnTo>
              </a:path>
              <a:path w="274320" h="655319">
                <a:moveTo>
                  <a:pt x="21335" y="112775"/>
                </a:moveTo>
                <a:lnTo>
                  <a:pt x="45719" y="118872"/>
                </a:lnTo>
              </a:path>
              <a:path w="274320" h="655319">
                <a:moveTo>
                  <a:pt x="70103" y="121920"/>
                </a:moveTo>
                <a:lnTo>
                  <a:pt x="94487" y="124967"/>
                </a:lnTo>
              </a:path>
              <a:path w="274320" h="655319">
                <a:moveTo>
                  <a:pt x="274319" y="70103"/>
                </a:moveTo>
                <a:lnTo>
                  <a:pt x="167639" y="70103"/>
                </a:lnTo>
              </a:path>
              <a:path w="274320" h="655319">
                <a:moveTo>
                  <a:pt x="131063" y="70103"/>
                </a:moveTo>
                <a:lnTo>
                  <a:pt x="0" y="70103"/>
                </a:lnTo>
              </a:path>
              <a:path w="274320" h="655319">
                <a:moveTo>
                  <a:pt x="21335" y="530351"/>
                </a:moveTo>
                <a:lnTo>
                  <a:pt x="45719" y="518159"/>
                </a:lnTo>
              </a:path>
              <a:path w="274320" h="655319">
                <a:moveTo>
                  <a:pt x="70103" y="505967"/>
                </a:moveTo>
                <a:lnTo>
                  <a:pt x="94487" y="493775"/>
                </a:lnTo>
              </a:path>
              <a:path w="274320" h="655319">
                <a:moveTo>
                  <a:pt x="274319" y="170687"/>
                </a:moveTo>
                <a:lnTo>
                  <a:pt x="201167" y="170687"/>
                </a:lnTo>
              </a:path>
              <a:path w="274320" h="655319">
                <a:moveTo>
                  <a:pt x="167639" y="170687"/>
                </a:moveTo>
                <a:lnTo>
                  <a:pt x="94487" y="170687"/>
                </a:lnTo>
              </a:path>
              <a:path w="274320" h="655319">
                <a:moveTo>
                  <a:pt x="94487" y="161544"/>
                </a:moveTo>
                <a:lnTo>
                  <a:pt x="70103" y="149351"/>
                </a:lnTo>
              </a:path>
              <a:path w="274320" h="655319">
                <a:moveTo>
                  <a:pt x="45719" y="137159"/>
                </a:moveTo>
                <a:lnTo>
                  <a:pt x="21335" y="124967"/>
                </a:lnTo>
              </a:path>
              <a:path w="274320" h="655319">
                <a:moveTo>
                  <a:pt x="21335" y="167639"/>
                </a:moveTo>
                <a:lnTo>
                  <a:pt x="45719" y="167639"/>
                </a:lnTo>
              </a:path>
              <a:path w="274320" h="655319">
                <a:moveTo>
                  <a:pt x="70103" y="167639"/>
                </a:moveTo>
                <a:lnTo>
                  <a:pt x="94487" y="170687"/>
                </a:lnTo>
              </a:path>
              <a:path w="274320" h="655319">
                <a:moveTo>
                  <a:pt x="94487" y="484631"/>
                </a:moveTo>
                <a:lnTo>
                  <a:pt x="70103" y="487679"/>
                </a:lnTo>
              </a:path>
              <a:path w="274320" h="655319">
                <a:moveTo>
                  <a:pt x="45719" y="487679"/>
                </a:moveTo>
                <a:lnTo>
                  <a:pt x="21335" y="487679"/>
                </a:lnTo>
              </a:path>
              <a:path w="274320" h="655319">
                <a:moveTo>
                  <a:pt x="274319" y="112775"/>
                </a:moveTo>
                <a:lnTo>
                  <a:pt x="167639" y="112775"/>
                </a:lnTo>
              </a:path>
              <a:path w="274320" h="655319">
                <a:moveTo>
                  <a:pt x="131063" y="112775"/>
                </a:moveTo>
                <a:lnTo>
                  <a:pt x="0" y="112775"/>
                </a:lnTo>
              </a:path>
              <a:path w="274320" h="655319">
                <a:moveTo>
                  <a:pt x="21335" y="475487"/>
                </a:moveTo>
                <a:lnTo>
                  <a:pt x="45719" y="463296"/>
                </a:lnTo>
              </a:path>
              <a:path w="274320" h="655319">
                <a:moveTo>
                  <a:pt x="70103" y="454151"/>
                </a:moveTo>
                <a:lnTo>
                  <a:pt x="94487" y="441959"/>
                </a:lnTo>
              </a:path>
              <a:path w="274320" h="655319">
                <a:moveTo>
                  <a:pt x="94487" y="210311"/>
                </a:moveTo>
                <a:lnTo>
                  <a:pt x="70103" y="201167"/>
                </a:lnTo>
              </a:path>
              <a:path w="274320" h="655319">
                <a:moveTo>
                  <a:pt x="45719" y="188975"/>
                </a:moveTo>
                <a:lnTo>
                  <a:pt x="21335" y="179831"/>
                </a:lnTo>
              </a:path>
              <a:path w="274320" h="655319">
                <a:moveTo>
                  <a:pt x="21335" y="225551"/>
                </a:moveTo>
                <a:lnTo>
                  <a:pt x="45719" y="222503"/>
                </a:lnTo>
              </a:path>
              <a:path w="274320" h="655319">
                <a:moveTo>
                  <a:pt x="70103" y="222503"/>
                </a:moveTo>
                <a:lnTo>
                  <a:pt x="94487" y="219455"/>
                </a:lnTo>
              </a:path>
              <a:path w="274320" h="655319">
                <a:moveTo>
                  <a:pt x="94487" y="435863"/>
                </a:moveTo>
                <a:lnTo>
                  <a:pt x="70103" y="432815"/>
                </a:lnTo>
              </a:path>
              <a:path w="274320" h="655319">
                <a:moveTo>
                  <a:pt x="45719" y="432815"/>
                </a:moveTo>
                <a:lnTo>
                  <a:pt x="21335" y="429767"/>
                </a:lnTo>
              </a:path>
              <a:path w="274320" h="655319">
                <a:moveTo>
                  <a:pt x="94487" y="265175"/>
                </a:moveTo>
                <a:lnTo>
                  <a:pt x="70103" y="256031"/>
                </a:lnTo>
              </a:path>
              <a:path w="274320" h="655319">
                <a:moveTo>
                  <a:pt x="45719" y="246887"/>
                </a:moveTo>
                <a:lnTo>
                  <a:pt x="21335" y="240791"/>
                </a:lnTo>
              </a:path>
              <a:path w="274320" h="655319">
                <a:moveTo>
                  <a:pt x="21335" y="414527"/>
                </a:moveTo>
                <a:lnTo>
                  <a:pt x="45719" y="405383"/>
                </a:lnTo>
              </a:path>
              <a:path w="274320" h="655319">
                <a:moveTo>
                  <a:pt x="70103" y="399287"/>
                </a:moveTo>
                <a:lnTo>
                  <a:pt x="94487" y="390144"/>
                </a:lnTo>
              </a:path>
              <a:path w="274320" h="655319">
                <a:moveTo>
                  <a:pt x="21335" y="289559"/>
                </a:moveTo>
                <a:lnTo>
                  <a:pt x="45719" y="283463"/>
                </a:lnTo>
              </a:path>
              <a:path w="274320" h="655319">
                <a:moveTo>
                  <a:pt x="70103" y="280415"/>
                </a:moveTo>
                <a:lnTo>
                  <a:pt x="94487" y="274320"/>
                </a:lnTo>
              </a:path>
              <a:path w="274320" h="655319">
                <a:moveTo>
                  <a:pt x="94487" y="381000"/>
                </a:moveTo>
                <a:lnTo>
                  <a:pt x="70103" y="374903"/>
                </a:lnTo>
              </a:path>
              <a:path w="274320" h="655319">
                <a:moveTo>
                  <a:pt x="45719" y="371855"/>
                </a:moveTo>
                <a:lnTo>
                  <a:pt x="21335" y="365759"/>
                </a:lnTo>
              </a:path>
              <a:path w="274320" h="655319">
                <a:moveTo>
                  <a:pt x="274319" y="167639"/>
                </a:moveTo>
                <a:lnTo>
                  <a:pt x="167639" y="167639"/>
                </a:lnTo>
              </a:path>
              <a:path w="274320" h="655319">
                <a:moveTo>
                  <a:pt x="131063" y="167639"/>
                </a:moveTo>
                <a:lnTo>
                  <a:pt x="0" y="167639"/>
                </a:lnTo>
              </a:path>
              <a:path w="274320" h="655319">
                <a:moveTo>
                  <a:pt x="94487" y="323087"/>
                </a:moveTo>
                <a:lnTo>
                  <a:pt x="70103" y="316991"/>
                </a:lnTo>
              </a:path>
              <a:path w="274320" h="655319">
                <a:moveTo>
                  <a:pt x="45719" y="310896"/>
                </a:moveTo>
                <a:lnTo>
                  <a:pt x="21335" y="301751"/>
                </a:lnTo>
              </a:path>
              <a:path w="274320" h="655319">
                <a:moveTo>
                  <a:pt x="21335" y="353567"/>
                </a:moveTo>
                <a:lnTo>
                  <a:pt x="45719" y="344424"/>
                </a:lnTo>
              </a:path>
              <a:path w="274320" h="655319">
                <a:moveTo>
                  <a:pt x="70103" y="338327"/>
                </a:moveTo>
                <a:lnTo>
                  <a:pt x="94487" y="3322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1" name="object 601"/>
          <p:cNvSpPr/>
          <p:nvPr/>
        </p:nvSpPr>
        <p:spPr>
          <a:xfrm>
            <a:off x="4923480" y="1339162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0" y="36575"/>
                </a:moveTo>
                <a:lnTo>
                  <a:pt x="365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2" name="object 602"/>
          <p:cNvSpPr/>
          <p:nvPr/>
        </p:nvSpPr>
        <p:spPr>
          <a:xfrm>
            <a:off x="4923480" y="1035129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75" y="36575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3" name="object 603"/>
          <p:cNvSpPr/>
          <p:nvPr/>
        </p:nvSpPr>
        <p:spPr>
          <a:xfrm>
            <a:off x="4975073" y="1339162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0" y="0"/>
                </a:moveTo>
                <a:lnTo>
                  <a:pt x="36575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4" name="object 604"/>
          <p:cNvSpPr/>
          <p:nvPr/>
        </p:nvSpPr>
        <p:spPr>
          <a:xfrm>
            <a:off x="4975073" y="1035129"/>
            <a:ext cx="22265" cy="22265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36575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5" name="object 605"/>
          <p:cNvSpPr/>
          <p:nvPr/>
        </p:nvSpPr>
        <p:spPr>
          <a:xfrm>
            <a:off x="4647087" y="1197280"/>
            <a:ext cx="42611" cy="0"/>
          </a:xfrm>
          <a:custGeom>
            <a:avLst/>
            <a:gdLst/>
            <a:ahLst/>
            <a:cxnLst/>
            <a:rect l="l" t="t" r="r" b="b"/>
            <a:pathLst>
              <a:path w="70484">
                <a:moveTo>
                  <a:pt x="7010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6" name="object 606"/>
          <p:cNvSpPr/>
          <p:nvPr/>
        </p:nvSpPr>
        <p:spPr>
          <a:xfrm>
            <a:off x="4733690" y="1197280"/>
            <a:ext cx="538198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0" y="0"/>
                </a:moveTo>
                <a:lnTo>
                  <a:pt x="8900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sp>
        <p:nvSpPr>
          <p:cNvPr id="607" name="object 607"/>
          <p:cNvSpPr/>
          <p:nvPr/>
        </p:nvSpPr>
        <p:spPr>
          <a:xfrm>
            <a:off x="4064819" y="1197280"/>
            <a:ext cx="538198" cy="0"/>
          </a:xfrm>
          <a:custGeom>
            <a:avLst/>
            <a:gdLst/>
            <a:ahLst/>
            <a:cxnLst/>
            <a:rect l="l" t="t" r="r" b="b"/>
            <a:pathLst>
              <a:path w="890270">
                <a:moveTo>
                  <a:pt x="8900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08" name="object 608"/>
          <p:cNvPicPr/>
          <p:nvPr/>
        </p:nvPicPr>
        <p:blipFill>
          <a:blip r:embed="rId106" cstate="print"/>
          <a:stretch>
            <a:fillRect/>
          </a:stretch>
        </p:blipFill>
        <p:spPr>
          <a:xfrm>
            <a:off x="5276341" y="1334555"/>
            <a:ext cx="141882" cy="140039"/>
          </a:xfrm>
          <a:prstGeom prst="rect">
            <a:avLst/>
          </a:prstGeom>
        </p:spPr>
      </p:pic>
      <p:sp>
        <p:nvSpPr>
          <p:cNvPr id="609" name="object 609"/>
          <p:cNvSpPr/>
          <p:nvPr/>
        </p:nvSpPr>
        <p:spPr>
          <a:xfrm>
            <a:off x="5172233" y="1311523"/>
            <a:ext cx="206527" cy="208446"/>
          </a:xfrm>
          <a:custGeom>
            <a:avLst/>
            <a:gdLst/>
            <a:ahLst/>
            <a:cxnLst/>
            <a:rect l="l" t="t" r="r" b="b"/>
            <a:pathLst>
              <a:path w="341629" h="344805">
                <a:moveTo>
                  <a:pt x="57912" y="97536"/>
                </a:moveTo>
                <a:lnTo>
                  <a:pt x="0" y="0"/>
                </a:lnTo>
                <a:lnTo>
                  <a:pt x="97536" y="57912"/>
                </a:lnTo>
              </a:path>
              <a:path w="341629" h="344805">
                <a:moveTo>
                  <a:pt x="0" y="0"/>
                </a:moveTo>
                <a:lnTo>
                  <a:pt x="341375" y="34442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10" name="object 610"/>
          <p:cNvPicPr/>
          <p:nvPr/>
        </p:nvPicPr>
        <p:blipFill>
          <a:blip r:embed="rId107" cstate="print"/>
          <a:stretch>
            <a:fillRect/>
          </a:stretch>
        </p:blipFill>
        <p:spPr>
          <a:xfrm>
            <a:off x="4089694" y="719120"/>
            <a:ext cx="141882" cy="140039"/>
          </a:xfrm>
          <a:prstGeom prst="rect">
            <a:avLst/>
          </a:prstGeom>
        </p:spPr>
      </p:pic>
      <p:sp>
        <p:nvSpPr>
          <p:cNvPr id="611" name="object 611"/>
          <p:cNvSpPr/>
          <p:nvPr/>
        </p:nvSpPr>
        <p:spPr>
          <a:xfrm>
            <a:off x="4040865" y="751366"/>
            <a:ext cx="206527" cy="208446"/>
          </a:xfrm>
          <a:custGeom>
            <a:avLst/>
            <a:gdLst/>
            <a:ahLst/>
            <a:cxnLst/>
            <a:rect l="l" t="t" r="r" b="b"/>
            <a:pathLst>
              <a:path w="341629" h="344805">
                <a:moveTo>
                  <a:pt x="286511" y="246887"/>
                </a:moveTo>
                <a:lnTo>
                  <a:pt x="341375" y="344424"/>
                </a:lnTo>
                <a:lnTo>
                  <a:pt x="243839" y="286511"/>
                </a:lnTo>
              </a:path>
              <a:path w="341629" h="344805">
                <a:moveTo>
                  <a:pt x="341375" y="344424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12" name="object 612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4402939" y="1636745"/>
            <a:ext cx="138196" cy="140039"/>
          </a:xfrm>
          <a:prstGeom prst="rect">
            <a:avLst/>
          </a:prstGeom>
        </p:spPr>
      </p:pic>
      <p:sp>
        <p:nvSpPr>
          <p:cNvPr id="613" name="object 613"/>
          <p:cNvSpPr/>
          <p:nvPr/>
        </p:nvSpPr>
        <p:spPr>
          <a:xfrm>
            <a:off x="4267507" y="1517896"/>
            <a:ext cx="238005" cy="302497"/>
          </a:xfrm>
          <a:custGeom>
            <a:avLst/>
            <a:gdLst/>
            <a:ahLst/>
            <a:cxnLst/>
            <a:rect l="l" t="t" r="r" b="b"/>
            <a:pathLst>
              <a:path w="393700" h="500380">
                <a:moveTo>
                  <a:pt x="106679" y="256032"/>
                </a:moveTo>
                <a:lnTo>
                  <a:pt x="51815" y="158496"/>
                </a:lnTo>
                <a:lnTo>
                  <a:pt x="149351" y="216408"/>
                </a:lnTo>
              </a:path>
              <a:path w="393700" h="500380">
                <a:moveTo>
                  <a:pt x="51815" y="158496"/>
                </a:moveTo>
                <a:lnTo>
                  <a:pt x="393191" y="499872"/>
                </a:lnTo>
              </a:path>
              <a:path w="393700" h="500380">
                <a:moveTo>
                  <a:pt x="210311" y="0"/>
                </a:moveTo>
                <a:lnTo>
                  <a:pt x="51815" y="158496"/>
                </a:lnTo>
                <a:lnTo>
                  <a:pt x="0" y="21031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14" name="object 614"/>
          <p:cNvPicPr/>
          <p:nvPr/>
        </p:nvPicPr>
        <p:blipFill>
          <a:blip r:embed="rId109" cstate="print"/>
          <a:stretch>
            <a:fillRect/>
          </a:stretch>
        </p:blipFill>
        <p:spPr>
          <a:xfrm>
            <a:off x="4565090" y="1616476"/>
            <a:ext cx="140039" cy="136353"/>
          </a:xfrm>
          <a:prstGeom prst="rect">
            <a:avLst/>
          </a:prstGeom>
        </p:spPr>
      </p:pic>
      <p:sp>
        <p:nvSpPr>
          <p:cNvPr id="615" name="object 615"/>
          <p:cNvSpPr/>
          <p:nvPr/>
        </p:nvSpPr>
        <p:spPr>
          <a:xfrm>
            <a:off x="4599178" y="1517895"/>
            <a:ext cx="238005" cy="284071"/>
          </a:xfrm>
          <a:custGeom>
            <a:avLst/>
            <a:gdLst/>
            <a:ahLst/>
            <a:cxnLst/>
            <a:rect l="l" t="t" r="r" b="b"/>
            <a:pathLst>
              <a:path w="393700" h="469900">
                <a:moveTo>
                  <a:pt x="243840" y="185927"/>
                </a:moveTo>
                <a:lnTo>
                  <a:pt x="341375" y="128016"/>
                </a:lnTo>
                <a:lnTo>
                  <a:pt x="283464" y="225551"/>
                </a:lnTo>
              </a:path>
              <a:path w="393700" h="469900">
                <a:moveTo>
                  <a:pt x="341375" y="128016"/>
                </a:moveTo>
                <a:lnTo>
                  <a:pt x="0" y="469392"/>
                </a:lnTo>
              </a:path>
              <a:path w="393700" h="469900">
                <a:moveTo>
                  <a:pt x="213360" y="0"/>
                </a:moveTo>
                <a:lnTo>
                  <a:pt x="341375" y="128016"/>
                </a:lnTo>
                <a:lnTo>
                  <a:pt x="393192" y="17983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16" name="object 616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4122862" y="1513289"/>
            <a:ext cx="88445" cy="84761"/>
          </a:xfrm>
          <a:prstGeom prst="rect">
            <a:avLst/>
          </a:prstGeom>
        </p:spPr>
      </p:pic>
      <p:sp>
        <p:nvSpPr>
          <p:cNvPr id="617" name="object 617"/>
          <p:cNvSpPr/>
          <p:nvPr/>
        </p:nvSpPr>
        <p:spPr>
          <a:xfrm>
            <a:off x="4156950" y="1492099"/>
            <a:ext cx="155087" cy="155087"/>
          </a:xfrm>
          <a:custGeom>
            <a:avLst/>
            <a:gdLst/>
            <a:ahLst/>
            <a:cxnLst/>
            <a:rect l="l" t="t" r="r" b="b"/>
            <a:pathLst>
              <a:path w="256540" h="256539">
                <a:moveTo>
                  <a:pt x="158495" y="54864"/>
                </a:moveTo>
                <a:lnTo>
                  <a:pt x="256031" y="0"/>
                </a:lnTo>
                <a:lnTo>
                  <a:pt x="201167" y="97536"/>
                </a:lnTo>
              </a:path>
              <a:path w="256540" h="256539">
                <a:moveTo>
                  <a:pt x="256031" y="0"/>
                </a:moveTo>
                <a:lnTo>
                  <a:pt x="0" y="25603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18" name="object 618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944669" y="1493020"/>
            <a:ext cx="86603" cy="86603"/>
          </a:xfrm>
          <a:prstGeom prst="rect">
            <a:avLst/>
          </a:prstGeom>
        </p:spPr>
      </p:pic>
      <p:sp>
        <p:nvSpPr>
          <p:cNvPr id="619" name="object 619"/>
          <p:cNvSpPr/>
          <p:nvPr/>
        </p:nvSpPr>
        <p:spPr>
          <a:xfrm>
            <a:off x="4840561" y="1469988"/>
            <a:ext cx="155087" cy="155087"/>
          </a:xfrm>
          <a:custGeom>
            <a:avLst/>
            <a:gdLst/>
            <a:ahLst/>
            <a:cxnLst/>
            <a:rect l="l" t="t" r="r" b="b"/>
            <a:pathLst>
              <a:path w="256540" h="256539">
                <a:moveTo>
                  <a:pt x="54863" y="97536"/>
                </a:moveTo>
                <a:lnTo>
                  <a:pt x="0" y="0"/>
                </a:lnTo>
                <a:lnTo>
                  <a:pt x="97535" y="54864"/>
                </a:lnTo>
              </a:path>
              <a:path w="256540" h="256539">
                <a:moveTo>
                  <a:pt x="0" y="0"/>
                </a:moveTo>
                <a:lnTo>
                  <a:pt x="256031" y="25603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  <p:pic>
        <p:nvPicPr>
          <p:cNvPr id="620" name="object 620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086552" y="794667"/>
            <a:ext cx="138196" cy="141882"/>
          </a:xfrm>
          <a:prstGeom prst="rect">
            <a:avLst/>
          </a:prstGeom>
        </p:spPr>
      </p:pic>
      <p:sp>
        <p:nvSpPr>
          <p:cNvPr id="621" name="object 621"/>
          <p:cNvSpPr/>
          <p:nvPr/>
        </p:nvSpPr>
        <p:spPr>
          <a:xfrm>
            <a:off x="5063519" y="834284"/>
            <a:ext cx="206527" cy="206527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97536" y="283464"/>
                </a:moveTo>
                <a:lnTo>
                  <a:pt x="0" y="341375"/>
                </a:lnTo>
                <a:lnTo>
                  <a:pt x="54864" y="243840"/>
                </a:lnTo>
              </a:path>
              <a:path w="341629" h="341630">
                <a:moveTo>
                  <a:pt x="0" y="341375"/>
                </a:moveTo>
                <a:lnTo>
                  <a:pt x="3413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88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499" y="365831"/>
            <a:ext cx="8427136" cy="59902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3525" y="1313671"/>
            <a:ext cx="777355" cy="325463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5236" marR="3071" indent="-67943" defTabSz="552755">
              <a:lnSpc>
                <a:spcPct val="102000"/>
              </a:lnSpc>
              <a:spcBef>
                <a:spcPts val="54"/>
              </a:spcBef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SECTION</a:t>
            </a:r>
            <a:r>
              <a:rPr sz="1058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J-J </a:t>
            </a:r>
            <a:r>
              <a:rPr sz="1058" spc="-3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SCALE</a:t>
            </a:r>
            <a:r>
              <a:rPr sz="1058" spc="-1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1:1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27202" y="1416706"/>
            <a:ext cx="0" cy="522459"/>
          </a:xfrm>
          <a:custGeom>
            <a:avLst/>
            <a:gdLst/>
            <a:ahLst/>
            <a:cxnLst/>
            <a:rect l="l" t="t" r="r" b="b"/>
            <a:pathLst>
              <a:path h="864235">
                <a:moveTo>
                  <a:pt x="0" y="0"/>
                </a:moveTo>
                <a:lnTo>
                  <a:pt x="0" y="864107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4899" y="1105725"/>
            <a:ext cx="5012693" cy="1396168"/>
            <a:chOff x="1579562" y="1503616"/>
            <a:chExt cx="8291830" cy="2309495"/>
          </a:xfrm>
        </p:grpSpPr>
        <p:sp>
          <p:nvSpPr>
            <p:cNvPr id="5" name="object 5"/>
            <p:cNvSpPr/>
            <p:nvPr/>
          </p:nvSpPr>
          <p:spPr>
            <a:xfrm>
              <a:off x="7120890" y="1512823"/>
              <a:ext cx="2741295" cy="1872614"/>
            </a:xfrm>
            <a:custGeom>
              <a:avLst/>
              <a:gdLst/>
              <a:ahLst/>
              <a:cxnLst/>
              <a:rect l="l" t="t" r="r" b="b"/>
              <a:pathLst>
                <a:path w="2741295" h="1872614">
                  <a:moveTo>
                    <a:pt x="2740914" y="1369314"/>
                  </a:moveTo>
                  <a:lnTo>
                    <a:pt x="2740914" y="505206"/>
                  </a:lnTo>
                  <a:lnTo>
                    <a:pt x="2542031" y="505206"/>
                  </a:lnTo>
                  <a:lnTo>
                    <a:pt x="2542031" y="432054"/>
                  </a:lnTo>
                  <a:lnTo>
                    <a:pt x="2505455" y="395478"/>
                  </a:lnTo>
                  <a:lnTo>
                    <a:pt x="2304287" y="395478"/>
                  </a:lnTo>
                </a:path>
                <a:path w="2741295" h="1872614">
                  <a:moveTo>
                    <a:pt x="2304287" y="395478"/>
                  </a:moveTo>
                  <a:lnTo>
                    <a:pt x="2267711" y="434340"/>
                  </a:lnTo>
                  <a:lnTo>
                    <a:pt x="2233421" y="468630"/>
                  </a:lnTo>
                </a:path>
                <a:path w="2741295" h="1872614">
                  <a:moveTo>
                    <a:pt x="2233421" y="468630"/>
                  </a:moveTo>
                  <a:lnTo>
                    <a:pt x="2132837" y="468630"/>
                  </a:lnTo>
                </a:path>
                <a:path w="2741295" h="1872614">
                  <a:moveTo>
                    <a:pt x="2132837" y="468630"/>
                  </a:moveTo>
                  <a:lnTo>
                    <a:pt x="2096261" y="434340"/>
                  </a:lnTo>
                  <a:lnTo>
                    <a:pt x="2059685" y="395478"/>
                  </a:lnTo>
                </a:path>
                <a:path w="2741295" h="1872614">
                  <a:moveTo>
                    <a:pt x="2059685" y="395478"/>
                  </a:moveTo>
                  <a:lnTo>
                    <a:pt x="1895093" y="395478"/>
                  </a:lnTo>
                  <a:lnTo>
                    <a:pt x="1895093" y="144018"/>
                  </a:lnTo>
                  <a:lnTo>
                    <a:pt x="1751076" y="0"/>
                  </a:lnTo>
                  <a:lnTo>
                    <a:pt x="0" y="0"/>
                  </a:lnTo>
                  <a:lnTo>
                    <a:pt x="0" y="352044"/>
                  </a:lnTo>
                  <a:lnTo>
                    <a:pt x="864107" y="352044"/>
                  </a:lnTo>
                  <a:lnTo>
                    <a:pt x="864107" y="505206"/>
                  </a:lnTo>
                  <a:lnTo>
                    <a:pt x="1259585" y="505206"/>
                  </a:lnTo>
                  <a:lnTo>
                    <a:pt x="1259585" y="1369314"/>
                  </a:lnTo>
                  <a:lnTo>
                    <a:pt x="864107" y="1369314"/>
                  </a:lnTo>
                  <a:lnTo>
                    <a:pt x="864107" y="1522476"/>
                  </a:lnTo>
                </a:path>
                <a:path w="2741295" h="1872614">
                  <a:moveTo>
                    <a:pt x="505205" y="1522476"/>
                  </a:moveTo>
                  <a:lnTo>
                    <a:pt x="505205" y="1634490"/>
                  </a:lnTo>
                  <a:lnTo>
                    <a:pt x="0" y="1634490"/>
                  </a:lnTo>
                  <a:lnTo>
                    <a:pt x="0" y="1872233"/>
                  </a:lnTo>
                  <a:lnTo>
                    <a:pt x="1751076" y="1872233"/>
                  </a:lnTo>
                  <a:lnTo>
                    <a:pt x="1895093" y="1728216"/>
                  </a:lnTo>
                  <a:lnTo>
                    <a:pt x="1895093" y="1476756"/>
                  </a:lnTo>
                  <a:lnTo>
                    <a:pt x="2059685" y="1476756"/>
                  </a:lnTo>
                </a:path>
                <a:path w="2741295" h="1872614">
                  <a:moveTo>
                    <a:pt x="2059685" y="1476756"/>
                  </a:moveTo>
                  <a:lnTo>
                    <a:pt x="2096261" y="1437894"/>
                  </a:lnTo>
                  <a:lnTo>
                    <a:pt x="2132837" y="1403604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253728" y="2907284"/>
              <a:ext cx="100965" cy="18415"/>
            </a:xfrm>
            <a:custGeom>
              <a:avLst/>
              <a:gdLst/>
              <a:ahLst/>
              <a:cxnLst/>
              <a:rect l="l" t="t" r="r" b="b"/>
              <a:pathLst>
                <a:path w="100965" h="18414">
                  <a:moveTo>
                    <a:pt x="0" y="18288"/>
                  </a:moveTo>
                  <a:lnTo>
                    <a:pt x="100583" y="18288"/>
                  </a:lnTo>
                  <a:lnTo>
                    <a:pt x="100583" y="0"/>
                  </a:ln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54311" y="2882137"/>
              <a:ext cx="508000" cy="107950"/>
            </a:xfrm>
            <a:custGeom>
              <a:avLst/>
              <a:gdLst/>
              <a:ahLst/>
              <a:cxnLst/>
              <a:rect l="l" t="t" r="r" b="b"/>
              <a:pathLst>
                <a:path w="508000" h="107950">
                  <a:moveTo>
                    <a:pt x="0" y="34290"/>
                  </a:moveTo>
                  <a:lnTo>
                    <a:pt x="34290" y="68580"/>
                  </a:lnTo>
                  <a:lnTo>
                    <a:pt x="70866" y="107442"/>
                  </a:lnTo>
                </a:path>
                <a:path w="508000" h="107950">
                  <a:moveTo>
                    <a:pt x="70866" y="107442"/>
                  </a:moveTo>
                  <a:lnTo>
                    <a:pt x="272033" y="107442"/>
                  </a:lnTo>
                  <a:lnTo>
                    <a:pt x="308609" y="70866"/>
                  </a:lnTo>
                  <a:lnTo>
                    <a:pt x="308609" y="0"/>
                  </a:lnTo>
                  <a:lnTo>
                    <a:pt x="507492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120890" y="1864868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120890" y="309245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2"/>
                  </a:moveTo>
                  <a:lnTo>
                    <a:pt x="9144" y="11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120890" y="2982721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100584"/>
                  </a:moveTo>
                  <a:lnTo>
                    <a:pt x="0" y="36575"/>
                  </a:lnTo>
                  <a:lnTo>
                    <a:pt x="0" y="32004"/>
                  </a:lnTo>
                  <a:lnTo>
                    <a:pt x="0" y="4571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120890" y="2930143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-9144" y="25146"/>
                  </a:moveTo>
                  <a:lnTo>
                    <a:pt x="9144" y="25146"/>
                  </a:lnTo>
                </a:path>
              </a:pathLst>
            </a:custGeom>
            <a:ln w="50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120890" y="2921000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144" y="3428"/>
                  </a:moveTo>
                  <a:lnTo>
                    <a:pt x="9144" y="3428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120890" y="2747264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-9144" y="6858"/>
                  </a:moveTo>
                  <a:lnTo>
                    <a:pt x="9144" y="6858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120890" y="267182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59435"/>
                  </a:moveTo>
                  <a:lnTo>
                    <a:pt x="0" y="4571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7111746" y="2628404"/>
              <a:ext cx="18415" cy="39370"/>
            </a:xfrm>
            <a:custGeom>
              <a:avLst/>
              <a:gdLst/>
              <a:ahLst/>
              <a:cxnLst/>
              <a:rect l="l" t="t" r="r" b="b"/>
              <a:pathLst>
                <a:path w="18415" h="39369">
                  <a:moveTo>
                    <a:pt x="18288" y="27419"/>
                  </a:moveTo>
                  <a:lnTo>
                    <a:pt x="0" y="27419"/>
                  </a:lnTo>
                  <a:lnTo>
                    <a:pt x="0" y="38862"/>
                  </a:lnTo>
                  <a:lnTo>
                    <a:pt x="18288" y="38862"/>
                  </a:lnTo>
                  <a:lnTo>
                    <a:pt x="18288" y="27419"/>
                  </a:lnTo>
                  <a:close/>
                </a:path>
                <a:path w="18415" h="39369">
                  <a:moveTo>
                    <a:pt x="18288" y="0"/>
                  </a:moveTo>
                  <a:lnTo>
                    <a:pt x="0" y="0"/>
                  </a:lnTo>
                  <a:lnTo>
                    <a:pt x="0" y="15989"/>
                  </a:lnTo>
                  <a:lnTo>
                    <a:pt x="18288" y="15989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120890" y="2564383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-9144" y="25146"/>
                  </a:moveTo>
                  <a:lnTo>
                    <a:pt x="9144" y="25146"/>
                  </a:lnTo>
                </a:path>
              </a:pathLst>
            </a:custGeom>
            <a:ln w="50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111746" y="2452369"/>
              <a:ext cx="18415" cy="107950"/>
            </a:xfrm>
            <a:custGeom>
              <a:avLst/>
              <a:gdLst/>
              <a:ahLst/>
              <a:cxnLst/>
              <a:rect l="l" t="t" r="r" b="b"/>
              <a:pathLst>
                <a:path w="18415" h="107950">
                  <a:moveTo>
                    <a:pt x="18288" y="80022"/>
                  </a:moveTo>
                  <a:lnTo>
                    <a:pt x="0" y="80022"/>
                  </a:lnTo>
                  <a:lnTo>
                    <a:pt x="0" y="107442"/>
                  </a:lnTo>
                  <a:lnTo>
                    <a:pt x="18288" y="107442"/>
                  </a:lnTo>
                  <a:lnTo>
                    <a:pt x="18288" y="80022"/>
                  </a:lnTo>
                  <a:close/>
                </a:path>
                <a:path w="18415" h="107950">
                  <a:moveTo>
                    <a:pt x="18288" y="52578"/>
                  </a:moveTo>
                  <a:lnTo>
                    <a:pt x="0" y="52578"/>
                  </a:lnTo>
                  <a:lnTo>
                    <a:pt x="0" y="68580"/>
                  </a:lnTo>
                  <a:lnTo>
                    <a:pt x="18288" y="68580"/>
                  </a:lnTo>
                  <a:lnTo>
                    <a:pt x="18288" y="52578"/>
                  </a:lnTo>
                  <a:close/>
                </a:path>
                <a:path w="18415" h="107950">
                  <a:moveTo>
                    <a:pt x="18288" y="0"/>
                  </a:moveTo>
                  <a:lnTo>
                    <a:pt x="0" y="0"/>
                  </a:lnTo>
                  <a:lnTo>
                    <a:pt x="0" y="38862"/>
                  </a:lnTo>
                  <a:lnTo>
                    <a:pt x="18288" y="38862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120890" y="240665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120890" y="223977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120890" y="223062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3"/>
                  </a:moveTo>
                  <a:lnTo>
                    <a:pt x="9144" y="1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120890" y="216661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4864"/>
                  </a:lnTo>
                  <a:lnTo>
                    <a:pt x="0" y="59436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120890" y="2136902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-9144" y="6858"/>
                  </a:moveTo>
                  <a:lnTo>
                    <a:pt x="9144" y="6858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120890" y="2132330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2"/>
                  </a:moveTo>
                  <a:lnTo>
                    <a:pt x="9144" y="11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120890" y="2059178"/>
              <a:ext cx="0" cy="68580"/>
            </a:xfrm>
            <a:custGeom>
              <a:avLst/>
              <a:gdLst/>
              <a:ahLst/>
              <a:cxnLst/>
              <a:rect l="l" t="t" r="r" b="b"/>
              <a:pathLst>
                <a:path h="68580">
                  <a:moveTo>
                    <a:pt x="0" y="0"/>
                  </a:moveTo>
                  <a:lnTo>
                    <a:pt x="0" y="61721"/>
                  </a:lnTo>
                  <a:lnTo>
                    <a:pt x="0" y="6857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120890" y="204317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3"/>
                  </a:moveTo>
                  <a:lnTo>
                    <a:pt x="9144" y="1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120890" y="1967737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66293"/>
                  </a:lnTo>
                  <a:lnTo>
                    <a:pt x="0" y="73152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111746" y="1869452"/>
              <a:ext cx="18415" cy="13970"/>
            </a:xfrm>
            <a:custGeom>
              <a:avLst/>
              <a:gdLst/>
              <a:ahLst/>
              <a:cxnLst/>
              <a:rect l="l" t="t" r="r" b="b"/>
              <a:pathLst>
                <a:path w="18415" h="13969">
                  <a:moveTo>
                    <a:pt x="1828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9144" y="13716"/>
                  </a:lnTo>
                  <a:lnTo>
                    <a:pt x="18288" y="13716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120890" y="1512823"/>
              <a:ext cx="1751330" cy="1872614"/>
            </a:xfrm>
            <a:custGeom>
              <a:avLst/>
              <a:gdLst/>
              <a:ahLst/>
              <a:cxnLst/>
              <a:rect l="l" t="t" r="r" b="b"/>
              <a:pathLst>
                <a:path w="1751329" h="1872614">
                  <a:moveTo>
                    <a:pt x="0" y="0"/>
                  </a:moveTo>
                  <a:lnTo>
                    <a:pt x="0" y="0"/>
                  </a:lnTo>
                </a:path>
                <a:path w="1751329" h="1872614">
                  <a:moveTo>
                    <a:pt x="0" y="1872233"/>
                  </a:moveTo>
                  <a:lnTo>
                    <a:pt x="0" y="1872233"/>
                  </a:lnTo>
                  <a:lnTo>
                    <a:pt x="1751076" y="1872233"/>
                  </a:lnTo>
                </a:path>
                <a:path w="1751329" h="1872614">
                  <a:moveTo>
                    <a:pt x="1751076" y="0"/>
                  </a:moveTo>
                  <a:lnTo>
                    <a:pt x="0" y="0"/>
                  </a:lnTo>
                </a:path>
                <a:path w="1751329" h="1872614">
                  <a:moveTo>
                    <a:pt x="0" y="1581911"/>
                  </a:moveTo>
                  <a:lnTo>
                    <a:pt x="0" y="1634490"/>
                  </a:lnTo>
                </a:path>
                <a:path w="1751329" h="1872614">
                  <a:moveTo>
                    <a:pt x="0" y="1255014"/>
                  </a:moveTo>
                  <a:lnTo>
                    <a:pt x="0" y="1392173"/>
                  </a:lnTo>
                  <a:lnTo>
                    <a:pt x="0" y="1408176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111746" y="2411221"/>
              <a:ext cx="18415" cy="36830"/>
            </a:xfrm>
            <a:custGeom>
              <a:avLst/>
              <a:gdLst/>
              <a:ahLst/>
              <a:cxnLst/>
              <a:rect l="l" t="t" r="r" b="b"/>
              <a:pathLst>
                <a:path w="18415" h="36830">
                  <a:moveTo>
                    <a:pt x="0" y="36576"/>
                  </a:moveTo>
                  <a:lnTo>
                    <a:pt x="18288" y="36576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120890" y="2253487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4">
                  <a:moveTo>
                    <a:pt x="0" y="0"/>
                  </a:moveTo>
                  <a:lnTo>
                    <a:pt x="0" y="59435"/>
                  </a:lnTo>
                  <a:lnTo>
                    <a:pt x="0" y="144018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120890" y="2232914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144" y="3428"/>
                  </a:moveTo>
                  <a:lnTo>
                    <a:pt x="9144" y="3428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20890" y="188544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111746" y="3030728"/>
              <a:ext cx="523875" cy="57150"/>
            </a:xfrm>
            <a:custGeom>
              <a:avLst/>
              <a:gdLst/>
              <a:ahLst/>
              <a:cxnLst/>
              <a:rect l="l" t="t" r="r" b="b"/>
              <a:pathLst>
                <a:path w="523875" h="57150">
                  <a:moveTo>
                    <a:pt x="505205" y="0"/>
                  </a:moveTo>
                  <a:lnTo>
                    <a:pt x="523493" y="0"/>
                  </a:lnTo>
                </a:path>
                <a:path w="523875" h="57150">
                  <a:moveTo>
                    <a:pt x="0" y="57150"/>
                  </a:moveTo>
                  <a:lnTo>
                    <a:pt x="18288" y="5715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120890" y="2760980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-9144" y="3428"/>
                  </a:moveTo>
                  <a:lnTo>
                    <a:pt x="9144" y="3428"/>
                  </a:lnTo>
                </a:path>
              </a:pathLst>
            </a:custGeom>
            <a:ln w="68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120890" y="2731261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9144" y="8001"/>
                  </a:moveTo>
                  <a:lnTo>
                    <a:pt x="9144" y="8001"/>
                  </a:lnTo>
                </a:path>
              </a:pathLst>
            </a:custGeom>
            <a:ln w="16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111746" y="2644393"/>
              <a:ext cx="18415" cy="11430"/>
            </a:xfrm>
            <a:custGeom>
              <a:avLst/>
              <a:gdLst/>
              <a:ahLst/>
              <a:cxnLst/>
              <a:rect l="l" t="t" r="r" b="b"/>
              <a:pathLst>
                <a:path w="18415" h="11430">
                  <a:moveTo>
                    <a:pt x="0" y="11430"/>
                  </a:moveTo>
                  <a:lnTo>
                    <a:pt x="18288" y="11430"/>
                  </a:lnTo>
                  <a:lnTo>
                    <a:pt x="18288" y="0"/>
                  </a:lnTo>
                  <a:lnTo>
                    <a:pt x="0" y="0"/>
                  </a:lnTo>
                  <a:lnTo>
                    <a:pt x="0" y="11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120890" y="2614675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-9144" y="6858"/>
                  </a:moveTo>
                  <a:lnTo>
                    <a:pt x="9144" y="6858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111746" y="2491231"/>
              <a:ext cx="18415" cy="41275"/>
            </a:xfrm>
            <a:custGeom>
              <a:avLst/>
              <a:gdLst/>
              <a:ahLst/>
              <a:cxnLst/>
              <a:rect l="l" t="t" r="r" b="b"/>
              <a:pathLst>
                <a:path w="18415" h="41275">
                  <a:moveTo>
                    <a:pt x="18288" y="29718"/>
                  </a:moveTo>
                  <a:lnTo>
                    <a:pt x="0" y="29718"/>
                  </a:lnTo>
                  <a:lnTo>
                    <a:pt x="0" y="41160"/>
                  </a:lnTo>
                  <a:lnTo>
                    <a:pt x="18288" y="41160"/>
                  </a:lnTo>
                  <a:lnTo>
                    <a:pt x="18288" y="29718"/>
                  </a:lnTo>
                  <a:close/>
                </a:path>
                <a:path w="18415" h="41275">
                  <a:moveTo>
                    <a:pt x="1828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8288" y="13716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7120890" y="2397506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144" y="4571"/>
                  </a:moveTo>
                  <a:lnTo>
                    <a:pt x="9144" y="4571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120890" y="2244343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144" y="4572"/>
                  </a:moveTo>
                  <a:lnTo>
                    <a:pt x="9144" y="45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120890" y="2150618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9144" y="8000"/>
                  </a:moveTo>
                  <a:lnTo>
                    <a:pt x="9144" y="8000"/>
                  </a:lnTo>
                </a:path>
              </a:pathLst>
            </a:custGeom>
            <a:ln w="160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120890" y="2134616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2"/>
                  </a:moveTo>
                  <a:lnTo>
                    <a:pt x="9144" y="11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120890" y="2045461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h="13969">
                  <a:moveTo>
                    <a:pt x="-9144" y="6858"/>
                  </a:moveTo>
                  <a:lnTo>
                    <a:pt x="9144" y="6858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120890" y="1958593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144" y="4572"/>
                  </a:moveTo>
                  <a:lnTo>
                    <a:pt x="9144" y="457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7120890" y="30147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7120890" y="2980435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3"/>
                  </a:moveTo>
                  <a:lnTo>
                    <a:pt x="9144" y="11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120890" y="2927857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-9144" y="1142"/>
                  </a:moveTo>
                  <a:lnTo>
                    <a:pt x="9144" y="114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120890" y="2667254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120890" y="255981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120890" y="244779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120890" y="2226056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5"/>
                  </a:moveTo>
                  <a:lnTo>
                    <a:pt x="9144" y="228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120890" y="212775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80">
                  <a:moveTo>
                    <a:pt x="-9144" y="2286"/>
                  </a:moveTo>
                  <a:lnTo>
                    <a:pt x="9144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111746" y="1884299"/>
              <a:ext cx="18415" cy="158115"/>
            </a:xfrm>
            <a:custGeom>
              <a:avLst/>
              <a:gdLst/>
              <a:ahLst/>
              <a:cxnLst/>
              <a:rect l="l" t="t" r="r" b="b"/>
              <a:pathLst>
                <a:path w="18415" h="158114">
                  <a:moveTo>
                    <a:pt x="0" y="157733"/>
                  </a:moveTo>
                  <a:lnTo>
                    <a:pt x="18288" y="157733"/>
                  </a:lnTo>
                </a:path>
                <a:path w="18415" h="158114">
                  <a:moveTo>
                    <a:pt x="0" y="0"/>
                  </a:moveTo>
                  <a:lnTo>
                    <a:pt x="1828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626095" y="1512823"/>
              <a:ext cx="2235835" cy="1872614"/>
            </a:xfrm>
            <a:custGeom>
              <a:avLst/>
              <a:gdLst/>
              <a:ahLst/>
              <a:cxnLst/>
              <a:rect l="l" t="t" r="r" b="b"/>
              <a:pathLst>
                <a:path w="2235834" h="1872614">
                  <a:moveTo>
                    <a:pt x="0" y="1513332"/>
                  </a:moveTo>
                  <a:lnTo>
                    <a:pt x="358902" y="1513332"/>
                  </a:lnTo>
                </a:path>
                <a:path w="2235834" h="1872614">
                  <a:moveTo>
                    <a:pt x="1245870" y="1872233"/>
                  </a:moveTo>
                  <a:lnTo>
                    <a:pt x="1245870" y="1872233"/>
                  </a:lnTo>
                </a:path>
                <a:path w="2235834" h="1872614">
                  <a:moveTo>
                    <a:pt x="1245870" y="0"/>
                  </a:moveTo>
                  <a:lnTo>
                    <a:pt x="1245870" y="0"/>
                  </a:lnTo>
                </a:path>
                <a:path w="2235834" h="1872614">
                  <a:moveTo>
                    <a:pt x="1389888" y="144018"/>
                  </a:moveTo>
                  <a:lnTo>
                    <a:pt x="1389888" y="144018"/>
                  </a:lnTo>
                </a:path>
                <a:path w="2235834" h="1872614">
                  <a:moveTo>
                    <a:pt x="1245870" y="1872233"/>
                  </a:moveTo>
                  <a:lnTo>
                    <a:pt x="1389888" y="1728216"/>
                  </a:lnTo>
                  <a:lnTo>
                    <a:pt x="1389888" y="1728216"/>
                  </a:lnTo>
                </a:path>
                <a:path w="2235834" h="1872614">
                  <a:moveTo>
                    <a:pt x="1389888" y="144018"/>
                  </a:moveTo>
                  <a:lnTo>
                    <a:pt x="1245870" y="0"/>
                  </a:lnTo>
                </a:path>
                <a:path w="2235834" h="1872614">
                  <a:moveTo>
                    <a:pt x="1554480" y="395478"/>
                  </a:moveTo>
                  <a:lnTo>
                    <a:pt x="1554480" y="395478"/>
                  </a:lnTo>
                </a:path>
                <a:path w="2235834" h="1872614">
                  <a:moveTo>
                    <a:pt x="1554480" y="1476756"/>
                  </a:moveTo>
                  <a:lnTo>
                    <a:pt x="1554480" y="1476756"/>
                  </a:lnTo>
                </a:path>
                <a:path w="2235834" h="1872614">
                  <a:moveTo>
                    <a:pt x="1627632" y="468630"/>
                  </a:moveTo>
                  <a:lnTo>
                    <a:pt x="1627632" y="468630"/>
                  </a:lnTo>
                </a:path>
                <a:path w="2235834" h="1872614">
                  <a:moveTo>
                    <a:pt x="1627632" y="1403604"/>
                  </a:moveTo>
                  <a:lnTo>
                    <a:pt x="1627632" y="1403604"/>
                  </a:lnTo>
                </a:path>
                <a:path w="2235834" h="1872614">
                  <a:moveTo>
                    <a:pt x="1728216" y="468630"/>
                  </a:moveTo>
                  <a:lnTo>
                    <a:pt x="1728216" y="468630"/>
                  </a:lnTo>
                </a:path>
                <a:path w="2235834" h="1872614">
                  <a:moveTo>
                    <a:pt x="1728216" y="1403604"/>
                  </a:moveTo>
                  <a:lnTo>
                    <a:pt x="1728216" y="1403604"/>
                  </a:lnTo>
                </a:path>
                <a:path w="2235834" h="1872614">
                  <a:moveTo>
                    <a:pt x="1799082" y="395478"/>
                  </a:moveTo>
                  <a:lnTo>
                    <a:pt x="1799082" y="395478"/>
                  </a:lnTo>
                </a:path>
                <a:path w="2235834" h="1872614">
                  <a:moveTo>
                    <a:pt x="1799082" y="1476756"/>
                  </a:moveTo>
                  <a:lnTo>
                    <a:pt x="1799082" y="1476756"/>
                  </a:lnTo>
                </a:path>
                <a:path w="2235834" h="1872614">
                  <a:moveTo>
                    <a:pt x="2000250" y="395478"/>
                  </a:moveTo>
                  <a:lnTo>
                    <a:pt x="2000250" y="395478"/>
                  </a:lnTo>
                </a:path>
                <a:path w="2235834" h="1872614">
                  <a:moveTo>
                    <a:pt x="2000250" y="1476756"/>
                  </a:moveTo>
                  <a:lnTo>
                    <a:pt x="2000250" y="1476756"/>
                  </a:lnTo>
                </a:path>
                <a:path w="2235834" h="1872614">
                  <a:moveTo>
                    <a:pt x="2036826" y="432054"/>
                  </a:moveTo>
                  <a:lnTo>
                    <a:pt x="2036826" y="432054"/>
                  </a:lnTo>
                </a:path>
                <a:path w="2235834" h="1872614">
                  <a:moveTo>
                    <a:pt x="2036826" y="1440180"/>
                  </a:moveTo>
                  <a:lnTo>
                    <a:pt x="2036826" y="1440180"/>
                  </a:lnTo>
                </a:path>
                <a:path w="2235834" h="1872614">
                  <a:moveTo>
                    <a:pt x="2235708" y="505206"/>
                  </a:moveTo>
                  <a:lnTo>
                    <a:pt x="2235708" y="505206"/>
                  </a:lnTo>
                </a:path>
                <a:path w="2235834" h="1872614">
                  <a:moveTo>
                    <a:pt x="2235708" y="1369314"/>
                  </a:moveTo>
                  <a:lnTo>
                    <a:pt x="2235708" y="1369314"/>
                  </a:lnTo>
                </a:path>
                <a:path w="2235834" h="1872614">
                  <a:moveTo>
                    <a:pt x="1554480" y="1476756"/>
                  </a:moveTo>
                  <a:lnTo>
                    <a:pt x="1389888" y="1476756"/>
                  </a:lnTo>
                </a:path>
                <a:path w="2235834" h="1872614">
                  <a:moveTo>
                    <a:pt x="1554480" y="395478"/>
                  </a:moveTo>
                  <a:lnTo>
                    <a:pt x="1389888" y="395478"/>
                  </a:lnTo>
                </a:path>
                <a:path w="2235834" h="1872614">
                  <a:moveTo>
                    <a:pt x="1627632" y="1403604"/>
                  </a:moveTo>
                  <a:lnTo>
                    <a:pt x="1554480" y="1476756"/>
                  </a:lnTo>
                </a:path>
                <a:path w="2235834" h="1872614">
                  <a:moveTo>
                    <a:pt x="1627632" y="468630"/>
                  </a:moveTo>
                  <a:lnTo>
                    <a:pt x="1554480" y="395478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9253728" y="2907284"/>
              <a:ext cx="100965" cy="18415"/>
            </a:xfrm>
            <a:custGeom>
              <a:avLst/>
              <a:gdLst/>
              <a:ahLst/>
              <a:cxnLst/>
              <a:rect l="l" t="t" r="r" b="b"/>
              <a:pathLst>
                <a:path w="100965" h="18414">
                  <a:moveTo>
                    <a:pt x="0" y="18288"/>
                  </a:moveTo>
                  <a:lnTo>
                    <a:pt x="100583" y="18288"/>
                  </a:lnTo>
                  <a:lnTo>
                    <a:pt x="100583" y="0"/>
                  </a:lnTo>
                  <a:lnTo>
                    <a:pt x="0" y="0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588770" y="1908302"/>
              <a:ext cx="8273415" cy="1895475"/>
            </a:xfrm>
            <a:custGeom>
              <a:avLst/>
              <a:gdLst/>
              <a:ahLst/>
              <a:cxnLst/>
              <a:rect l="l" t="t" r="r" b="b"/>
              <a:pathLst>
                <a:path w="8273415" h="1895475">
                  <a:moveTo>
                    <a:pt x="7836408" y="0"/>
                  </a:moveTo>
                  <a:lnTo>
                    <a:pt x="7765541" y="73152"/>
                  </a:lnTo>
                  <a:lnTo>
                    <a:pt x="7664958" y="73152"/>
                  </a:lnTo>
                </a:path>
                <a:path w="8273415" h="1895475">
                  <a:moveTo>
                    <a:pt x="7765541" y="1008126"/>
                  </a:moveTo>
                  <a:lnTo>
                    <a:pt x="7836408" y="1081278"/>
                  </a:lnTo>
                  <a:lnTo>
                    <a:pt x="8037575" y="1081278"/>
                  </a:lnTo>
                </a:path>
                <a:path w="8273415" h="1895475">
                  <a:moveTo>
                    <a:pt x="8037575" y="0"/>
                  </a:moveTo>
                  <a:lnTo>
                    <a:pt x="7836408" y="0"/>
                  </a:lnTo>
                </a:path>
                <a:path w="8273415" h="1895475">
                  <a:moveTo>
                    <a:pt x="8074151" y="1044702"/>
                  </a:moveTo>
                  <a:lnTo>
                    <a:pt x="8037575" y="1081278"/>
                  </a:lnTo>
                </a:path>
                <a:path w="8273415" h="1895475">
                  <a:moveTo>
                    <a:pt x="8074151" y="36575"/>
                  </a:moveTo>
                  <a:lnTo>
                    <a:pt x="8037575" y="0"/>
                  </a:lnTo>
                </a:path>
                <a:path w="8273415" h="1895475">
                  <a:moveTo>
                    <a:pt x="8273034" y="973835"/>
                  </a:moveTo>
                  <a:lnTo>
                    <a:pt x="8074151" y="973835"/>
                  </a:lnTo>
                </a:path>
                <a:path w="8273415" h="1895475">
                  <a:moveTo>
                    <a:pt x="8273034" y="109728"/>
                  </a:moveTo>
                  <a:lnTo>
                    <a:pt x="8074151" y="109728"/>
                  </a:lnTo>
                </a:path>
                <a:path w="8273415" h="1895475">
                  <a:moveTo>
                    <a:pt x="2327147" y="1744217"/>
                  </a:moveTo>
                  <a:lnTo>
                    <a:pt x="1979676" y="1828800"/>
                  </a:lnTo>
                  <a:lnTo>
                    <a:pt x="1641348" y="1876805"/>
                  </a:lnTo>
                  <a:lnTo>
                    <a:pt x="1307592" y="1764791"/>
                  </a:lnTo>
                  <a:lnTo>
                    <a:pt x="998981" y="1719071"/>
                  </a:lnTo>
                  <a:lnTo>
                    <a:pt x="873252" y="1776221"/>
                  </a:lnTo>
                  <a:lnTo>
                    <a:pt x="608076" y="1895093"/>
                  </a:lnTo>
                </a:path>
                <a:path w="8273415" h="1895475">
                  <a:moveTo>
                    <a:pt x="2704338" y="1149857"/>
                  </a:moveTo>
                  <a:lnTo>
                    <a:pt x="2592324" y="1511045"/>
                  </a:lnTo>
                  <a:lnTo>
                    <a:pt x="2498597" y="1591055"/>
                  </a:lnTo>
                  <a:lnTo>
                    <a:pt x="2327147" y="1744217"/>
                  </a:lnTo>
                </a:path>
                <a:path w="8273415" h="1895475">
                  <a:moveTo>
                    <a:pt x="342900" y="1648205"/>
                  </a:moveTo>
                  <a:lnTo>
                    <a:pt x="148590" y="1357883"/>
                  </a:lnTo>
                  <a:lnTo>
                    <a:pt x="0" y="1216152"/>
                  </a:lnTo>
                </a:path>
                <a:path w="8273415" h="1895475">
                  <a:moveTo>
                    <a:pt x="608076" y="1895093"/>
                  </a:moveTo>
                  <a:lnTo>
                    <a:pt x="484631" y="1780793"/>
                  </a:lnTo>
                  <a:lnTo>
                    <a:pt x="342900" y="1648205"/>
                  </a:lnTo>
                </a:path>
                <a:path w="8273415" h="1895475">
                  <a:moveTo>
                    <a:pt x="3026664" y="621791"/>
                  </a:moveTo>
                  <a:lnTo>
                    <a:pt x="3044951" y="980693"/>
                  </a:lnTo>
                  <a:lnTo>
                    <a:pt x="2722626" y="1140714"/>
                  </a:lnTo>
                  <a:lnTo>
                    <a:pt x="2704338" y="1149857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172521" y="2643121"/>
            <a:ext cx="641462" cy="325463"/>
          </a:xfrm>
          <a:prstGeom prst="rect">
            <a:avLst/>
          </a:prstGeom>
        </p:spPr>
        <p:txBody>
          <a:bodyPr vert="horz" wrap="square" lIns="0" tIns="6910" rIns="0" bIns="0" rtlCol="0">
            <a:spAutoFit/>
          </a:bodyPr>
          <a:lstStyle/>
          <a:p>
            <a:pPr marL="7677" marR="3071" indent="5374" defTabSz="552755">
              <a:lnSpc>
                <a:spcPct val="102000"/>
              </a:lnSpc>
              <a:spcBef>
                <a:spcPts val="54"/>
              </a:spcBef>
              <a:tabLst>
                <a:tab pos="547764" algn="l"/>
              </a:tabLst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1058" spc="3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1058" spc="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IL</a:t>
            </a:r>
            <a:r>
              <a:rPr sz="1058" dirty="0">
                <a:solidFill>
                  <a:prstClr val="black"/>
                </a:solidFill>
                <a:latin typeface="Tahoma"/>
                <a:cs typeface="Tahoma"/>
              </a:rPr>
              <a:t>	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K  </a:t>
            </a: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SCALE</a:t>
            </a:r>
            <a:r>
              <a:rPr sz="1058" spc="-4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2:1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55523" y="1398731"/>
            <a:ext cx="5291773" cy="2293678"/>
            <a:chOff x="1580593" y="1988296"/>
            <a:chExt cx="8753475" cy="3794125"/>
          </a:xfrm>
        </p:grpSpPr>
        <p:sp>
          <p:nvSpPr>
            <p:cNvPr id="59" name="object 59"/>
            <p:cNvSpPr/>
            <p:nvPr/>
          </p:nvSpPr>
          <p:spPr>
            <a:xfrm>
              <a:off x="2073401" y="3657092"/>
              <a:ext cx="96520" cy="32384"/>
            </a:xfrm>
            <a:custGeom>
              <a:avLst/>
              <a:gdLst/>
              <a:ahLst/>
              <a:cxnLst/>
              <a:rect l="l" t="t" r="r" b="b"/>
              <a:pathLst>
                <a:path w="96519" h="32385">
                  <a:moveTo>
                    <a:pt x="0" y="32003"/>
                  </a:moveTo>
                  <a:lnTo>
                    <a:pt x="96012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297206" y="3034303"/>
              <a:ext cx="12700" cy="15240"/>
            </a:xfrm>
            <a:custGeom>
              <a:avLst/>
              <a:gdLst/>
              <a:ahLst/>
              <a:cxnLst/>
              <a:rect l="l" t="t" r="r" b="b"/>
              <a:pathLst>
                <a:path w="12700" h="15239">
                  <a:moveTo>
                    <a:pt x="12601" y="15195"/>
                  </a:moveTo>
                  <a:lnTo>
                    <a:pt x="8439" y="10098"/>
                  </a:lnTo>
                  <a:lnTo>
                    <a:pt x="4239" y="5033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169290" y="3649252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0" y="7294"/>
                  </a:moveTo>
                  <a:lnTo>
                    <a:pt x="3328" y="6165"/>
                  </a:lnTo>
                  <a:lnTo>
                    <a:pt x="5850" y="3414"/>
                  </a:lnTo>
                  <a:lnTo>
                    <a:pt x="6686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2175054" y="3629927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3383" y="9299"/>
                  </a:moveTo>
                  <a:lnTo>
                    <a:pt x="3918" y="5824"/>
                  </a:lnTo>
                  <a:lnTo>
                    <a:pt x="2642" y="2318"/>
                  </a:ln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2071115" y="3538219"/>
              <a:ext cx="102870" cy="91440"/>
            </a:xfrm>
            <a:custGeom>
              <a:avLst/>
              <a:gdLst/>
              <a:ahLst/>
              <a:cxnLst/>
              <a:rect l="l" t="t" r="r" b="b"/>
              <a:pathLst>
                <a:path w="102869" h="91439">
                  <a:moveTo>
                    <a:pt x="102869" y="91440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2062754" y="3476609"/>
              <a:ext cx="10160" cy="32384"/>
            </a:xfrm>
            <a:custGeom>
              <a:avLst/>
              <a:gdLst/>
              <a:ahLst/>
              <a:cxnLst/>
              <a:rect l="l" t="t" r="r" b="b"/>
              <a:pathLst>
                <a:path w="10160" h="32385">
                  <a:moveTo>
                    <a:pt x="9661" y="0"/>
                  </a:moveTo>
                  <a:lnTo>
                    <a:pt x="7169" y="7936"/>
                  </a:lnTo>
                  <a:lnTo>
                    <a:pt x="4728" y="15888"/>
                  </a:lnTo>
                  <a:lnTo>
                    <a:pt x="2338" y="23856"/>
                  </a:lnTo>
                  <a:lnTo>
                    <a:pt x="0" y="3183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290572" y="3090164"/>
              <a:ext cx="52705" cy="105410"/>
            </a:xfrm>
            <a:custGeom>
              <a:avLst/>
              <a:gdLst/>
              <a:ahLst/>
              <a:cxnLst/>
              <a:rect l="l" t="t" r="r" b="b"/>
              <a:pathLst>
                <a:path w="52705" h="105410">
                  <a:moveTo>
                    <a:pt x="52577" y="105155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295248" y="3034114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110" y="0"/>
                  </a:moveTo>
                  <a:lnTo>
                    <a:pt x="15771" y="6378"/>
                  </a:lnTo>
                  <a:lnTo>
                    <a:pt x="10472" y="12791"/>
                  </a:lnTo>
                  <a:lnTo>
                    <a:pt x="5215" y="19238"/>
                  </a:lnTo>
                  <a:lnTo>
                    <a:pt x="0" y="25718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345435" y="3023869"/>
              <a:ext cx="132715" cy="36830"/>
            </a:xfrm>
            <a:custGeom>
              <a:avLst/>
              <a:gdLst/>
              <a:ahLst/>
              <a:cxnLst/>
              <a:rect l="l" t="t" r="r" b="b"/>
              <a:pathLst>
                <a:path w="132714" h="36830">
                  <a:moveTo>
                    <a:pt x="0" y="0"/>
                  </a:moveTo>
                  <a:lnTo>
                    <a:pt x="132588" y="36575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2478789" y="3057744"/>
              <a:ext cx="10160" cy="3810"/>
            </a:xfrm>
            <a:custGeom>
              <a:avLst/>
              <a:gdLst/>
              <a:ahLst/>
              <a:cxnLst/>
              <a:rect l="l" t="t" r="r" b="b"/>
              <a:pathLst>
                <a:path w="10160" h="3810">
                  <a:moveTo>
                    <a:pt x="0" y="2350"/>
                  </a:moveTo>
                  <a:lnTo>
                    <a:pt x="3395" y="3260"/>
                  </a:lnTo>
                  <a:lnTo>
                    <a:pt x="7020" y="2374"/>
                  </a:lnTo>
                  <a:lnTo>
                    <a:pt x="9612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495894" y="3040640"/>
              <a:ext cx="3810" cy="10160"/>
            </a:xfrm>
            <a:custGeom>
              <a:avLst/>
              <a:gdLst/>
              <a:ahLst/>
              <a:cxnLst/>
              <a:rect l="l" t="t" r="r" b="b"/>
              <a:pathLst>
                <a:path w="3810" h="10160">
                  <a:moveTo>
                    <a:pt x="0" y="9611"/>
                  </a:moveTo>
                  <a:lnTo>
                    <a:pt x="2375" y="7020"/>
                  </a:lnTo>
                  <a:lnTo>
                    <a:pt x="3262" y="3395"/>
                  </a:lnTo>
                  <a:lnTo>
                    <a:pt x="2353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462022" y="2907283"/>
              <a:ext cx="36830" cy="132715"/>
            </a:xfrm>
            <a:custGeom>
              <a:avLst/>
              <a:gdLst/>
              <a:ahLst/>
              <a:cxnLst/>
              <a:rect l="l" t="t" r="r" b="b"/>
              <a:pathLst>
                <a:path w="36830" h="132714">
                  <a:moveTo>
                    <a:pt x="36576" y="132588"/>
                  </a:move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472443" y="2856929"/>
              <a:ext cx="26034" cy="21590"/>
            </a:xfrm>
            <a:custGeom>
              <a:avLst/>
              <a:gdLst/>
              <a:ahLst/>
              <a:cxnLst/>
              <a:rect l="l" t="t" r="r" b="b"/>
              <a:pathLst>
                <a:path w="26035" h="21589">
                  <a:moveTo>
                    <a:pt x="25722" y="0"/>
                  </a:moveTo>
                  <a:lnTo>
                    <a:pt x="19241" y="5214"/>
                  </a:lnTo>
                  <a:lnTo>
                    <a:pt x="12793" y="10470"/>
                  </a:lnTo>
                  <a:lnTo>
                    <a:pt x="6379" y="15767"/>
                  </a:lnTo>
                  <a:lnTo>
                    <a:pt x="0" y="21106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2528316" y="2852419"/>
              <a:ext cx="123825" cy="62230"/>
            </a:xfrm>
            <a:custGeom>
              <a:avLst/>
              <a:gdLst/>
              <a:ahLst/>
              <a:cxnLst/>
              <a:rect l="l" t="t" r="r" b="b"/>
              <a:pathLst>
                <a:path w="123825" h="62230">
                  <a:moveTo>
                    <a:pt x="0" y="0"/>
                  </a:moveTo>
                  <a:lnTo>
                    <a:pt x="123443" y="61722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2652924" y="2912650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39">
                  <a:moveTo>
                    <a:pt x="0" y="430"/>
                  </a:moveTo>
                  <a:lnTo>
                    <a:pt x="3152" y="1985"/>
                  </a:lnTo>
                  <a:lnTo>
                    <a:pt x="6880" y="1822"/>
                  </a:lnTo>
                  <a:lnTo>
                    <a:pt x="9885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670415" y="2898611"/>
              <a:ext cx="4445" cy="9525"/>
            </a:xfrm>
            <a:custGeom>
              <a:avLst/>
              <a:gdLst/>
              <a:ahLst/>
              <a:cxnLst/>
              <a:rect l="l" t="t" r="r" b="b"/>
              <a:pathLst>
                <a:path w="4444" h="9525">
                  <a:moveTo>
                    <a:pt x="0" y="8967"/>
                  </a:moveTo>
                  <a:lnTo>
                    <a:pt x="2834" y="6889"/>
                  </a:lnTo>
                  <a:lnTo>
                    <a:pt x="4412" y="3507"/>
                  </a:lnTo>
                  <a:lnTo>
                    <a:pt x="4183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665475" y="2760980"/>
              <a:ext cx="9525" cy="137160"/>
            </a:xfrm>
            <a:custGeom>
              <a:avLst/>
              <a:gdLst/>
              <a:ahLst/>
              <a:cxnLst/>
              <a:rect l="l" t="t" r="r" b="b"/>
              <a:pathLst>
                <a:path w="9525" h="137160">
                  <a:moveTo>
                    <a:pt x="4572" y="-9144"/>
                  </a:moveTo>
                  <a:lnTo>
                    <a:pt x="4572" y="146303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681721" y="2718634"/>
              <a:ext cx="29845" cy="15875"/>
            </a:xfrm>
            <a:custGeom>
              <a:avLst/>
              <a:gdLst/>
              <a:ahLst/>
              <a:cxnLst/>
              <a:rect l="l" t="t" r="r" b="b"/>
              <a:pathLst>
                <a:path w="29844" h="15875">
                  <a:moveTo>
                    <a:pt x="29346" y="0"/>
                  </a:moveTo>
                  <a:lnTo>
                    <a:pt x="21971" y="3849"/>
                  </a:lnTo>
                  <a:lnTo>
                    <a:pt x="14622" y="7746"/>
                  </a:lnTo>
                  <a:lnTo>
                    <a:pt x="7298" y="11690"/>
                  </a:lnTo>
                  <a:lnTo>
                    <a:pt x="0" y="15682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740914" y="2719831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0" y="0"/>
                  </a:moveTo>
                  <a:lnTo>
                    <a:pt x="82295" y="64008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163340" y="2578228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5" h="3810">
                  <a:moveTo>
                    <a:pt x="33113" y="0"/>
                  </a:moveTo>
                  <a:lnTo>
                    <a:pt x="24827" y="734"/>
                  </a:lnTo>
                  <a:lnTo>
                    <a:pt x="16546" y="1522"/>
                  </a:lnTo>
                  <a:lnTo>
                    <a:pt x="8270" y="2363"/>
                  </a:lnTo>
                  <a:lnTo>
                    <a:pt x="0" y="3258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3223259" y="2591816"/>
              <a:ext cx="68580" cy="119380"/>
            </a:xfrm>
            <a:custGeom>
              <a:avLst/>
              <a:gdLst/>
              <a:ahLst/>
              <a:cxnLst/>
              <a:rect l="l" t="t" r="r" b="b"/>
              <a:pathLst>
                <a:path w="68579" h="119380">
                  <a:moveTo>
                    <a:pt x="0" y="0"/>
                  </a:moveTo>
                  <a:lnTo>
                    <a:pt x="68580" y="11887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3293217" y="2710115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0" y="0"/>
                  </a:moveTo>
                  <a:lnTo>
                    <a:pt x="1757" y="3044"/>
                  </a:lnTo>
                  <a:lnTo>
                    <a:pt x="4947" y="4980"/>
                  </a:lnTo>
                  <a:lnTo>
                    <a:pt x="8458" y="5134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3311718" y="2710117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0" y="5132"/>
                  </a:moveTo>
                  <a:lnTo>
                    <a:pt x="3511" y="4979"/>
                  </a:lnTo>
                  <a:lnTo>
                    <a:pt x="6702" y="3043"/>
                  </a:lnTo>
                  <a:lnTo>
                    <a:pt x="846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3321558" y="2591816"/>
              <a:ext cx="68580" cy="119380"/>
            </a:xfrm>
            <a:custGeom>
              <a:avLst/>
              <a:gdLst/>
              <a:ahLst/>
              <a:cxnLst/>
              <a:rect l="l" t="t" r="r" b="b"/>
              <a:pathLst>
                <a:path w="68579" h="119380">
                  <a:moveTo>
                    <a:pt x="0" y="118871"/>
                  </a:moveTo>
                  <a:lnTo>
                    <a:pt x="68579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3417190" y="2578253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10">
                  <a:moveTo>
                    <a:pt x="33112" y="3264"/>
                  </a:moveTo>
                  <a:lnTo>
                    <a:pt x="24842" y="2368"/>
                  </a:lnTo>
                  <a:lnTo>
                    <a:pt x="16566" y="1525"/>
                  </a:lnTo>
                  <a:lnTo>
                    <a:pt x="8285" y="736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3474720" y="2598673"/>
              <a:ext cx="43815" cy="132715"/>
            </a:xfrm>
            <a:custGeom>
              <a:avLst/>
              <a:gdLst/>
              <a:ahLst/>
              <a:cxnLst/>
              <a:rect l="l" t="t" r="r" b="b"/>
              <a:pathLst>
                <a:path w="43814" h="132714">
                  <a:moveTo>
                    <a:pt x="0" y="0"/>
                  </a:moveTo>
                  <a:lnTo>
                    <a:pt x="43433" y="132587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3518699" y="2731138"/>
              <a:ext cx="7620" cy="6985"/>
            </a:xfrm>
            <a:custGeom>
              <a:avLst/>
              <a:gdLst/>
              <a:ahLst/>
              <a:cxnLst/>
              <a:rect l="l" t="t" r="r" b="b"/>
              <a:pathLst>
                <a:path w="7620" h="6985">
                  <a:moveTo>
                    <a:pt x="0" y="0"/>
                  </a:moveTo>
                  <a:lnTo>
                    <a:pt x="1129" y="3328"/>
                  </a:lnTo>
                  <a:lnTo>
                    <a:pt x="3880" y="5850"/>
                  </a:lnTo>
                  <a:lnTo>
                    <a:pt x="7294" y="6686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3536018" y="2734616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4">
                  <a:moveTo>
                    <a:pt x="0" y="3383"/>
                  </a:moveTo>
                  <a:lnTo>
                    <a:pt x="3474" y="3918"/>
                  </a:lnTo>
                  <a:lnTo>
                    <a:pt x="6981" y="2642"/>
                  </a:lnTo>
                  <a:lnTo>
                    <a:pt x="9299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3545585" y="2632964"/>
              <a:ext cx="91440" cy="102870"/>
            </a:xfrm>
            <a:custGeom>
              <a:avLst/>
              <a:gdLst/>
              <a:ahLst/>
              <a:cxnLst/>
              <a:rect l="l" t="t" r="r" b="b"/>
              <a:pathLst>
                <a:path w="91439" h="102869">
                  <a:moveTo>
                    <a:pt x="0" y="102869"/>
                  </a:moveTo>
                  <a:lnTo>
                    <a:pt x="9144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666796" y="2624602"/>
              <a:ext cx="32384" cy="10160"/>
            </a:xfrm>
            <a:custGeom>
              <a:avLst/>
              <a:gdLst/>
              <a:ahLst/>
              <a:cxnLst/>
              <a:rect l="l" t="t" r="r" b="b"/>
              <a:pathLst>
                <a:path w="32385" h="10160">
                  <a:moveTo>
                    <a:pt x="31839" y="9661"/>
                  </a:moveTo>
                  <a:lnTo>
                    <a:pt x="23903" y="7169"/>
                  </a:lnTo>
                  <a:lnTo>
                    <a:pt x="15950" y="4728"/>
                  </a:lnTo>
                  <a:lnTo>
                    <a:pt x="7983" y="2338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3719321" y="2655823"/>
              <a:ext cx="18415" cy="137160"/>
            </a:xfrm>
            <a:custGeom>
              <a:avLst/>
              <a:gdLst/>
              <a:ahLst/>
              <a:cxnLst/>
              <a:rect l="l" t="t" r="r" b="b"/>
              <a:pathLst>
                <a:path w="18414" h="137160">
                  <a:moveTo>
                    <a:pt x="0" y="0"/>
                  </a:moveTo>
                  <a:lnTo>
                    <a:pt x="18287" y="13715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3737697" y="2793182"/>
              <a:ext cx="6350" cy="8255"/>
            </a:xfrm>
            <a:custGeom>
              <a:avLst/>
              <a:gdLst/>
              <a:ahLst/>
              <a:cxnLst/>
              <a:rect l="l" t="t" r="r" b="b"/>
              <a:pathLst>
                <a:path w="6350" h="8255">
                  <a:moveTo>
                    <a:pt x="0" y="0"/>
                  </a:moveTo>
                  <a:lnTo>
                    <a:pt x="458" y="3485"/>
                  </a:lnTo>
                  <a:lnTo>
                    <a:pt x="2664" y="6494"/>
                  </a:lnTo>
                  <a:lnTo>
                    <a:pt x="5849" y="798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753521" y="2804575"/>
              <a:ext cx="10160" cy="3175"/>
            </a:xfrm>
            <a:custGeom>
              <a:avLst/>
              <a:gdLst/>
              <a:ahLst/>
              <a:cxnLst/>
              <a:rect l="l" t="t" r="r" b="b"/>
              <a:pathLst>
                <a:path w="10160" h="3175">
                  <a:moveTo>
                    <a:pt x="0" y="1504"/>
                  </a:moveTo>
                  <a:lnTo>
                    <a:pt x="3303" y="2706"/>
                  </a:lnTo>
                  <a:lnTo>
                    <a:pt x="6991" y="2139"/>
                  </a:lnTo>
                  <a:lnTo>
                    <a:pt x="978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762756" y="2719831"/>
              <a:ext cx="109855" cy="85090"/>
            </a:xfrm>
            <a:custGeom>
              <a:avLst/>
              <a:gdLst/>
              <a:ahLst/>
              <a:cxnLst/>
              <a:rect l="l" t="t" r="r" b="b"/>
              <a:pathLst>
                <a:path w="109854" h="85089">
                  <a:moveTo>
                    <a:pt x="0" y="84582"/>
                  </a:moveTo>
                  <a:lnTo>
                    <a:pt x="109728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902552" y="2718746"/>
              <a:ext cx="29845" cy="15875"/>
            </a:xfrm>
            <a:custGeom>
              <a:avLst/>
              <a:gdLst/>
              <a:ahLst/>
              <a:cxnLst/>
              <a:rect l="l" t="t" r="r" b="b"/>
              <a:pathLst>
                <a:path w="29845" h="15875">
                  <a:moveTo>
                    <a:pt x="29343" y="15687"/>
                  </a:moveTo>
                  <a:lnTo>
                    <a:pt x="22045" y="11695"/>
                  </a:lnTo>
                  <a:lnTo>
                    <a:pt x="14722" y="7749"/>
                  </a:lnTo>
                  <a:lnTo>
                    <a:pt x="7373" y="3851"/>
                  </a:ln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3945635" y="2760980"/>
              <a:ext cx="322580" cy="281305"/>
            </a:xfrm>
            <a:custGeom>
              <a:avLst/>
              <a:gdLst/>
              <a:ahLst/>
              <a:cxnLst/>
              <a:rect l="l" t="t" r="r" b="b"/>
              <a:pathLst>
                <a:path w="322579" h="281305">
                  <a:moveTo>
                    <a:pt x="2286" y="0"/>
                  </a:moveTo>
                  <a:lnTo>
                    <a:pt x="0" y="16001"/>
                  </a:lnTo>
                </a:path>
                <a:path w="322579" h="281305">
                  <a:moveTo>
                    <a:pt x="253746" y="281177"/>
                  </a:moveTo>
                  <a:lnTo>
                    <a:pt x="322326" y="26288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2463486" y="3005555"/>
              <a:ext cx="1624330" cy="679450"/>
            </a:xfrm>
            <a:custGeom>
              <a:avLst/>
              <a:gdLst/>
              <a:ahLst/>
              <a:cxnLst/>
              <a:rect l="l" t="t" r="r" b="b"/>
              <a:pathLst>
                <a:path w="1624329" h="679450">
                  <a:moveTo>
                    <a:pt x="1624032" y="495524"/>
                  </a:moveTo>
                  <a:lnTo>
                    <a:pt x="1602401" y="452675"/>
                  </a:lnTo>
                  <a:lnTo>
                    <a:pt x="1578641" y="411436"/>
                  </a:lnTo>
                  <a:lnTo>
                    <a:pt x="1552841" y="371856"/>
                  </a:lnTo>
                  <a:lnTo>
                    <a:pt x="1525090" y="333984"/>
                  </a:lnTo>
                  <a:lnTo>
                    <a:pt x="1495478" y="297872"/>
                  </a:lnTo>
                  <a:lnTo>
                    <a:pt x="1464095" y="263568"/>
                  </a:lnTo>
                  <a:lnTo>
                    <a:pt x="1431029" y="231123"/>
                  </a:lnTo>
                  <a:lnTo>
                    <a:pt x="1396369" y="200587"/>
                  </a:lnTo>
                  <a:lnTo>
                    <a:pt x="1360207" y="172009"/>
                  </a:lnTo>
                  <a:lnTo>
                    <a:pt x="1322630" y="145439"/>
                  </a:lnTo>
                  <a:lnTo>
                    <a:pt x="1283728" y="120928"/>
                  </a:lnTo>
                  <a:lnTo>
                    <a:pt x="1243591" y="98525"/>
                  </a:lnTo>
                  <a:lnTo>
                    <a:pt x="1202309" y="78280"/>
                  </a:lnTo>
                  <a:lnTo>
                    <a:pt x="1159969" y="60243"/>
                  </a:lnTo>
                  <a:lnTo>
                    <a:pt x="1116663" y="44464"/>
                  </a:lnTo>
                  <a:lnTo>
                    <a:pt x="1072478" y="30992"/>
                  </a:lnTo>
                  <a:lnTo>
                    <a:pt x="1027506" y="19879"/>
                  </a:lnTo>
                  <a:lnTo>
                    <a:pt x="981834" y="11173"/>
                  </a:lnTo>
                  <a:lnTo>
                    <a:pt x="935553" y="4924"/>
                  </a:lnTo>
                  <a:lnTo>
                    <a:pt x="888752" y="1183"/>
                  </a:lnTo>
                  <a:lnTo>
                    <a:pt x="841520" y="0"/>
                  </a:lnTo>
                  <a:lnTo>
                    <a:pt x="793947" y="1423"/>
                  </a:lnTo>
                  <a:lnTo>
                    <a:pt x="746123" y="5504"/>
                  </a:lnTo>
                  <a:lnTo>
                    <a:pt x="698596" y="12219"/>
                  </a:lnTo>
                  <a:lnTo>
                    <a:pt x="651909" y="21468"/>
                  </a:lnTo>
                  <a:lnTo>
                    <a:pt x="606138" y="33182"/>
                  </a:lnTo>
                  <a:lnTo>
                    <a:pt x="561358" y="47293"/>
                  </a:lnTo>
                  <a:lnTo>
                    <a:pt x="517646" y="63731"/>
                  </a:lnTo>
                  <a:lnTo>
                    <a:pt x="475077" y="82428"/>
                  </a:lnTo>
                  <a:lnTo>
                    <a:pt x="433727" y="103315"/>
                  </a:lnTo>
                  <a:lnTo>
                    <a:pt x="393674" y="126325"/>
                  </a:lnTo>
                  <a:lnTo>
                    <a:pt x="354992" y="151387"/>
                  </a:lnTo>
                  <a:lnTo>
                    <a:pt x="317757" y="178434"/>
                  </a:lnTo>
                  <a:lnTo>
                    <a:pt x="282045" y="207397"/>
                  </a:lnTo>
                  <a:lnTo>
                    <a:pt x="247934" y="238207"/>
                  </a:lnTo>
                  <a:lnTo>
                    <a:pt x="215497" y="270795"/>
                  </a:lnTo>
                  <a:lnTo>
                    <a:pt x="184812" y="305094"/>
                  </a:lnTo>
                  <a:lnTo>
                    <a:pt x="155955" y="341034"/>
                  </a:lnTo>
                  <a:lnTo>
                    <a:pt x="129000" y="378546"/>
                  </a:lnTo>
                  <a:lnTo>
                    <a:pt x="104026" y="417563"/>
                  </a:lnTo>
                  <a:lnTo>
                    <a:pt x="81106" y="458015"/>
                  </a:lnTo>
                  <a:lnTo>
                    <a:pt x="60318" y="499834"/>
                  </a:lnTo>
                  <a:lnTo>
                    <a:pt x="41738" y="542952"/>
                  </a:lnTo>
                  <a:lnTo>
                    <a:pt x="25440" y="587298"/>
                  </a:lnTo>
                  <a:lnTo>
                    <a:pt x="11502" y="632806"/>
                  </a:lnTo>
                  <a:lnTo>
                    <a:pt x="0" y="679406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176872" y="3638910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60" y="0"/>
                  </a:moveTo>
                  <a:lnTo>
                    <a:pt x="1292" y="3280"/>
                  </a:lnTo>
                  <a:lnTo>
                    <a:pt x="639" y="6562"/>
                  </a:lnTo>
                  <a:lnTo>
                    <a:pt x="0" y="9848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489396" y="3051002"/>
              <a:ext cx="7620" cy="7620"/>
            </a:xfrm>
            <a:custGeom>
              <a:avLst/>
              <a:gdLst/>
              <a:ahLst/>
              <a:cxnLst/>
              <a:rect l="l" t="t" r="r" b="b"/>
              <a:pathLst>
                <a:path w="7619" h="7619">
                  <a:moveTo>
                    <a:pt x="7101" y="0"/>
                  </a:moveTo>
                  <a:lnTo>
                    <a:pt x="4724" y="2356"/>
                  </a:lnTo>
                  <a:lnTo>
                    <a:pt x="2356" y="4722"/>
                  </a:lnTo>
                  <a:lnTo>
                    <a:pt x="0" y="7099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663203" y="2908658"/>
              <a:ext cx="8890" cy="5715"/>
            </a:xfrm>
            <a:custGeom>
              <a:avLst/>
              <a:gdLst/>
              <a:ahLst/>
              <a:cxnLst/>
              <a:rect l="l" t="t" r="r" b="b"/>
              <a:pathLst>
                <a:path w="8889" h="5714">
                  <a:moveTo>
                    <a:pt x="8350" y="0"/>
                  </a:moveTo>
                  <a:lnTo>
                    <a:pt x="5558" y="1847"/>
                  </a:lnTo>
                  <a:lnTo>
                    <a:pt x="2775" y="3706"/>
                  </a:lnTo>
                  <a:lnTo>
                    <a:pt x="0" y="5577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3301733" y="2717542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60" h="635">
                  <a:moveTo>
                    <a:pt x="10041" y="14"/>
                  </a:moveTo>
                  <a:lnTo>
                    <a:pt x="6694" y="0"/>
                  </a:lnTo>
                  <a:lnTo>
                    <a:pt x="3347" y="0"/>
                  </a:lnTo>
                  <a:lnTo>
                    <a:pt x="0" y="14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526371" y="2738698"/>
              <a:ext cx="10160" cy="2540"/>
            </a:xfrm>
            <a:custGeom>
              <a:avLst/>
              <a:gdLst/>
              <a:ahLst/>
              <a:cxnLst/>
              <a:rect l="l" t="t" r="r" b="b"/>
              <a:pathLst>
                <a:path w="10160" h="2539">
                  <a:moveTo>
                    <a:pt x="9848" y="1959"/>
                  </a:moveTo>
                  <a:lnTo>
                    <a:pt x="6568" y="1291"/>
                  </a:lnTo>
                  <a:lnTo>
                    <a:pt x="3285" y="638"/>
                  </a:ln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42571" y="2803273"/>
              <a:ext cx="9525" cy="4445"/>
            </a:xfrm>
            <a:custGeom>
              <a:avLst/>
              <a:gdLst/>
              <a:ahLst/>
              <a:cxnLst/>
              <a:rect l="l" t="t" r="r" b="b"/>
              <a:pathLst>
                <a:path w="9525" h="4444">
                  <a:moveTo>
                    <a:pt x="9277" y="3843"/>
                  </a:moveTo>
                  <a:lnTo>
                    <a:pt x="6190" y="2548"/>
                  </a:lnTo>
                  <a:lnTo>
                    <a:pt x="3098" y="1267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61971" y="3508560"/>
              <a:ext cx="10160" cy="29845"/>
            </a:xfrm>
            <a:custGeom>
              <a:avLst/>
              <a:gdLst/>
              <a:ahLst/>
              <a:cxnLst/>
              <a:rect l="l" t="t" r="r" b="b"/>
              <a:pathLst>
                <a:path w="10160" h="29845">
                  <a:moveTo>
                    <a:pt x="1126" y="0"/>
                  </a:moveTo>
                  <a:lnTo>
                    <a:pt x="0" y="8061"/>
                  </a:lnTo>
                  <a:lnTo>
                    <a:pt x="1149" y="15963"/>
                  </a:lnTo>
                  <a:lnTo>
                    <a:pt x="4438" y="23239"/>
                  </a:lnTo>
                  <a:lnTo>
                    <a:pt x="9731" y="29423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72456" y="3466164"/>
              <a:ext cx="5715" cy="10160"/>
            </a:xfrm>
            <a:custGeom>
              <a:avLst/>
              <a:gdLst/>
              <a:ahLst/>
              <a:cxnLst/>
              <a:rect l="l" t="t" r="r" b="b"/>
              <a:pathLst>
                <a:path w="5714" h="10160">
                  <a:moveTo>
                    <a:pt x="5316" y="0"/>
                  </a:moveTo>
                  <a:lnTo>
                    <a:pt x="2931" y="2851"/>
                  </a:lnTo>
                  <a:lnTo>
                    <a:pt x="1125" y="6140"/>
                  </a:lnTo>
                  <a:lnTo>
                    <a:pt x="0" y="9683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308" y="3014732"/>
              <a:ext cx="74666" cy="8463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885" y="2841156"/>
              <a:ext cx="84641" cy="7466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2665536" y="2732525"/>
              <a:ext cx="15240" cy="27305"/>
            </a:xfrm>
            <a:custGeom>
              <a:avLst/>
              <a:gdLst/>
              <a:ahLst/>
              <a:cxnLst/>
              <a:rect l="l" t="t" r="r" b="b"/>
              <a:pathLst>
                <a:path w="15239" h="27305">
                  <a:moveTo>
                    <a:pt x="14721" y="0"/>
                  </a:moveTo>
                  <a:lnTo>
                    <a:pt x="8224" y="4903"/>
                  </a:lnTo>
                  <a:lnTo>
                    <a:pt x="3449" y="11303"/>
                  </a:lnTo>
                  <a:lnTo>
                    <a:pt x="630" y="18774"/>
                  </a:lnTo>
                  <a:lnTo>
                    <a:pt x="0" y="2689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2710628" y="2715371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4" h="6350">
                  <a:moveTo>
                    <a:pt x="30536" y="5794"/>
                  </a:moveTo>
                  <a:lnTo>
                    <a:pt x="23439" y="1808"/>
                  </a:lnTo>
                  <a:lnTo>
                    <a:pt x="15661" y="0"/>
                  </a:lnTo>
                  <a:lnTo>
                    <a:pt x="7686" y="412"/>
                  </a:lnTo>
                  <a:lnTo>
                    <a:pt x="0" y="308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3146311" y="2580561"/>
              <a:ext cx="17780" cy="9525"/>
            </a:xfrm>
            <a:custGeom>
              <a:avLst/>
              <a:gdLst/>
              <a:ahLst/>
              <a:cxnLst/>
              <a:rect l="l" t="t" r="r" b="b"/>
              <a:pathLst>
                <a:path w="17780" h="9525">
                  <a:moveTo>
                    <a:pt x="17775" y="0"/>
                  </a:moveTo>
                  <a:lnTo>
                    <a:pt x="10968" y="758"/>
                  </a:lnTo>
                  <a:lnTo>
                    <a:pt x="4660" y="3937"/>
                  </a:lnTo>
                  <a:lnTo>
                    <a:pt x="0" y="8956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3196827" y="2578203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5">
                  <a:moveTo>
                    <a:pt x="27176" y="14184"/>
                  </a:moveTo>
                  <a:lnTo>
                    <a:pt x="22145" y="7786"/>
                  </a:lnTo>
                  <a:lnTo>
                    <a:pt x="15651" y="3139"/>
                  </a:lnTo>
                  <a:lnTo>
                    <a:pt x="8125" y="468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3389396" y="2578204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4" h="14605">
                  <a:moveTo>
                    <a:pt x="27179" y="0"/>
                  </a:moveTo>
                  <a:lnTo>
                    <a:pt x="19053" y="467"/>
                  </a:lnTo>
                  <a:lnTo>
                    <a:pt x="11527" y="3136"/>
                  </a:lnTo>
                  <a:lnTo>
                    <a:pt x="5032" y="7782"/>
                  </a:lnTo>
                  <a:lnTo>
                    <a:pt x="0" y="14179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3449316" y="2580562"/>
              <a:ext cx="24130" cy="19685"/>
            </a:xfrm>
            <a:custGeom>
              <a:avLst/>
              <a:gdLst/>
              <a:ahLst/>
              <a:cxnLst/>
              <a:rect l="l" t="t" r="r" b="b"/>
              <a:pathLst>
                <a:path w="24129" h="19685">
                  <a:moveTo>
                    <a:pt x="23887" y="19214"/>
                  </a:moveTo>
                  <a:lnTo>
                    <a:pt x="20201" y="11957"/>
                  </a:lnTo>
                  <a:lnTo>
                    <a:pt x="14738" y="6132"/>
                  </a:lnTo>
                  <a:lnTo>
                    <a:pt x="7878" y="2045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3637262" y="2621532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5" h="10160">
                  <a:moveTo>
                    <a:pt x="29423" y="1126"/>
                  </a:moveTo>
                  <a:lnTo>
                    <a:pt x="21362" y="0"/>
                  </a:lnTo>
                  <a:lnTo>
                    <a:pt x="13460" y="1149"/>
                  </a:lnTo>
                  <a:lnTo>
                    <a:pt x="6183" y="4438"/>
                  </a:lnTo>
                  <a:lnTo>
                    <a:pt x="0" y="9731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3699397" y="2632019"/>
              <a:ext cx="19685" cy="24130"/>
            </a:xfrm>
            <a:custGeom>
              <a:avLst/>
              <a:gdLst/>
              <a:ahLst/>
              <a:cxnLst/>
              <a:rect l="l" t="t" r="r" b="b"/>
              <a:pathLst>
                <a:path w="19685" h="24130">
                  <a:moveTo>
                    <a:pt x="19679" y="23505"/>
                  </a:moveTo>
                  <a:lnTo>
                    <a:pt x="17480" y="15668"/>
                  </a:lnTo>
                  <a:lnTo>
                    <a:pt x="13258" y="8890"/>
                  </a:lnTo>
                  <a:lnTo>
                    <a:pt x="7327" y="3542"/>
                  </a:ln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872237" y="2715370"/>
              <a:ext cx="31115" cy="6350"/>
            </a:xfrm>
            <a:custGeom>
              <a:avLst/>
              <a:gdLst/>
              <a:ahLst/>
              <a:cxnLst/>
              <a:rect l="l" t="t" r="r" b="b"/>
              <a:pathLst>
                <a:path w="31114" h="6350">
                  <a:moveTo>
                    <a:pt x="30536" y="3092"/>
                  </a:moveTo>
                  <a:lnTo>
                    <a:pt x="22850" y="414"/>
                  </a:lnTo>
                  <a:lnTo>
                    <a:pt x="14875" y="0"/>
                  </a:lnTo>
                  <a:lnTo>
                    <a:pt x="7097" y="1806"/>
                  </a:lnTo>
                  <a:lnTo>
                    <a:pt x="0" y="579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33146" y="2732529"/>
              <a:ext cx="15240" cy="27305"/>
            </a:xfrm>
            <a:custGeom>
              <a:avLst/>
              <a:gdLst/>
              <a:ahLst/>
              <a:cxnLst/>
              <a:rect l="l" t="t" r="r" b="b"/>
              <a:pathLst>
                <a:path w="15239" h="27305">
                  <a:moveTo>
                    <a:pt x="14713" y="26894"/>
                  </a:moveTo>
                  <a:lnTo>
                    <a:pt x="14085" y="18778"/>
                  </a:lnTo>
                  <a:lnTo>
                    <a:pt x="11268" y="11307"/>
                  </a:lnTo>
                  <a:lnTo>
                    <a:pt x="6495" y="4905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4268571" y="3023877"/>
              <a:ext cx="29845" cy="10160"/>
            </a:xfrm>
            <a:custGeom>
              <a:avLst/>
              <a:gdLst/>
              <a:ahLst/>
              <a:cxnLst/>
              <a:rect l="l" t="t" r="r" b="b"/>
              <a:pathLst>
                <a:path w="29845" h="10160">
                  <a:moveTo>
                    <a:pt x="29245" y="10157"/>
                  </a:moveTo>
                  <a:lnTo>
                    <a:pt x="23168" y="4742"/>
                  </a:lnTo>
                  <a:lnTo>
                    <a:pt x="15959" y="1307"/>
                  </a:lnTo>
                  <a:lnTo>
                    <a:pt x="8082" y="0"/>
                  </a:lnTo>
                  <a:lnTo>
                    <a:pt x="0" y="965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29971" y="3282283"/>
              <a:ext cx="46355" cy="183515"/>
            </a:xfrm>
            <a:custGeom>
              <a:avLst/>
              <a:gdLst/>
              <a:ahLst/>
              <a:cxnLst/>
              <a:rect l="l" t="t" r="r" b="b"/>
              <a:pathLst>
                <a:path w="46355" h="183514">
                  <a:moveTo>
                    <a:pt x="0" y="0"/>
                  </a:moveTo>
                  <a:lnTo>
                    <a:pt x="3059" y="47657"/>
                  </a:lnTo>
                  <a:lnTo>
                    <a:pt x="11847" y="94420"/>
                  </a:lnTo>
                  <a:lnTo>
                    <a:pt x="26235" y="139773"/>
                  </a:lnTo>
                  <a:lnTo>
                    <a:pt x="46095" y="183204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29495" y="3190916"/>
              <a:ext cx="313055" cy="92710"/>
            </a:xfrm>
            <a:custGeom>
              <a:avLst/>
              <a:gdLst/>
              <a:ahLst/>
              <a:cxnLst/>
              <a:rect l="l" t="t" r="r" b="b"/>
              <a:pathLst>
                <a:path w="313055" h="92710">
                  <a:moveTo>
                    <a:pt x="312717" y="4394"/>
                  </a:moveTo>
                  <a:lnTo>
                    <a:pt x="264652" y="0"/>
                  </a:lnTo>
                  <a:lnTo>
                    <a:pt x="216860" y="1505"/>
                  </a:lnTo>
                  <a:lnTo>
                    <a:pt x="169854" y="8765"/>
                  </a:lnTo>
                  <a:lnTo>
                    <a:pt x="124151" y="21635"/>
                  </a:lnTo>
                  <a:lnTo>
                    <a:pt x="80264" y="39970"/>
                  </a:lnTo>
                  <a:lnTo>
                    <a:pt x="38709" y="63625"/>
                  </a:lnTo>
                  <a:lnTo>
                    <a:pt x="0" y="92455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24275" y="2505625"/>
              <a:ext cx="147320" cy="278130"/>
            </a:xfrm>
            <a:custGeom>
              <a:avLst/>
              <a:gdLst/>
              <a:ahLst/>
              <a:cxnLst/>
              <a:rect l="l" t="t" r="r" b="b"/>
              <a:pathLst>
                <a:path w="147319" h="278130">
                  <a:moveTo>
                    <a:pt x="146889" y="0"/>
                  </a:moveTo>
                  <a:lnTo>
                    <a:pt x="112228" y="31111"/>
                  </a:lnTo>
                  <a:lnTo>
                    <a:pt x="81750" y="65795"/>
                  </a:lnTo>
                  <a:lnTo>
                    <a:pt x="55682" y="103626"/>
                  </a:lnTo>
                  <a:lnTo>
                    <a:pt x="34248" y="144179"/>
                  </a:lnTo>
                  <a:lnTo>
                    <a:pt x="17673" y="187028"/>
                  </a:lnTo>
                  <a:lnTo>
                    <a:pt x="6182" y="231747"/>
                  </a:lnTo>
                  <a:lnTo>
                    <a:pt x="0" y="27791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2971517" y="2505586"/>
              <a:ext cx="174625" cy="83185"/>
            </a:xfrm>
            <a:custGeom>
              <a:avLst/>
              <a:gdLst/>
              <a:ahLst/>
              <a:cxnLst/>
              <a:rect l="l" t="t" r="r" b="b"/>
              <a:pathLst>
                <a:path w="174625" h="83185">
                  <a:moveTo>
                    <a:pt x="174412" y="83145"/>
                  </a:moveTo>
                  <a:lnTo>
                    <a:pt x="134967" y="54296"/>
                  </a:lnTo>
                  <a:lnTo>
                    <a:pt x="92408" y="30659"/>
                  </a:lnTo>
                  <a:lnTo>
                    <a:pt x="47248" y="12479"/>
                  </a:lnTo>
                  <a:lnTo>
                    <a:pt x="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45335" y="2752738"/>
              <a:ext cx="222250" cy="24130"/>
            </a:xfrm>
            <a:custGeom>
              <a:avLst/>
              <a:gdLst/>
              <a:ahLst/>
              <a:cxnLst/>
              <a:rect l="l" t="t" r="r" b="b"/>
              <a:pathLst>
                <a:path w="222250" h="24130">
                  <a:moveTo>
                    <a:pt x="221627" y="8491"/>
                  </a:moveTo>
                  <a:lnTo>
                    <a:pt x="165837" y="209"/>
                  </a:lnTo>
                  <a:lnTo>
                    <a:pt x="109724" y="0"/>
                  </a:lnTo>
                  <a:lnTo>
                    <a:pt x="54155" y="7802"/>
                  </a:lnTo>
                  <a:lnTo>
                    <a:pt x="0" y="23559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4168786" y="2761664"/>
              <a:ext cx="44450" cy="281305"/>
            </a:xfrm>
            <a:custGeom>
              <a:avLst/>
              <a:gdLst/>
              <a:ahLst/>
              <a:cxnLst/>
              <a:rect l="l" t="t" r="r" b="b"/>
              <a:pathLst>
                <a:path w="44450" h="281305">
                  <a:moveTo>
                    <a:pt x="31315" y="281154"/>
                  </a:moveTo>
                  <a:lnTo>
                    <a:pt x="40776" y="233578"/>
                  </a:lnTo>
                  <a:lnTo>
                    <a:pt x="44284" y="185563"/>
                  </a:lnTo>
                  <a:lnTo>
                    <a:pt x="41900" y="137654"/>
                  </a:lnTo>
                  <a:lnTo>
                    <a:pt x="33684" y="90394"/>
                  </a:lnTo>
                  <a:lnTo>
                    <a:pt x="19697" y="44328"/>
                  </a:lnTo>
                  <a:lnTo>
                    <a:pt x="0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9425" y="2767837"/>
              <a:ext cx="279100" cy="30231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066" y="2580374"/>
              <a:ext cx="341389" cy="23605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629" y="3186175"/>
              <a:ext cx="293302" cy="289132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589801" y="1997503"/>
              <a:ext cx="3026410" cy="1127760"/>
            </a:xfrm>
            <a:custGeom>
              <a:avLst/>
              <a:gdLst/>
              <a:ahLst/>
              <a:cxnLst/>
              <a:rect l="l" t="t" r="r" b="b"/>
              <a:pathLst>
                <a:path w="3026410" h="1127760">
                  <a:moveTo>
                    <a:pt x="3025931" y="534110"/>
                  </a:moveTo>
                  <a:lnTo>
                    <a:pt x="2989840" y="499700"/>
                  </a:lnTo>
                  <a:lnTo>
                    <a:pt x="2952966" y="466367"/>
                  </a:lnTo>
                  <a:lnTo>
                    <a:pt x="2915334" y="434119"/>
                  </a:lnTo>
                  <a:lnTo>
                    <a:pt x="2876969" y="402964"/>
                  </a:lnTo>
                  <a:lnTo>
                    <a:pt x="2837893" y="372908"/>
                  </a:lnTo>
                  <a:lnTo>
                    <a:pt x="2798132" y="343959"/>
                  </a:lnTo>
                  <a:lnTo>
                    <a:pt x="2757709" y="316124"/>
                  </a:lnTo>
                  <a:lnTo>
                    <a:pt x="2716649" y="289411"/>
                  </a:lnTo>
                  <a:lnTo>
                    <a:pt x="2674975" y="263826"/>
                  </a:lnTo>
                  <a:lnTo>
                    <a:pt x="2632712" y="239377"/>
                  </a:lnTo>
                  <a:lnTo>
                    <a:pt x="2589884" y="216071"/>
                  </a:lnTo>
                  <a:lnTo>
                    <a:pt x="2546515" y="193915"/>
                  </a:lnTo>
                  <a:lnTo>
                    <a:pt x="2502629" y="172916"/>
                  </a:lnTo>
                  <a:lnTo>
                    <a:pt x="2458250" y="153082"/>
                  </a:lnTo>
                  <a:lnTo>
                    <a:pt x="2413403" y="134419"/>
                  </a:lnTo>
                  <a:lnTo>
                    <a:pt x="2368111" y="116936"/>
                  </a:lnTo>
                  <a:lnTo>
                    <a:pt x="2322398" y="100638"/>
                  </a:lnTo>
                  <a:lnTo>
                    <a:pt x="2276289" y="85535"/>
                  </a:lnTo>
                  <a:lnTo>
                    <a:pt x="2229808" y="71631"/>
                  </a:lnTo>
                  <a:lnTo>
                    <a:pt x="2182978" y="58936"/>
                  </a:lnTo>
                  <a:lnTo>
                    <a:pt x="2135825" y="47456"/>
                  </a:lnTo>
                  <a:lnTo>
                    <a:pt x="2088371" y="37197"/>
                  </a:lnTo>
                  <a:lnTo>
                    <a:pt x="2040642" y="28169"/>
                  </a:lnTo>
                  <a:lnTo>
                    <a:pt x="1992661" y="20377"/>
                  </a:lnTo>
                  <a:lnTo>
                    <a:pt x="1944453" y="13829"/>
                  </a:lnTo>
                  <a:lnTo>
                    <a:pt x="1896041" y="8532"/>
                  </a:lnTo>
                  <a:lnTo>
                    <a:pt x="1847449" y="4493"/>
                  </a:lnTo>
                  <a:lnTo>
                    <a:pt x="1798703" y="1720"/>
                  </a:lnTo>
                  <a:lnTo>
                    <a:pt x="1749825" y="220"/>
                  </a:lnTo>
                  <a:lnTo>
                    <a:pt x="1700840" y="0"/>
                  </a:lnTo>
                  <a:lnTo>
                    <a:pt x="1651773" y="1066"/>
                  </a:lnTo>
                  <a:lnTo>
                    <a:pt x="1602646" y="3427"/>
                  </a:lnTo>
                  <a:lnTo>
                    <a:pt x="1553485" y="7090"/>
                  </a:lnTo>
                  <a:lnTo>
                    <a:pt x="1504313" y="12062"/>
                  </a:lnTo>
                  <a:lnTo>
                    <a:pt x="1455155" y="18349"/>
                  </a:lnTo>
                  <a:lnTo>
                    <a:pt x="1406035" y="25960"/>
                  </a:lnTo>
                  <a:lnTo>
                    <a:pt x="1356976" y="34902"/>
                  </a:lnTo>
                  <a:lnTo>
                    <a:pt x="1308172" y="45143"/>
                  </a:lnTo>
                  <a:lnTo>
                    <a:pt x="1259813" y="56640"/>
                  </a:lnTo>
                  <a:lnTo>
                    <a:pt x="1211919" y="69377"/>
                  </a:lnTo>
                  <a:lnTo>
                    <a:pt x="1164510" y="83337"/>
                  </a:lnTo>
                  <a:lnTo>
                    <a:pt x="1117604" y="98506"/>
                  </a:lnTo>
                  <a:lnTo>
                    <a:pt x="1071221" y="114866"/>
                  </a:lnTo>
                  <a:lnTo>
                    <a:pt x="1025382" y="132403"/>
                  </a:lnTo>
                  <a:lnTo>
                    <a:pt x="980106" y="151101"/>
                  </a:lnTo>
                  <a:lnTo>
                    <a:pt x="935412" y="170943"/>
                  </a:lnTo>
                  <a:lnTo>
                    <a:pt x="891320" y="191914"/>
                  </a:lnTo>
                  <a:lnTo>
                    <a:pt x="847849" y="213999"/>
                  </a:lnTo>
                  <a:lnTo>
                    <a:pt x="805019" y="237181"/>
                  </a:lnTo>
                  <a:lnTo>
                    <a:pt x="762851" y="261445"/>
                  </a:lnTo>
                  <a:lnTo>
                    <a:pt x="721362" y="286775"/>
                  </a:lnTo>
                  <a:lnTo>
                    <a:pt x="680574" y="313155"/>
                  </a:lnTo>
                  <a:lnTo>
                    <a:pt x="640505" y="340569"/>
                  </a:lnTo>
                  <a:lnTo>
                    <a:pt x="601175" y="369002"/>
                  </a:lnTo>
                  <a:lnTo>
                    <a:pt x="562605" y="398437"/>
                  </a:lnTo>
                  <a:lnTo>
                    <a:pt x="524812" y="428860"/>
                  </a:lnTo>
                  <a:lnTo>
                    <a:pt x="487818" y="460254"/>
                  </a:lnTo>
                  <a:lnTo>
                    <a:pt x="451641" y="492603"/>
                  </a:lnTo>
                  <a:lnTo>
                    <a:pt x="416301" y="525892"/>
                  </a:lnTo>
                  <a:lnTo>
                    <a:pt x="381818" y="560105"/>
                  </a:lnTo>
                  <a:lnTo>
                    <a:pt x="348211" y="595226"/>
                  </a:lnTo>
                  <a:lnTo>
                    <a:pt x="315501" y="631239"/>
                  </a:lnTo>
                  <a:lnTo>
                    <a:pt x="283706" y="668129"/>
                  </a:lnTo>
                  <a:lnTo>
                    <a:pt x="252846" y="705880"/>
                  </a:lnTo>
                  <a:lnTo>
                    <a:pt x="222941" y="744475"/>
                  </a:lnTo>
                  <a:lnTo>
                    <a:pt x="194011" y="783900"/>
                  </a:lnTo>
                  <a:lnTo>
                    <a:pt x="166075" y="824138"/>
                  </a:lnTo>
                  <a:lnTo>
                    <a:pt x="139152" y="865174"/>
                  </a:lnTo>
                  <a:lnTo>
                    <a:pt x="113262" y="906992"/>
                  </a:lnTo>
                  <a:lnTo>
                    <a:pt x="88426" y="949575"/>
                  </a:lnTo>
                  <a:lnTo>
                    <a:pt x="64661" y="992909"/>
                  </a:lnTo>
                  <a:lnTo>
                    <a:pt x="41989" y="1036978"/>
                  </a:lnTo>
                  <a:lnTo>
                    <a:pt x="20429" y="1081765"/>
                  </a:lnTo>
                  <a:lnTo>
                    <a:pt x="0" y="1127255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6851142" y="5395594"/>
              <a:ext cx="329565" cy="25400"/>
            </a:xfrm>
            <a:custGeom>
              <a:avLst/>
              <a:gdLst/>
              <a:ahLst/>
              <a:cxnLst/>
              <a:rect l="l" t="t" r="r" b="b"/>
              <a:pathLst>
                <a:path w="329565" h="25400">
                  <a:moveTo>
                    <a:pt x="329184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329184" y="25146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8" name="object 1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1993" y="5408167"/>
              <a:ext cx="98298" cy="37376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7235190" y="5408167"/>
              <a:ext cx="2668270" cy="0"/>
            </a:xfrm>
            <a:custGeom>
              <a:avLst/>
              <a:gdLst/>
              <a:ahLst/>
              <a:cxnLst/>
              <a:rect l="l" t="t" r="r" b="b"/>
              <a:pathLst>
                <a:path w="2668270">
                  <a:moveTo>
                    <a:pt x="0" y="0"/>
                  </a:moveTo>
                  <a:lnTo>
                    <a:pt x="64007" y="0"/>
                  </a:lnTo>
                </a:path>
                <a:path w="2668270">
                  <a:moveTo>
                    <a:pt x="118871" y="0"/>
                  </a:moveTo>
                  <a:lnTo>
                    <a:pt x="182879" y="0"/>
                  </a:lnTo>
                </a:path>
                <a:path w="2668270">
                  <a:moveTo>
                    <a:pt x="237743" y="0"/>
                  </a:moveTo>
                  <a:lnTo>
                    <a:pt x="566928" y="0"/>
                  </a:lnTo>
                </a:path>
                <a:path w="2668270">
                  <a:moveTo>
                    <a:pt x="619505" y="0"/>
                  </a:moveTo>
                  <a:lnTo>
                    <a:pt x="685800" y="0"/>
                  </a:lnTo>
                </a:path>
                <a:path w="2668270">
                  <a:moveTo>
                    <a:pt x="738378" y="0"/>
                  </a:moveTo>
                  <a:lnTo>
                    <a:pt x="804671" y="0"/>
                  </a:lnTo>
                </a:path>
                <a:path w="2668270">
                  <a:moveTo>
                    <a:pt x="857250" y="0"/>
                  </a:moveTo>
                  <a:lnTo>
                    <a:pt x="1186433" y="0"/>
                  </a:lnTo>
                </a:path>
                <a:path w="2668270">
                  <a:moveTo>
                    <a:pt x="1241297" y="0"/>
                  </a:moveTo>
                  <a:lnTo>
                    <a:pt x="1305305" y="0"/>
                  </a:lnTo>
                </a:path>
                <a:path w="2668270">
                  <a:moveTo>
                    <a:pt x="1360169" y="0"/>
                  </a:moveTo>
                  <a:lnTo>
                    <a:pt x="1424178" y="0"/>
                  </a:lnTo>
                </a:path>
                <a:path w="2668270">
                  <a:moveTo>
                    <a:pt x="1479041" y="0"/>
                  </a:moveTo>
                  <a:lnTo>
                    <a:pt x="1808226" y="0"/>
                  </a:lnTo>
                </a:path>
                <a:path w="2668270">
                  <a:moveTo>
                    <a:pt x="1863090" y="0"/>
                  </a:moveTo>
                  <a:lnTo>
                    <a:pt x="1927097" y="0"/>
                  </a:lnTo>
                </a:path>
                <a:path w="2668270">
                  <a:moveTo>
                    <a:pt x="1981961" y="0"/>
                  </a:moveTo>
                  <a:lnTo>
                    <a:pt x="2045969" y="0"/>
                  </a:lnTo>
                </a:path>
                <a:path w="2668270">
                  <a:moveTo>
                    <a:pt x="2100833" y="0"/>
                  </a:moveTo>
                  <a:lnTo>
                    <a:pt x="2430017" y="0"/>
                  </a:lnTo>
                </a:path>
                <a:path w="2668270">
                  <a:moveTo>
                    <a:pt x="2482595" y="0"/>
                  </a:moveTo>
                  <a:lnTo>
                    <a:pt x="2548890" y="0"/>
                  </a:lnTo>
                </a:path>
                <a:path w="2668270">
                  <a:moveTo>
                    <a:pt x="2601467" y="0"/>
                  </a:moveTo>
                  <a:lnTo>
                    <a:pt x="2667761" y="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9955530" y="5395594"/>
              <a:ext cx="331470" cy="25400"/>
            </a:xfrm>
            <a:custGeom>
              <a:avLst/>
              <a:gdLst/>
              <a:ahLst/>
              <a:cxnLst/>
              <a:rect l="l" t="t" r="r" b="b"/>
              <a:pathLst>
                <a:path w="331470" h="25400">
                  <a:moveTo>
                    <a:pt x="331470" y="0"/>
                  </a:moveTo>
                  <a:lnTo>
                    <a:pt x="0" y="0"/>
                  </a:lnTo>
                  <a:lnTo>
                    <a:pt x="0" y="25146"/>
                  </a:lnTo>
                  <a:lnTo>
                    <a:pt x="331470" y="25146"/>
                  </a:lnTo>
                  <a:lnTo>
                    <a:pt x="331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31" name="object 1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7851" y="5408167"/>
              <a:ext cx="96012" cy="373761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4001401" y="3497175"/>
            <a:ext cx="72553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J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287172" y="3497175"/>
            <a:ext cx="72553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6" dirty="0">
                <a:solidFill>
                  <a:prstClr val="black"/>
                </a:solidFill>
                <a:latin typeface="Tahoma"/>
                <a:cs typeface="Tahoma"/>
              </a:rPr>
              <a:t>J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432032" y="3052183"/>
            <a:ext cx="95970" cy="172880"/>
          </a:xfrm>
          <a:prstGeom prst="rect">
            <a:avLst/>
          </a:prstGeom>
        </p:spPr>
        <p:txBody>
          <a:bodyPr vert="horz" wrap="square" lIns="0" tIns="9981" rIns="0" bIns="0" rtlCol="0">
            <a:spAutoFit/>
          </a:bodyPr>
          <a:lstStyle/>
          <a:p>
            <a:pPr marL="7677" defTabSz="552755">
              <a:spcBef>
                <a:spcPts val="79"/>
              </a:spcBef>
            </a:pPr>
            <a:r>
              <a:rPr sz="1058" spc="9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endParaRPr sz="1058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-7677" y="196738"/>
            <a:ext cx="9155900" cy="6479111"/>
            <a:chOff x="-12700" y="0"/>
            <a:chExt cx="15145385" cy="10717530"/>
          </a:xfrm>
        </p:grpSpPr>
        <p:sp>
          <p:nvSpPr>
            <p:cNvPr id="136" name="object 136"/>
            <p:cNvSpPr/>
            <p:nvPr/>
          </p:nvSpPr>
          <p:spPr>
            <a:xfrm>
              <a:off x="5470397" y="5097271"/>
              <a:ext cx="146685" cy="102870"/>
            </a:xfrm>
            <a:custGeom>
              <a:avLst/>
              <a:gdLst/>
              <a:ahLst/>
              <a:cxnLst/>
              <a:rect l="l" t="t" r="r" b="b"/>
              <a:pathLst>
                <a:path w="146685" h="102870">
                  <a:moveTo>
                    <a:pt x="0" y="102870"/>
                  </a:moveTo>
                  <a:lnTo>
                    <a:pt x="146304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5449823" y="5097271"/>
              <a:ext cx="167005" cy="132715"/>
            </a:xfrm>
            <a:custGeom>
              <a:avLst/>
              <a:gdLst/>
              <a:ahLst/>
              <a:cxnLst/>
              <a:rect l="l" t="t" r="r" b="b"/>
              <a:pathLst>
                <a:path w="167004" h="132714">
                  <a:moveTo>
                    <a:pt x="166878" y="0"/>
                  </a:moveTo>
                  <a:lnTo>
                    <a:pt x="0" y="73152"/>
                  </a:lnTo>
                  <a:lnTo>
                    <a:pt x="41147" y="132587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3979926" y="3487928"/>
              <a:ext cx="1637030" cy="1884045"/>
            </a:xfrm>
            <a:custGeom>
              <a:avLst/>
              <a:gdLst/>
              <a:ahLst/>
              <a:cxnLst/>
              <a:rect l="l" t="t" r="r" b="b"/>
              <a:pathLst>
                <a:path w="1637029" h="1884045">
                  <a:moveTo>
                    <a:pt x="1511045" y="1741931"/>
                  </a:moveTo>
                  <a:lnTo>
                    <a:pt x="1636776" y="1609343"/>
                  </a:lnTo>
                  <a:lnTo>
                    <a:pt x="1469898" y="1682495"/>
                  </a:lnTo>
                  <a:lnTo>
                    <a:pt x="1511045" y="1741931"/>
                  </a:lnTo>
                </a:path>
                <a:path w="1637029" h="1884045">
                  <a:moveTo>
                    <a:pt x="1490471" y="1712213"/>
                  </a:moveTo>
                  <a:lnTo>
                    <a:pt x="1348739" y="1794509"/>
                  </a:lnTo>
                  <a:lnTo>
                    <a:pt x="1344168" y="1796795"/>
                  </a:lnTo>
                </a:path>
                <a:path w="1637029" h="1884045">
                  <a:moveTo>
                    <a:pt x="1305306" y="1812797"/>
                  </a:moveTo>
                  <a:lnTo>
                    <a:pt x="1225295" y="1842515"/>
                  </a:lnTo>
                </a:path>
                <a:path w="1637029" h="1884045">
                  <a:moveTo>
                    <a:pt x="1184148" y="1853945"/>
                  </a:moveTo>
                  <a:lnTo>
                    <a:pt x="1101852" y="1869947"/>
                  </a:lnTo>
                </a:path>
                <a:path w="1637029" h="1884045">
                  <a:moveTo>
                    <a:pt x="1060703" y="1876806"/>
                  </a:moveTo>
                  <a:lnTo>
                    <a:pt x="1035558" y="1881377"/>
                  </a:lnTo>
                  <a:lnTo>
                    <a:pt x="870965" y="1883663"/>
                  </a:lnTo>
                  <a:lnTo>
                    <a:pt x="724662" y="1860803"/>
                  </a:lnTo>
                </a:path>
                <a:path w="1637029" h="1884045">
                  <a:moveTo>
                    <a:pt x="683514" y="1849374"/>
                  </a:moveTo>
                  <a:lnTo>
                    <a:pt x="603503" y="1819656"/>
                  </a:lnTo>
                </a:path>
                <a:path w="1637029" h="1884045">
                  <a:moveTo>
                    <a:pt x="564641" y="1805939"/>
                  </a:moveTo>
                  <a:lnTo>
                    <a:pt x="555498" y="1803653"/>
                  </a:lnTo>
                  <a:lnTo>
                    <a:pt x="489203" y="1767077"/>
                  </a:lnTo>
                </a:path>
                <a:path w="1637029" h="1884045">
                  <a:moveTo>
                    <a:pt x="452627" y="1746503"/>
                  </a:moveTo>
                  <a:lnTo>
                    <a:pt x="411479" y="1723643"/>
                  </a:lnTo>
                  <a:lnTo>
                    <a:pt x="285750" y="1620774"/>
                  </a:lnTo>
                  <a:lnTo>
                    <a:pt x="201168" y="1522475"/>
                  </a:lnTo>
                </a:path>
                <a:path w="1637029" h="1884045">
                  <a:moveTo>
                    <a:pt x="173736" y="1490471"/>
                  </a:moveTo>
                  <a:lnTo>
                    <a:pt x="130302" y="1417319"/>
                  </a:lnTo>
                </a:path>
                <a:path w="1637029" h="1884045">
                  <a:moveTo>
                    <a:pt x="109727" y="1383030"/>
                  </a:moveTo>
                  <a:lnTo>
                    <a:pt x="93726" y="1355597"/>
                  </a:lnTo>
                  <a:lnTo>
                    <a:pt x="73152" y="1305306"/>
                  </a:lnTo>
                </a:path>
                <a:path w="1637029" h="1884045">
                  <a:moveTo>
                    <a:pt x="59436" y="1266443"/>
                  </a:moveTo>
                  <a:lnTo>
                    <a:pt x="34289" y="1204721"/>
                  </a:lnTo>
                  <a:lnTo>
                    <a:pt x="2286" y="1042415"/>
                  </a:lnTo>
                  <a:lnTo>
                    <a:pt x="0" y="934974"/>
                  </a:lnTo>
                </a:path>
                <a:path w="1637029" h="1884045">
                  <a:moveTo>
                    <a:pt x="0" y="893825"/>
                  </a:moveTo>
                  <a:lnTo>
                    <a:pt x="0" y="880109"/>
                  </a:lnTo>
                  <a:lnTo>
                    <a:pt x="9144" y="809243"/>
                  </a:lnTo>
                </a:path>
                <a:path w="1637029" h="1884045">
                  <a:moveTo>
                    <a:pt x="16002" y="768095"/>
                  </a:moveTo>
                  <a:lnTo>
                    <a:pt x="22859" y="717803"/>
                  </a:lnTo>
                  <a:lnTo>
                    <a:pt x="34289" y="685800"/>
                  </a:lnTo>
                </a:path>
                <a:path w="1637029" h="1884045">
                  <a:moveTo>
                    <a:pt x="48006" y="644652"/>
                  </a:moveTo>
                  <a:lnTo>
                    <a:pt x="75438" y="562355"/>
                  </a:lnTo>
                  <a:lnTo>
                    <a:pt x="153162" y="418338"/>
                  </a:lnTo>
                  <a:lnTo>
                    <a:pt x="208026" y="349757"/>
                  </a:lnTo>
                </a:path>
                <a:path w="1637029" h="1884045">
                  <a:moveTo>
                    <a:pt x="235458" y="317753"/>
                  </a:moveTo>
                  <a:lnTo>
                    <a:pt x="256032" y="290321"/>
                  </a:lnTo>
                  <a:lnTo>
                    <a:pt x="292608" y="256031"/>
                  </a:lnTo>
                </a:path>
                <a:path w="1637029" h="1884045">
                  <a:moveTo>
                    <a:pt x="324612" y="228600"/>
                  </a:moveTo>
                  <a:lnTo>
                    <a:pt x="377189" y="180593"/>
                  </a:lnTo>
                  <a:lnTo>
                    <a:pt x="390906" y="173736"/>
                  </a:lnTo>
                </a:path>
                <a:path w="1637029" h="1884045">
                  <a:moveTo>
                    <a:pt x="425195" y="153162"/>
                  </a:moveTo>
                  <a:lnTo>
                    <a:pt x="516636" y="96012"/>
                  </a:lnTo>
                  <a:lnTo>
                    <a:pt x="669798" y="34290"/>
                  </a:lnTo>
                  <a:lnTo>
                    <a:pt x="733806" y="20574"/>
                  </a:lnTo>
                </a:path>
                <a:path w="1637029" h="1884045">
                  <a:moveTo>
                    <a:pt x="777239" y="11429"/>
                  </a:moveTo>
                  <a:lnTo>
                    <a:pt x="829818" y="0"/>
                  </a:lnTo>
                  <a:lnTo>
                    <a:pt x="859536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4880609" y="3483356"/>
              <a:ext cx="85090" cy="2540"/>
            </a:xfrm>
            <a:custGeom>
              <a:avLst/>
              <a:gdLst/>
              <a:ahLst/>
              <a:cxnLst/>
              <a:rect l="l" t="t" r="r" b="b"/>
              <a:pathLst>
                <a:path w="85089" h="2539">
                  <a:moveTo>
                    <a:pt x="-9144" y="1142"/>
                  </a:moveTo>
                  <a:lnTo>
                    <a:pt x="93726" y="1142"/>
                  </a:lnTo>
                </a:path>
              </a:pathLst>
            </a:custGeom>
            <a:ln w="20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5008626" y="3487928"/>
              <a:ext cx="843915" cy="768350"/>
            </a:xfrm>
            <a:custGeom>
              <a:avLst/>
              <a:gdLst/>
              <a:ahLst/>
              <a:cxnLst/>
              <a:rect l="l" t="t" r="r" b="b"/>
              <a:pathLst>
                <a:path w="843914" h="768350">
                  <a:moveTo>
                    <a:pt x="0" y="0"/>
                  </a:moveTo>
                  <a:lnTo>
                    <a:pt x="125729" y="18288"/>
                  </a:lnTo>
                  <a:lnTo>
                    <a:pt x="283464" y="68579"/>
                  </a:lnTo>
                  <a:lnTo>
                    <a:pt x="322326" y="89153"/>
                  </a:lnTo>
                </a:path>
                <a:path w="843914" h="768350">
                  <a:moveTo>
                    <a:pt x="361188" y="109728"/>
                  </a:moveTo>
                  <a:lnTo>
                    <a:pt x="427482" y="144017"/>
                  </a:lnTo>
                  <a:lnTo>
                    <a:pt x="434339" y="150876"/>
                  </a:lnTo>
                </a:path>
                <a:path w="843914" h="768350">
                  <a:moveTo>
                    <a:pt x="468629" y="176021"/>
                  </a:moveTo>
                  <a:lnTo>
                    <a:pt x="534924" y="228600"/>
                  </a:lnTo>
                </a:path>
                <a:path w="843914" h="768350">
                  <a:moveTo>
                    <a:pt x="566927" y="256031"/>
                  </a:moveTo>
                  <a:lnTo>
                    <a:pt x="667512" y="365759"/>
                  </a:lnTo>
                  <a:lnTo>
                    <a:pt x="754379" y="502919"/>
                  </a:lnTo>
                  <a:lnTo>
                    <a:pt x="765809" y="528065"/>
                  </a:lnTo>
                </a:path>
                <a:path w="843914" h="768350">
                  <a:moveTo>
                    <a:pt x="781812" y="566928"/>
                  </a:moveTo>
                  <a:lnTo>
                    <a:pt x="813815" y="644652"/>
                  </a:lnTo>
                </a:path>
                <a:path w="843914" h="768350">
                  <a:moveTo>
                    <a:pt x="825245" y="685800"/>
                  </a:moveTo>
                  <a:lnTo>
                    <a:pt x="843533" y="768095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41" name="object 1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4727" y="4454905"/>
              <a:ext cx="89154" cy="201167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5861303" y="4297171"/>
              <a:ext cx="9525" cy="169545"/>
            </a:xfrm>
            <a:custGeom>
              <a:avLst/>
              <a:gdLst/>
              <a:ahLst/>
              <a:cxnLst/>
              <a:rect l="l" t="t" r="r" b="b"/>
              <a:pathLst>
                <a:path w="9525" h="169545">
                  <a:moveTo>
                    <a:pt x="0" y="0"/>
                  </a:moveTo>
                  <a:lnTo>
                    <a:pt x="0" y="4572"/>
                  </a:lnTo>
                  <a:lnTo>
                    <a:pt x="9143" y="169163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1778"/>
              <a:ext cx="15119985" cy="10692130"/>
            </a:xfrm>
            <a:custGeom>
              <a:avLst/>
              <a:gdLst/>
              <a:ahLst/>
              <a:cxnLst/>
              <a:rect l="l" t="t" r="r" b="b"/>
              <a:pathLst>
                <a:path w="15119985" h="10692130">
                  <a:moveTo>
                    <a:pt x="358902" y="10332719"/>
                  </a:moveTo>
                  <a:lnTo>
                    <a:pt x="358902" y="358902"/>
                  </a:lnTo>
                  <a:lnTo>
                    <a:pt x="14760702" y="358902"/>
                  </a:lnTo>
                  <a:lnTo>
                    <a:pt x="14760702" y="10332719"/>
                  </a:lnTo>
                  <a:lnTo>
                    <a:pt x="358902" y="10332719"/>
                  </a:lnTo>
                  <a:lnTo>
                    <a:pt x="14760702" y="10332719"/>
                  </a:lnTo>
                </a:path>
                <a:path w="15119985" h="10692130">
                  <a:moveTo>
                    <a:pt x="7559802" y="10691621"/>
                  </a:moveTo>
                  <a:lnTo>
                    <a:pt x="7559802" y="10332719"/>
                  </a:lnTo>
                  <a:lnTo>
                    <a:pt x="7456931" y="10511027"/>
                  </a:lnTo>
                  <a:lnTo>
                    <a:pt x="7664957" y="10511027"/>
                  </a:lnTo>
                  <a:lnTo>
                    <a:pt x="7559802" y="10332719"/>
                  </a:lnTo>
                  <a:lnTo>
                    <a:pt x="7664957" y="10511027"/>
                  </a:lnTo>
                </a:path>
                <a:path w="15119985" h="10692130">
                  <a:moveTo>
                    <a:pt x="7559802" y="0"/>
                  </a:moveTo>
                  <a:lnTo>
                    <a:pt x="7559802" y="358902"/>
                  </a:lnTo>
                  <a:lnTo>
                    <a:pt x="7456931" y="180593"/>
                  </a:lnTo>
                  <a:lnTo>
                    <a:pt x="7664957" y="180593"/>
                  </a:lnTo>
                  <a:lnTo>
                    <a:pt x="7559802" y="358902"/>
                  </a:lnTo>
                  <a:lnTo>
                    <a:pt x="7664957" y="180593"/>
                  </a:lnTo>
                </a:path>
                <a:path w="15119985" h="10692130">
                  <a:moveTo>
                    <a:pt x="0" y="5344668"/>
                  </a:moveTo>
                  <a:lnTo>
                    <a:pt x="358902" y="5344668"/>
                  </a:lnTo>
                  <a:lnTo>
                    <a:pt x="180594" y="5241797"/>
                  </a:lnTo>
                  <a:lnTo>
                    <a:pt x="180594" y="5449824"/>
                  </a:lnTo>
                  <a:lnTo>
                    <a:pt x="358902" y="5344668"/>
                  </a:lnTo>
                  <a:lnTo>
                    <a:pt x="180594" y="5449824"/>
                  </a:lnTo>
                </a:path>
                <a:path w="15119985" h="10692130">
                  <a:moveTo>
                    <a:pt x="15119604" y="5344668"/>
                  </a:moveTo>
                  <a:lnTo>
                    <a:pt x="14760702" y="5344668"/>
                  </a:lnTo>
                  <a:lnTo>
                    <a:pt x="14939010" y="5241797"/>
                  </a:lnTo>
                  <a:lnTo>
                    <a:pt x="14939010" y="5449824"/>
                  </a:lnTo>
                  <a:lnTo>
                    <a:pt x="14760702" y="5344668"/>
                  </a:lnTo>
                  <a:lnTo>
                    <a:pt x="14939010" y="5449824"/>
                  </a:lnTo>
                </a:path>
                <a:path w="15119985" h="10692130">
                  <a:moveTo>
                    <a:pt x="2519172" y="10332719"/>
                  </a:moveTo>
                  <a:lnTo>
                    <a:pt x="2519172" y="10456163"/>
                  </a:lnTo>
                </a:path>
                <a:path w="15119985" h="10692130">
                  <a:moveTo>
                    <a:pt x="2519172" y="358902"/>
                  </a:moveTo>
                  <a:lnTo>
                    <a:pt x="2519172" y="235457"/>
                  </a:lnTo>
                </a:path>
                <a:path w="15119985" h="10692130">
                  <a:moveTo>
                    <a:pt x="5040629" y="10332719"/>
                  </a:moveTo>
                  <a:lnTo>
                    <a:pt x="5040629" y="10456163"/>
                  </a:lnTo>
                </a:path>
                <a:path w="15119985" h="10692130">
                  <a:moveTo>
                    <a:pt x="5040629" y="358902"/>
                  </a:moveTo>
                  <a:lnTo>
                    <a:pt x="5040629" y="235457"/>
                  </a:lnTo>
                </a:path>
                <a:path w="15119985" h="10692130">
                  <a:moveTo>
                    <a:pt x="10078974" y="10332719"/>
                  </a:moveTo>
                  <a:lnTo>
                    <a:pt x="10078974" y="10456163"/>
                  </a:lnTo>
                </a:path>
                <a:path w="15119985" h="10692130">
                  <a:moveTo>
                    <a:pt x="10078974" y="358902"/>
                  </a:moveTo>
                  <a:lnTo>
                    <a:pt x="10078974" y="235457"/>
                  </a:lnTo>
                </a:path>
                <a:path w="15119985" h="10692130">
                  <a:moveTo>
                    <a:pt x="12600431" y="10332719"/>
                  </a:moveTo>
                  <a:lnTo>
                    <a:pt x="12600431" y="10456163"/>
                  </a:lnTo>
                </a:path>
                <a:path w="15119985" h="10692130">
                  <a:moveTo>
                    <a:pt x="12600431" y="358902"/>
                  </a:moveTo>
                  <a:lnTo>
                    <a:pt x="12600431" y="235457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8346299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8346299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6823374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823374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529906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3776141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225321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253217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28910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728910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142343" y="1813329"/>
            <a:ext cx="8855707" cy="3232646"/>
          </a:xfrm>
          <a:custGeom>
            <a:avLst/>
            <a:gdLst/>
            <a:ahLst/>
            <a:cxnLst/>
            <a:rect l="l" t="t" r="r" b="b"/>
            <a:pathLst>
              <a:path w="14648815" h="5347334">
                <a:moveTo>
                  <a:pt x="123444" y="5346954"/>
                </a:moveTo>
                <a:lnTo>
                  <a:pt x="0" y="5346954"/>
                </a:lnTo>
              </a:path>
              <a:path w="14648815" h="5347334">
                <a:moveTo>
                  <a:pt x="14525244" y="5346954"/>
                </a:moveTo>
                <a:lnTo>
                  <a:pt x="14648687" y="5346954"/>
                </a:lnTo>
              </a:path>
              <a:path w="14648815" h="5347334">
                <a:moveTo>
                  <a:pt x="123444" y="0"/>
                </a:moveTo>
                <a:lnTo>
                  <a:pt x="0" y="0"/>
                </a:lnTo>
              </a:path>
              <a:path w="14648815" h="5347334">
                <a:moveTo>
                  <a:pt x="14525244" y="0"/>
                </a:moveTo>
                <a:lnTo>
                  <a:pt x="14648687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140193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8929489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141575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8930870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40193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8929489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37428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926724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2932491" y="5458914"/>
            <a:ext cx="5996575" cy="991176"/>
            <a:chOff x="4850828" y="8704516"/>
            <a:chExt cx="9919335" cy="1639570"/>
          </a:xfrm>
        </p:grpSpPr>
        <p:sp>
          <p:nvSpPr>
            <p:cNvPr id="164" name="object 164"/>
            <p:cNvSpPr/>
            <p:nvPr/>
          </p:nvSpPr>
          <p:spPr>
            <a:xfrm>
              <a:off x="5753861" y="8720582"/>
              <a:ext cx="6675120" cy="898525"/>
            </a:xfrm>
            <a:custGeom>
              <a:avLst/>
              <a:gdLst/>
              <a:ahLst/>
              <a:cxnLst/>
              <a:rect l="l" t="t" r="r" b="b"/>
              <a:pathLst>
                <a:path w="6675120" h="898525">
                  <a:moveTo>
                    <a:pt x="546353" y="173736"/>
                  </a:moveTo>
                  <a:lnTo>
                    <a:pt x="546353" y="893826"/>
                  </a:lnTo>
                </a:path>
                <a:path w="6675120" h="898525">
                  <a:moveTo>
                    <a:pt x="0" y="0"/>
                  </a:moveTo>
                  <a:lnTo>
                    <a:pt x="0" y="898398"/>
                  </a:lnTo>
                </a:path>
                <a:path w="6675120" h="898525">
                  <a:moveTo>
                    <a:pt x="6494526" y="34290"/>
                  </a:moveTo>
                  <a:lnTo>
                    <a:pt x="6494526" y="262890"/>
                  </a:lnTo>
                  <a:lnTo>
                    <a:pt x="6494526" y="480060"/>
                  </a:lnTo>
                </a:path>
                <a:path w="6675120" h="898525">
                  <a:moveTo>
                    <a:pt x="6675119" y="261747"/>
                  </a:moveTo>
                  <a:lnTo>
                    <a:pt x="6668709" y="214043"/>
                  </a:lnTo>
                  <a:lnTo>
                    <a:pt x="6650620" y="171177"/>
                  </a:lnTo>
                  <a:lnTo>
                    <a:pt x="6622562" y="134859"/>
                  </a:lnTo>
                  <a:lnTo>
                    <a:pt x="6586246" y="106799"/>
                  </a:lnTo>
                  <a:lnTo>
                    <a:pt x="6543381" y="88708"/>
                  </a:lnTo>
                  <a:lnTo>
                    <a:pt x="6495677" y="82296"/>
                  </a:lnTo>
                  <a:lnTo>
                    <a:pt x="6447973" y="88703"/>
                  </a:lnTo>
                  <a:lnTo>
                    <a:pt x="6405106" y="106790"/>
                  </a:lnTo>
                  <a:lnTo>
                    <a:pt x="6368787" y="134846"/>
                  </a:lnTo>
                  <a:lnTo>
                    <a:pt x="6340725" y="171162"/>
                  </a:lnTo>
                  <a:lnTo>
                    <a:pt x="6322632" y="214026"/>
                  </a:lnTo>
                  <a:lnTo>
                    <a:pt x="6316218" y="261729"/>
                  </a:lnTo>
                  <a:lnTo>
                    <a:pt x="6322623" y="309434"/>
                  </a:lnTo>
                  <a:lnTo>
                    <a:pt x="6340708" y="352302"/>
                  </a:lnTo>
                  <a:lnTo>
                    <a:pt x="6368762" y="388622"/>
                  </a:lnTo>
                  <a:lnTo>
                    <a:pt x="6405076" y="416686"/>
                  </a:lnTo>
                  <a:lnTo>
                    <a:pt x="6447940" y="434781"/>
                  </a:lnTo>
                  <a:lnTo>
                    <a:pt x="6495642" y="441198"/>
                  </a:lnTo>
                  <a:lnTo>
                    <a:pt x="6543347" y="434795"/>
                  </a:lnTo>
                  <a:lnTo>
                    <a:pt x="6586216" y="416712"/>
                  </a:lnTo>
                  <a:lnTo>
                    <a:pt x="6622538" y="388659"/>
                  </a:lnTo>
                  <a:lnTo>
                    <a:pt x="6650603" y="352346"/>
                  </a:lnTo>
                  <a:lnTo>
                    <a:pt x="6668700" y="309483"/>
                  </a:lnTo>
                  <a:lnTo>
                    <a:pt x="6675119" y="261781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65" name="object 1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1801" y="8864600"/>
              <a:ext cx="235458" cy="235457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4860035" y="8713724"/>
              <a:ext cx="9900920" cy="1621155"/>
            </a:xfrm>
            <a:custGeom>
              <a:avLst/>
              <a:gdLst/>
              <a:ahLst/>
              <a:cxnLst/>
              <a:rect l="l" t="t" r="r" b="b"/>
              <a:pathLst>
                <a:path w="9900919" h="1621154">
                  <a:moveTo>
                    <a:pt x="7596378" y="162305"/>
                  </a:moveTo>
                  <a:lnTo>
                    <a:pt x="7884414" y="89153"/>
                  </a:lnTo>
                </a:path>
                <a:path w="9900919" h="1621154">
                  <a:moveTo>
                    <a:pt x="7596378" y="162305"/>
                  </a:moveTo>
                  <a:lnTo>
                    <a:pt x="7596378" y="269748"/>
                  </a:lnTo>
                  <a:lnTo>
                    <a:pt x="7596378" y="377189"/>
                  </a:lnTo>
                  <a:lnTo>
                    <a:pt x="7884414" y="450341"/>
                  </a:lnTo>
                  <a:lnTo>
                    <a:pt x="7884414" y="269748"/>
                  </a:lnTo>
                  <a:lnTo>
                    <a:pt x="7884414" y="89153"/>
                  </a:lnTo>
                </a:path>
                <a:path w="9900919" h="1621154">
                  <a:moveTo>
                    <a:pt x="7200900" y="269748"/>
                  </a:moveTo>
                  <a:lnTo>
                    <a:pt x="7920990" y="269748"/>
                  </a:lnTo>
                </a:path>
                <a:path w="9900919" h="1621154">
                  <a:moveTo>
                    <a:pt x="1984247" y="0"/>
                  </a:moveTo>
                  <a:lnTo>
                    <a:pt x="1984247" y="900684"/>
                  </a:lnTo>
                </a:path>
                <a:path w="9900919" h="1621154">
                  <a:moveTo>
                    <a:pt x="8819388" y="539495"/>
                  </a:moveTo>
                  <a:lnTo>
                    <a:pt x="8819388" y="1078992"/>
                  </a:lnTo>
                </a:path>
                <a:path w="9900919" h="1621154">
                  <a:moveTo>
                    <a:pt x="7200900" y="0"/>
                  </a:moveTo>
                  <a:lnTo>
                    <a:pt x="7200900" y="539495"/>
                  </a:lnTo>
                </a:path>
                <a:path w="9900919" h="1621154">
                  <a:moveTo>
                    <a:pt x="9180576" y="0"/>
                  </a:moveTo>
                  <a:lnTo>
                    <a:pt x="9180576" y="1078992"/>
                  </a:lnTo>
                </a:path>
                <a:path w="9900919" h="1621154">
                  <a:moveTo>
                    <a:pt x="8460486" y="0"/>
                  </a:moveTo>
                  <a:lnTo>
                    <a:pt x="8460486" y="539495"/>
                  </a:lnTo>
                </a:path>
                <a:path w="9900919" h="1621154">
                  <a:moveTo>
                    <a:pt x="7920990" y="0"/>
                  </a:moveTo>
                  <a:lnTo>
                    <a:pt x="7920990" y="539495"/>
                  </a:lnTo>
                </a:path>
                <a:path w="9900919" h="1621154">
                  <a:moveTo>
                    <a:pt x="9900666" y="0"/>
                  </a:moveTo>
                  <a:lnTo>
                    <a:pt x="9900666" y="1620773"/>
                  </a:lnTo>
                </a:path>
                <a:path w="9900919" h="1621154">
                  <a:moveTo>
                    <a:pt x="6480809" y="0"/>
                  </a:moveTo>
                  <a:lnTo>
                    <a:pt x="6480809" y="1620773"/>
                  </a:lnTo>
                </a:path>
                <a:path w="9900919" h="1621154">
                  <a:moveTo>
                    <a:pt x="5760720" y="0"/>
                  </a:moveTo>
                  <a:lnTo>
                    <a:pt x="5760720" y="1620773"/>
                  </a:lnTo>
                </a:path>
                <a:path w="9900919" h="1621154">
                  <a:moveTo>
                    <a:pt x="2880359" y="1078992"/>
                  </a:moveTo>
                  <a:lnTo>
                    <a:pt x="9900666" y="1078992"/>
                  </a:lnTo>
                </a:path>
                <a:path w="9900919" h="1621154">
                  <a:moveTo>
                    <a:pt x="2880359" y="539495"/>
                  </a:moveTo>
                  <a:lnTo>
                    <a:pt x="9900666" y="539495"/>
                  </a:lnTo>
                </a:path>
                <a:path w="9900919" h="1621154">
                  <a:moveTo>
                    <a:pt x="0" y="180594"/>
                  </a:moveTo>
                  <a:lnTo>
                    <a:pt x="2880359" y="180594"/>
                  </a:lnTo>
                </a:path>
                <a:path w="9900919" h="1621154">
                  <a:moveTo>
                    <a:pt x="3600450" y="0"/>
                  </a:moveTo>
                  <a:lnTo>
                    <a:pt x="3600450" y="1620773"/>
                  </a:lnTo>
                </a:path>
                <a:path w="9900919" h="1621154">
                  <a:moveTo>
                    <a:pt x="0" y="1078992"/>
                  </a:moveTo>
                  <a:lnTo>
                    <a:pt x="2880359" y="1078992"/>
                  </a:lnTo>
                </a:path>
                <a:path w="9900919" h="1621154">
                  <a:moveTo>
                    <a:pt x="0" y="900684"/>
                  </a:moveTo>
                  <a:lnTo>
                    <a:pt x="2880359" y="900684"/>
                  </a:lnTo>
                </a:path>
                <a:path w="9900919" h="1621154">
                  <a:moveTo>
                    <a:pt x="2880359" y="0"/>
                  </a:moveTo>
                  <a:lnTo>
                    <a:pt x="2880359" y="1620773"/>
                  </a:lnTo>
                </a:path>
                <a:path w="9900919" h="1621154">
                  <a:moveTo>
                    <a:pt x="9900666" y="1620773"/>
                  </a:moveTo>
                  <a:lnTo>
                    <a:pt x="0" y="1620773"/>
                  </a:lnTo>
                  <a:lnTo>
                    <a:pt x="0" y="0"/>
                  </a:lnTo>
                  <a:lnTo>
                    <a:pt x="9900666" y="0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3584049" y="5449892"/>
            <a:ext cx="4368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REVIEW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4189349" y="5458184"/>
            <a:ext cx="46871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695" spc="-2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4739371" y="5557686"/>
            <a:ext cx="30863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MATERIAL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4757337" y="5834078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38386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SURFACE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4762864" y="6158840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85600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HEAT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48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84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165016" y="5549394"/>
            <a:ext cx="28099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5165016" y="5886593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---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160871" y="6227939"/>
            <a:ext cx="634552" cy="31413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51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36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66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45866" defTabSz="552755">
              <a:spcBef>
                <a:spcPts val="680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5909896" y="6215501"/>
            <a:ext cx="42457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61°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~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63°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457153" y="5549394"/>
            <a:ext cx="358927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EI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18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461299" y="5889357"/>
            <a:ext cx="25336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453008" y="6183716"/>
            <a:ext cx="36084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93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6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247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-10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7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6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7770019" y="5577033"/>
            <a:ext cx="2725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8202575" y="5561832"/>
            <a:ext cx="147025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8653095" y="5565977"/>
            <a:ext cx="12053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307604" y="5901794"/>
            <a:ext cx="16583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PA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109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676588" y="5893503"/>
            <a:ext cx="14971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1/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2980131" y="5454038"/>
            <a:ext cx="48791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APPROVE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3401629" y="5995768"/>
            <a:ext cx="1061810" cy="513040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  <a:tabLst>
                <a:tab pos="543542" algn="l"/>
              </a:tabLst>
            </a:pPr>
            <a:r>
              <a:rPr sz="1043" spc="18" baseline="4830" dirty="0">
                <a:solidFill>
                  <a:prstClr val="black"/>
                </a:solidFill>
                <a:latin typeface="Tahoma"/>
                <a:cs typeface="Tahoma"/>
              </a:rPr>
              <a:t>DATE	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2024.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05.</a:t>
            </a:r>
            <a:r>
              <a:rPr sz="695" spc="-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17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34734" marR="359291" algn="ctr" defTabSz="552755">
              <a:lnSpc>
                <a:spcPct val="181300"/>
              </a:lnSpc>
              <a:spcBef>
                <a:spcPts val="317"/>
              </a:spcBef>
            </a:pPr>
            <a:r>
              <a:rPr sz="695" spc="438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52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695" spc="40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41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317" dirty="0">
                <a:solidFill>
                  <a:prstClr val="black"/>
                </a:solidFill>
                <a:latin typeface="Tahoma"/>
                <a:cs typeface="Tahoma"/>
              </a:rPr>
              <a:t>N 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4316490" y="5646131"/>
            <a:ext cx="22917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EZA 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HA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7188213" y="5871392"/>
            <a:ext cx="63532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ATTACHEMENT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4836109" y="4677374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9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4301941" y="3984281"/>
            <a:ext cx="1161234" cy="831098"/>
            <a:chOff x="7116127" y="6265227"/>
            <a:chExt cx="1920875" cy="1374775"/>
          </a:xfrm>
        </p:grpSpPr>
        <p:sp>
          <p:nvSpPr>
            <p:cNvPr id="190" name="object 190"/>
            <p:cNvSpPr/>
            <p:nvPr/>
          </p:nvSpPr>
          <p:spPr>
            <a:xfrm>
              <a:off x="7120890" y="752043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1" name="object 191"/>
            <p:cNvSpPr/>
            <p:nvPr/>
          </p:nvSpPr>
          <p:spPr>
            <a:xfrm>
              <a:off x="7120890" y="750214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2" name="object 192"/>
            <p:cNvSpPr/>
            <p:nvPr/>
          </p:nvSpPr>
          <p:spPr>
            <a:xfrm>
              <a:off x="7120890" y="7502144"/>
              <a:ext cx="1872614" cy="36830"/>
            </a:xfrm>
            <a:custGeom>
              <a:avLst/>
              <a:gdLst/>
              <a:ahLst/>
              <a:cxnLst/>
              <a:rect l="l" t="t" r="r" b="b"/>
              <a:pathLst>
                <a:path w="1872615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6"/>
                  </a:lnTo>
                  <a:lnTo>
                    <a:pt x="91440" y="0"/>
                  </a:lnTo>
                </a:path>
                <a:path w="1872615" h="36829">
                  <a:moveTo>
                    <a:pt x="1803653" y="18287"/>
                  </a:moveTo>
                  <a:lnTo>
                    <a:pt x="1872233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8993123" y="7497572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2859" y="0"/>
                  </a:moveTo>
                  <a:lnTo>
                    <a:pt x="6857" y="6857"/>
                  </a:lnTo>
                  <a:lnTo>
                    <a:pt x="0" y="22859"/>
                  </a:lnTo>
                  <a:lnTo>
                    <a:pt x="6857" y="38861"/>
                  </a:lnTo>
                  <a:lnTo>
                    <a:pt x="22859" y="45720"/>
                  </a:lnTo>
                  <a:lnTo>
                    <a:pt x="38861" y="38861"/>
                  </a:lnTo>
                  <a:lnTo>
                    <a:pt x="43433" y="22859"/>
                  </a:lnTo>
                  <a:lnTo>
                    <a:pt x="38861" y="6857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object 194"/>
            <p:cNvSpPr/>
            <p:nvPr/>
          </p:nvSpPr>
          <p:spPr>
            <a:xfrm>
              <a:off x="7120890" y="6269990"/>
              <a:ext cx="1895475" cy="1365250"/>
            </a:xfrm>
            <a:custGeom>
              <a:avLst/>
              <a:gdLst/>
              <a:ahLst/>
              <a:cxnLst/>
              <a:rect l="l" t="t" r="r" b="b"/>
              <a:pathLst>
                <a:path w="1895475" h="1365250">
                  <a:moveTo>
                    <a:pt x="91440" y="1250441"/>
                  </a:moveTo>
                  <a:lnTo>
                    <a:pt x="861821" y="1250441"/>
                  </a:lnTo>
                </a:path>
                <a:path w="1895475" h="1365250">
                  <a:moveTo>
                    <a:pt x="1083564" y="1250441"/>
                  </a:moveTo>
                  <a:lnTo>
                    <a:pt x="1803653" y="1250441"/>
                  </a:lnTo>
                </a:path>
                <a:path w="1895475" h="1365250">
                  <a:moveTo>
                    <a:pt x="0" y="144017"/>
                  </a:moveTo>
                  <a:lnTo>
                    <a:pt x="0" y="1364741"/>
                  </a:lnTo>
                </a:path>
                <a:path w="1895475" h="1365250">
                  <a:moveTo>
                    <a:pt x="1895093" y="0"/>
                  </a:moveTo>
                  <a:lnTo>
                    <a:pt x="1895093" y="136474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5" name="object 195"/>
          <p:cNvSpPr txBox="1"/>
          <p:nvPr/>
        </p:nvSpPr>
        <p:spPr>
          <a:xfrm>
            <a:off x="5665288" y="4677374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5436648" y="3765930"/>
            <a:ext cx="528218" cy="1049142"/>
            <a:chOff x="8993123" y="5904039"/>
            <a:chExt cx="873760" cy="1735455"/>
          </a:xfrm>
        </p:grpSpPr>
        <p:sp>
          <p:nvSpPr>
            <p:cNvPr id="197" name="object 197"/>
            <p:cNvSpPr/>
            <p:nvPr/>
          </p:nvSpPr>
          <p:spPr>
            <a:xfrm>
              <a:off x="9036557" y="7520431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79">
                  <a:moveTo>
                    <a:pt x="6858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8993123" y="7497572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2859" y="0"/>
                  </a:moveTo>
                  <a:lnTo>
                    <a:pt x="6857" y="6857"/>
                  </a:lnTo>
                  <a:lnTo>
                    <a:pt x="0" y="22859"/>
                  </a:lnTo>
                  <a:lnTo>
                    <a:pt x="6857" y="38861"/>
                  </a:lnTo>
                  <a:lnTo>
                    <a:pt x="22859" y="45720"/>
                  </a:lnTo>
                  <a:lnTo>
                    <a:pt x="38861" y="38861"/>
                  </a:lnTo>
                  <a:lnTo>
                    <a:pt x="43433" y="22859"/>
                  </a:lnTo>
                  <a:lnTo>
                    <a:pt x="38861" y="6857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9" name="object 199"/>
            <p:cNvSpPr/>
            <p:nvPr/>
          </p:nvSpPr>
          <p:spPr>
            <a:xfrm>
              <a:off x="9770364" y="7520431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0" name="object 200"/>
            <p:cNvSpPr/>
            <p:nvPr/>
          </p:nvSpPr>
          <p:spPr>
            <a:xfrm>
              <a:off x="9770364" y="750214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6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9015983" y="5908802"/>
              <a:ext cx="845819" cy="1725930"/>
            </a:xfrm>
            <a:custGeom>
              <a:avLst/>
              <a:gdLst/>
              <a:ahLst/>
              <a:cxnLst/>
              <a:rect l="l" t="t" r="r" b="b"/>
              <a:pathLst>
                <a:path w="845820" h="1725929">
                  <a:moveTo>
                    <a:pt x="754380" y="1629917"/>
                  </a:moveTo>
                  <a:lnTo>
                    <a:pt x="845820" y="1611629"/>
                  </a:lnTo>
                  <a:lnTo>
                    <a:pt x="754380" y="1593341"/>
                  </a:lnTo>
                  <a:lnTo>
                    <a:pt x="754380" y="1629917"/>
                  </a:lnTo>
                </a:path>
                <a:path w="845820" h="1725929">
                  <a:moveTo>
                    <a:pt x="89154" y="1611629"/>
                  </a:moveTo>
                  <a:lnTo>
                    <a:pt x="338328" y="1611629"/>
                  </a:lnTo>
                </a:path>
                <a:path w="845820" h="1725929">
                  <a:moveTo>
                    <a:pt x="560070" y="1611629"/>
                  </a:moveTo>
                  <a:lnTo>
                    <a:pt x="754380" y="1611629"/>
                  </a:lnTo>
                </a:path>
                <a:path w="845820" h="1725929">
                  <a:moveTo>
                    <a:pt x="0" y="361188"/>
                  </a:moveTo>
                  <a:lnTo>
                    <a:pt x="0" y="1725929"/>
                  </a:lnTo>
                </a:path>
                <a:path w="845820" h="1725929">
                  <a:moveTo>
                    <a:pt x="845820" y="0"/>
                  </a:moveTo>
                  <a:lnTo>
                    <a:pt x="845820" y="172592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5100064" y="4906780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4301941" y="3765931"/>
            <a:ext cx="1662964" cy="1278701"/>
            <a:chOff x="7116127" y="5904039"/>
            <a:chExt cx="2750820" cy="2115185"/>
          </a:xfrm>
        </p:grpSpPr>
        <p:sp>
          <p:nvSpPr>
            <p:cNvPr id="204" name="object 204"/>
            <p:cNvSpPr/>
            <p:nvPr/>
          </p:nvSpPr>
          <p:spPr>
            <a:xfrm>
              <a:off x="7120890" y="7899907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7120890" y="788162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object 206"/>
            <p:cNvSpPr/>
            <p:nvPr/>
          </p:nvSpPr>
          <p:spPr>
            <a:xfrm>
              <a:off x="7120890" y="7881620"/>
              <a:ext cx="2741295" cy="36830"/>
            </a:xfrm>
            <a:custGeom>
              <a:avLst/>
              <a:gdLst/>
              <a:ahLst/>
              <a:cxnLst/>
              <a:rect l="l" t="t" r="r" b="b"/>
              <a:pathLst>
                <a:path w="2741295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</a:path>
                <a:path w="2741295" h="36829">
                  <a:moveTo>
                    <a:pt x="2649474" y="18287"/>
                  </a:moveTo>
                  <a:lnTo>
                    <a:pt x="2740914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object 207"/>
            <p:cNvSpPr/>
            <p:nvPr/>
          </p:nvSpPr>
          <p:spPr>
            <a:xfrm>
              <a:off x="9770364" y="788162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5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object 208"/>
            <p:cNvSpPr/>
            <p:nvPr/>
          </p:nvSpPr>
          <p:spPr>
            <a:xfrm>
              <a:off x="7120890" y="5908802"/>
              <a:ext cx="2741295" cy="2105660"/>
            </a:xfrm>
            <a:custGeom>
              <a:avLst/>
              <a:gdLst/>
              <a:ahLst/>
              <a:cxnLst/>
              <a:rect l="l" t="t" r="r" b="b"/>
              <a:pathLst>
                <a:path w="2741295" h="2105659">
                  <a:moveTo>
                    <a:pt x="2649474" y="2009393"/>
                  </a:moveTo>
                  <a:lnTo>
                    <a:pt x="2740914" y="1991105"/>
                  </a:lnTo>
                  <a:lnTo>
                    <a:pt x="2649474" y="1972817"/>
                  </a:lnTo>
                  <a:lnTo>
                    <a:pt x="2649474" y="2009393"/>
                  </a:lnTo>
                </a:path>
                <a:path w="2741295" h="2105659">
                  <a:moveTo>
                    <a:pt x="91440" y="1991105"/>
                  </a:moveTo>
                  <a:lnTo>
                    <a:pt x="1300733" y="1991105"/>
                  </a:lnTo>
                </a:path>
                <a:path w="2741295" h="2105659">
                  <a:moveTo>
                    <a:pt x="1522476" y="1991105"/>
                  </a:moveTo>
                  <a:lnTo>
                    <a:pt x="2649474" y="1991105"/>
                  </a:lnTo>
                </a:path>
                <a:path w="2741295" h="2105659">
                  <a:moveTo>
                    <a:pt x="2740914" y="0"/>
                  </a:moveTo>
                  <a:lnTo>
                    <a:pt x="2740914" y="2105405"/>
                  </a:lnTo>
                </a:path>
                <a:path w="2741295" h="2105659">
                  <a:moveTo>
                    <a:pt x="0" y="505205"/>
                  </a:moveTo>
                  <a:lnTo>
                    <a:pt x="0" y="210540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7091275" y="3332638"/>
            <a:ext cx="106952" cy="280999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15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5851123" y="3144046"/>
            <a:ext cx="1378126" cy="658353"/>
            <a:chOff x="9678733" y="4875339"/>
            <a:chExt cx="2279650" cy="1089025"/>
          </a:xfrm>
        </p:grpSpPr>
        <p:sp>
          <p:nvSpPr>
            <p:cNvPr id="211" name="object 211"/>
            <p:cNvSpPr/>
            <p:nvPr/>
          </p:nvSpPr>
          <p:spPr>
            <a:xfrm>
              <a:off x="11839193" y="4880102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820906" y="4880102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3"/>
                  </a:lnTo>
                  <a:lnTo>
                    <a:pt x="36575" y="8915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820906" y="4880102"/>
              <a:ext cx="36830" cy="1079500"/>
            </a:xfrm>
            <a:custGeom>
              <a:avLst/>
              <a:gdLst/>
              <a:ahLst/>
              <a:cxnLst/>
              <a:rect l="l" t="t" r="r" b="b"/>
              <a:pathLst>
                <a:path w="36829" h="1079500">
                  <a:moveTo>
                    <a:pt x="36575" y="89153"/>
                  </a:moveTo>
                  <a:lnTo>
                    <a:pt x="18287" y="0"/>
                  </a:lnTo>
                  <a:lnTo>
                    <a:pt x="0" y="89153"/>
                  </a:lnTo>
                  <a:lnTo>
                    <a:pt x="36575" y="89153"/>
                  </a:lnTo>
                </a:path>
                <a:path w="36829" h="1079500">
                  <a:moveTo>
                    <a:pt x="18287" y="989838"/>
                  </a:moveTo>
                  <a:lnTo>
                    <a:pt x="18287" y="10789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820906" y="5869940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7" y="89153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9683495" y="4880102"/>
              <a:ext cx="2270125" cy="1079500"/>
            </a:xfrm>
            <a:custGeom>
              <a:avLst/>
              <a:gdLst/>
              <a:ahLst/>
              <a:cxnLst/>
              <a:rect l="l" t="t" r="r" b="b"/>
              <a:pathLst>
                <a:path w="2270125" h="1079500">
                  <a:moveTo>
                    <a:pt x="2137410" y="989838"/>
                  </a:moveTo>
                  <a:lnTo>
                    <a:pt x="2155697" y="1078991"/>
                  </a:lnTo>
                  <a:lnTo>
                    <a:pt x="2173985" y="989838"/>
                  </a:lnTo>
                  <a:lnTo>
                    <a:pt x="2137410" y="989838"/>
                  </a:lnTo>
                </a:path>
                <a:path w="2270125" h="1079500">
                  <a:moveTo>
                    <a:pt x="2155697" y="89153"/>
                  </a:moveTo>
                  <a:lnTo>
                    <a:pt x="2155697" y="292607"/>
                  </a:lnTo>
                </a:path>
                <a:path w="2270125" h="1079500">
                  <a:moveTo>
                    <a:pt x="2155697" y="786383"/>
                  </a:moveTo>
                  <a:lnTo>
                    <a:pt x="2155697" y="989838"/>
                  </a:lnTo>
                </a:path>
                <a:path w="2270125" h="1079500">
                  <a:moveTo>
                    <a:pt x="0" y="0"/>
                  </a:moveTo>
                  <a:lnTo>
                    <a:pt x="2269997" y="0"/>
                  </a:lnTo>
                </a:path>
                <a:path w="2270125" h="1079500">
                  <a:moveTo>
                    <a:pt x="36576" y="1078991"/>
                  </a:moveTo>
                  <a:lnTo>
                    <a:pt x="2269997" y="10789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6805209" y="3383770"/>
            <a:ext cx="106952" cy="178888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-12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7" name="object 217"/>
          <p:cNvGrpSpPr/>
          <p:nvPr/>
        </p:nvGrpSpPr>
        <p:grpSpPr>
          <a:xfrm>
            <a:off x="4301941" y="822346"/>
            <a:ext cx="2641472" cy="2914794"/>
            <a:chOff x="7116127" y="1034859"/>
            <a:chExt cx="4369435" cy="4821555"/>
          </a:xfrm>
        </p:grpSpPr>
        <p:sp>
          <p:nvSpPr>
            <p:cNvPr id="218" name="object 218"/>
            <p:cNvSpPr/>
            <p:nvPr/>
          </p:nvSpPr>
          <p:spPr>
            <a:xfrm>
              <a:off x="11365992" y="498754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347704" y="4987544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3"/>
                  </a:lnTo>
                  <a:lnTo>
                    <a:pt x="36575" y="8915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347704" y="4987544"/>
              <a:ext cx="36830" cy="864235"/>
            </a:xfrm>
            <a:custGeom>
              <a:avLst/>
              <a:gdLst/>
              <a:ahLst/>
              <a:cxnLst/>
              <a:rect l="l" t="t" r="r" b="b"/>
              <a:pathLst>
                <a:path w="36829" h="864235">
                  <a:moveTo>
                    <a:pt x="36575" y="89153"/>
                  </a:moveTo>
                  <a:lnTo>
                    <a:pt x="18287" y="0"/>
                  </a:lnTo>
                  <a:lnTo>
                    <a:pt x="0" y="89153"/>
                  </a:lnTo>
                  <a:lnTo>
                    <a:pt x="36575" y="89153"/>
                  </a:lnTo>
                </a:path>
                <a:path w="36829" h="864235">
                  <a:moveTo>
                    <a:pt x="18287" y="774953"/>
                  </a:moveTo>
                  <a:lnTo>
                    <a:pt x="18287" y="8641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347704" y="5762497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7" y="89154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7120890" y="1153921"/>
              <a:ext cx="4359910" cy="4697730"/>
            </a:xfrm>
            <a:custGeom>
              <a:avLst/>
              <a:gdLst/>
              <a:ahLst/>
              <a:cxnLst/>
              <a:rect l="l" t="t" r="r" b="b"/>
              <a:pathLst>
                <a:path w="4359909" h="4697730">
                  <a:moveTo>
                    <a:pt x="4226814" y="4608575"/>
                  </a:moveTo>
                  <a:lnTo>
                    <a:pt x="4245102" y="4697730"/>
                  </a:lnTo>
                  <a:lnTo>
                    <a:pt x="4263390" y="4608575"/>
                  </a:lnTo>
                  <a:lnTo>
                    <a:pt x="4226814" y="4608575"/>
                  </a:lnTo>
                </a:path>
                <a:path w="4359909" h="4697730">
                  <a:moveTo>
                    <a:pt x="4245102" y="3922775"/>
                  </a:moveTo>
                  <a:lnTo>
                    <a:pt x="4245102" y="4101084"/>
                  </a:lnTo>
                </a:path>
                <a:path w="4359909" h="4697730">
                  <a:moveTo>
                    <a:pt x="4245102" y="4430268"/>
                  </a:moveTo>
                  <a:lnTo>
                    <a:pt x="4245102" y="4608575"/>
                  </a:lnTo>
                </a:path>
                <a:path w="4359909" h="4697730">
                  <a:moveTo>
                    <a:pt x="2798064" y="4697730"/>
                  </a:moveTo>
                  <a:lnTo>
                    <a:pt x="4359402" y="4697730"/>
                  </a:lnTo>
                </a:path>
                <a:path w="4359909" h="4697730">
                  <a:moveTo>
                    <a:pt x="2798064" y="3833622"/>
                  </a:moveTo>
                  <a:lnTo>
                    <a:pt x="4359402" y="3833622"/>
                  </a:lnTo>
                </a:path>
                <a:path w="4359909" h="469773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7120890" y="1135633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91440" y="0"/>
                  </a:moveTo>
                  <a:lnTo>
                    <a:pt x="0" y="18288"/>
                  </a:lnTo>
                  <a:lnTo>
                    <a:pt x="91440" y="36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7120890" y="1135633"/>
              <a:ext cx="864235" cy="36830"/>
            </a:xfrm>
            <a:custGeom>
              <a:avLst/>
              <a:gdLst/>
              <a:ahLst/>
              <a:cxnLst/>
              <a:rect l="l" t="t" r="r" b="b"/>
              <a:pathLst>
                <a:path w="864234" h="36830">
                  <a:moveTo>
                    <a:pt x="91440" y="0"/>
                  </a:moveTo>
                  <a:lnTo>
                    <a:pt x="0" y="18288"/>
                  </a:lnTo>
                  <a:lnTo>
                    <a:pt x="91440" y="36576"/>
                  </a:lnTo>
                  <a:lnTo>
                    <a:pt x="91440" y="0"/>
                  </a:lnTo>
                </a:path>
                <a:path w="864234" h="36830">
                  <a:moveTo>
                    <a:pt x="774953" y="18288"/>
                  </a:moveTo>
                  <a:lnTo>
                    <a:pt x="864107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7895843" y="1135633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0" y="0"/>
                  </a:moveTo>
                  <a:lnTo>
                    <a:pt x="0" y="36576"/>
                  </a:lnTo>
                  <a:lnTo>
                    <a:pt x="8915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7120890" y="1039621"/>
              <a:ext cx="864235" cy="919480"/>
            </a:xfrm>
            <a:custGeom>
              <a:avLst/>
              <a:gdLst/>
              <a:ahLst/>
              <a:cxnLst/>
              <a:rect l="l" t="t" r="r" b="b"/>
              <a:pathLst>
                <a:path w="864234" h="919480">
                  <a:moveTo>
                    <a:pt x="774953" y="132587"/>
                  </a:moveTo>
                  <a:lnTo>
                    <a:pt x="864107" y="114300"/>
                  </a:lnTo>
                  <a:lnTo>
                    <a:pt x="774953" y="96011"/>
                  </a:lnTo>
                  <a:lnTo>
                    <a:pt x="774953" y="132587"/>
                  </a:lnTo>
                </a:path>
                <a:path w="864234" h="919480">
                  <a:moveTo>
                    <a:pt x="91440" y="114300"/>
                  </a:moveTo>
                  <a:lnTo>
                    <a:pt x="322326" y="114300"/>
                  </a:lnTo>
                </a:path>
                <a:path w="864234" h="919480">
                  <a:moveTo>
                    <a:pt x="544067" y="114300"/>
                  </a:moveTo>
                  <a:lnTo>
                    <a:pt x="774953" y="114300"/>
                  </a:lnTo>
                </a:path>
                <a:path w="864234" h="919480">
                  <a:moveTo>
                    <a:pt x="0" y="416052"/>
                  </a:moveTo>
                  <a:lnTo>
                    <a:pt x="0" y="0"/>
                  </a:lnTo>
                </a:path>
                <a:path w="864234" h="919480">
                  <a:moveTo>
                    <a:pt x="864107" y="918971"/>
                  </a:moveTo>
                  <a:lnTo>
                    <a:pt x="86410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7" name="object 227"/>
          <p:cNvSpPr txBox="1"/>
          <p:nvPr/>
        </p:nvSpPr>
        <p:spPr>
          <a:xfrm>
            <a:off x="4508582" y="675482"/>
            <a:ext cx="274090" cy="272114"/>
          </a:xfrm>
          <a:prstGeom prst="rect">
            <a:avLst/>
          </a:prstGeom>
        </p:spPr>
        <p:txBody>
          <a:bodyPr vert="horz" wrap="square" lIns="0" tIns="32246" rIns="0" bIns="0" rtlCol="0">
            <a:spAutoFit/>
          </a:bodyPr>
          <a:lstStyle/>
          <a:p>
            <a:pPr marL="89055" defTabSz="552755">
              <a:spcBef>
                <a:spcPts val="254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17.5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7677" defTabSz="552755">
              <a:spcBef>
                <a:spcPts val="199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28" name="object 228"/>
          <p:cNvGrpSpPr/>
          <p:nvPr/>
        </p:nvGrpSpPr>
        <p:grpSpPr>
          <a:xfrm>
            <a:off x="4301941" y="691059"/>
            <a:ext cx="767374" cy="694053"/>
            <a:chOff x="7116127" y="817689"/>
            <a:chExt cx="1269365" cy="1148080"/>
          </a:xfrm>
        </p:grpSpPr>
        <p:sp>
          <p:nvSpPr>
            <p:cNvPr id="229" name="object 229"/>
            <p:cNvSpPr/>
            <p:nvPr/>
          </p:nvSpPr>
          <p:spPr>
            <a:xfrm>
              <a:off x="7120890" y="93675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0" name="object 230"/>
            <p:cNvSpPr/>
            <p:nvPr/>
          </p:nvSpPr>
          <p:spPr>
            <a:xfrm>
              <a:off x="7120890" y="91846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7120890" y="918464"/>
              <a:ext cx="1259840" cy="36830"/>
            </a:xfrm>
            <a:custGeom>
              <a:avLst/>
              <a:gdLst/>
              <a:ahLst/>
              <a:cxnLst/>
              <a:rect l="l" t="t" r="r" b="b"/>
              <a:pathLst>
                <a:path w="1259840" h="36830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</a:path>
                <a:path w="1259840" h="36830">
                  <a:moveTo>
                    <a:pt x="1170431" y="18287"/>
                  </a:moveTo>
                  <a:lnTo>
                    <a:pt x="1259585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8291321" y="918464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0" y="0"/>
                  </a:moveTo>
                  <a:lnTo>
                    <a:pt x="0" y="36575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7120890" y="822452"/>
              <a:ext cx="1259840" cy="1138555"/>
            </a:xfrm>
            <a:custGeom>
              <a:avLst/>
              <a:gdLst/>
              <a:ahLst/>
              <a:cxnLst/>
              <a:rect l="l" t="t" r="r" b="b"/>
              <a:pathLst>
                <a:path w="1259840" h="1138555">
                  <a:moveTo>
                    <a:pt x="1170431" y="132588"/>
                  </a:moveTo>
                  <a:lnTo>
                    <a:pt x="1259585" y="114300"/>
                  </a:lnTo>
                  <a:lnTo>
                    <a:pt x="1170431" y="96012"/>
                  </a:lnTo>
                  <a:lnTo>
                    <a:pt x="1170431" y="132588"/>
                  </a:lnTo>
                </a:path>
                <a:path w="1259840" h="1138555">
                  <a:moveTo>
                    <a:pt x="91440" y="114300"/>
                  </a:moveTo>
                  <a:lnTo>
                    <a:pt x="454914" y="114300"/>
                  </a:lnTo>
                </a:path>
                <a:path w="1259840" h="1138555">
                  <a:moveTo>
                    <a:pt x="804671" y="114300"/>
                  </a:moveTo>
                  <a:lnTo>
                    <a:pt x="1170431" y="114300"/>
                  </a:lnTo>
                </a:path>
                <a:path w="1259840" h="1138555">
                  <a:moveTo>
                    <a:pt x="0" y="633221"/>
                  </a:moveTo>
                  <a:lnTo>
                    <a:pt x="0" y="0"/>
                  </a:lnTo>
                </a:path>
                <a:path w="1259840" h="1138555">
                  <a:moveTo>
                    <a:pt x="1259585" y="1138428"/>
                  </a:moveTo>
                  <a:lnTo>
                    <a:pt x="125958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4" name="object 234"/>
          <p:cNvSpPr txBox="1"/>
          <p:nvPr/>
        </p:nvSpPr>
        <p:spPr>
          <a:xfrm>
            <a:off x="3690259" y="1670134"/>
            <a:ext cx="106952" cy="18042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684203" y="1108413"/>
            <a:ext cx="589254" cy="1137817"/>
            <a:chOff x="6094285" y="1508061"/>
            <a:chExt cx="974725" cy="1882139"/>
          </a:xfrm>
        </p:grpSpPr>
        <p:sp>
          <p:nvSpPr>
            <p:cNvPr id="236" name="object 236"/>
            <p:cNvSpPr/>
            <p:nvPr/>
          </p:nvSpPr>
          <p:spPr>
            <a:xfrm>
              <a:off x="6213347" y="151282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40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95059" y="1512824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89" h="91440">
                  <a:moveTo>
                    <a:pt x="18287" y="0"/>
                  </a:moveTo>
                  <a:lnTo>
                    <a:pt x="0" y="91440"/>
                  </a:lnTo>
                  <a:lnTo>
                    <a:pt x="34290" y="914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8" name="object 238"/>
            <p:cNvSpPr/>
            <p:nvPr/>
          </p:nvSpPr>
          <p:spPr>
            <a:xfrm>
              <a:off x="6195059" y="1512824"/>
              <a:ext cx="34290" cy="1872614"/>
            </a:xfrm>
            <a:custGeom>
              <a:avLst/>
              <a:gdLst/>
              <a:ahLst/>
              <a:cxnLst/>
              <a:rect l="l" t="t" r="r" b="b"/>
              <a:pathLst>
                <a:path w="34289" h="1872614">
                  <a:moveTo>
                    <a:pt x="34290" y="91440"/>
                  </a:moveTo>
                  <a:lnTo>
                    <a:pt x="18287" y="0"/>
                  </a:lnTo>
                  <a:lnTo>
                    <a:pt x="0" y="91440"/>
                  </a:lnTo>
                  <a:lnTo>
                    <a:pt x="34290" y="91440"/>
                  </a:lnTo>
                </a:path>
                <a:path w="34289" h="1872614">
                  <a:moveTo>
                    <a:pt x="18287" y="1783080"/>
                  </a:moveTo>
                  <a:lnTo>
                    <a:pt x="18287" y="18722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95059" y="3295904"/>
              <a:ext cx="34290" cy="89535"/>
            </a:xfrm>
            <a:custGeom>
              <a:avLst/>
              <a:gdLst/>
              <a:ahLst/>
              <a:cxnLst/>
              <a:rect l="l" t="t" r="r" b="b"/>
              <a:pathLst>
                <a:path w="34289" h="89535">
                  <a:moveTo>
                    <a:pt x="34290" y="0"/>
                  </a:moveTo>
                  <a:lnTo>
                    <a:pt x="0" y="0"/>
                  </a:lnTo>
                  <a:lnTo>
                    <a:pt x="18287" y="89153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0" name="object 240"/>
            <p:cNvSpPr/>
            <p:nvPr/>
          </p:nvSpPr>
          <p:spPr>
            <a:xfrm>
              <a:off x="6099047" y="1512824"/>
              <a:ext cx="965200" cy="1872614"/>
            </a:xfrm>
            <a:custGeom>
              <a:avLst/>
              <a:gdLst/>
              <a:ahLst/>
              <a:cxnLst/>
              <a:rect l="l" t="t" r="r" b="b"/>
              <a:pathLst>
                <a:path w="965200" h="1872614">
                  <a:moveTo>
                    <a:pt x="96012" y="1783080"/>
                  </a:moveTo>
                  <a:lnTo>
                    <a:pt x="114300" y="1872233"/>
                  </a:lnTo>
                  <a:lnTo>
                    <a:pt x="130302" y="1783080"/>
                  </a:lnTo>
                  <a:lnTo>
                    <a:pt x="96012" y="1783080"/>
                  </a:lnTo>
                </a:path>
                <a:path w="965200" h="1872614">
                  <a:moveTo>
                    <a:pt x="114300" y="91440"/>
                  </a:moveTo>
                  <a:lnTo>
                    <a:pt x="114300" y="909828"/>
                  </a:lnTo>
                </a:path>
                <a:path w="965200" h="1872614">
                  <a:moveTo>
                    <a:pt x="114300" y="1239011"/>
                  </a:moveTo>
                  <a:lnTo>
                    <a:pt x="114300" y="1783080"/>
                  </a:lnTo>
                </a:path>
                <a:path w="965200" h="1872614">
                  <a:moveTo>
                    <a:pt x="964692" y="0"/>
                  </a:moveTo>
                  <a:lnTo>
                    <a:pt x="0" y="0"/>
                  </a:lnTo>
                </a:path>
                <a:path w="965200" h="1872614">
                  <a:moveTo>
                    <a:pt x="964692" y="1872233"/>
                  </a:moveTo>
                  <a:lnTo>
                    <a:pt x="0" y="18722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3912756" y="1670134"/>
            <a:ext cx="106952" cy="256431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Ø19.6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3906699" y="1321235"/>
            <a:ext cx="832250" cy="781194"/>
            <a:chOff x="6462331" y="1860105"/>
            <a:chExt cx="1376680" cy="1292225"/>
          </a:xfrm>
        </p:grpSpPr>
        <p:sp>
          <p:nvSpPr>
            <p:cNvPr id="243" name="object 243"/>
            <p:cNvSpPr/>
            <p:nvPr/>
          </p:nvSpPr>
          <p:spPr>
            <a:xfrm>
              <a:off x="6581393" y="1864868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6563106" y="1864868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3"/>
                  </a:lnTo>
                  <a:lnTo>
                    <a:pt x="36575" y="8915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6563106" y="1864868"/>
              <a:ext cx="36830" cy="1282700"/>
            </a:xfrm>
            <a:custGeom>
              <a:avLst/>
              <a:gdLst/>
              <a:ahLst/>
              <a:cxnLst/>
              <a:rect l="l" t="t" r="r" b="b"/>
              <a:pathLst>
                <a:path w="36829" h="1282700">
                  <a:moveTo>
                    <a:pt x="36575" y="89153"/>
                  </a:moveTo>
                  <a:lnTo>
                    <a:pt x="18287" y="0"/>
                  </a:lnTo>
                  <a:lnTo>
                    <a:pt x="0" y="89153"/>
                  </a:lnTo>
                  <a:lnTo>
                    <a:pt x="36575" y="89153"/>
                  </a:lnTo>
                </a:path>
                <a:path w="36829" h="1282700">
                  <a:moveTo>
                    <a:pt x="18287" y="1191005"/>
                  </a:moveTo>
                  <a:lnTo>
                    <a:pt x="18287" y="128244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6563106" y="3055873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0"/>
                  </a:lnTo>
                  <a:lnTo>
                    <a:pt x="18287" y="91440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6467094" y="1864868"/>
              <a:ext cx="1351280" cy="1282700"/>
            </a:xfrm>
            <a:custGeom>
              <a:avLst/>
              <a:gdLst/>
              <a:ahLst/>
              <a:cxnLst/>
              <a:rect l="l" t="t" r="r" b="b"/>
              <a:pathLst>
                <a:path w="1351279" h="1282700">
                  <a:moveTo>
                    <a:pt x="96012" y="1191005"/>
                  </a:moveTo>
                  <a:lnTo>
                    <a:pt x="114299" y="1282445"/>
                  </a:lnTo>
                  <a:lnTo>
                    <a:pt x="132587" y="1191005"/>
                  </a:lnTo>
                  <a:lnTo>
                    <a:pt x="96012" y="1191005"/>
                  </a:lnTo>
                </a:path>
                <a:path w="1351279" h="1282700">
                  <a:moveTo>
                    <a:pt x="114299" y="89153"/>
                  </a:moveTo>
                  <a:lnTo>
                    <a:pt x="114299" y="555497"/>
                  </a:lnTo>
                </a:path>
                <a:path w="1351279" h="1282700">
                  <a:moveTo>
                    <a:pt x="114299" y="1012697"/>
                  </a:moveTo>
                  <a:lnTo>
                    <a:pt x="114299" y="1191005"/>
                  </a:lnTo>
                </a:path>
                <a:path w="1351279" h="1282700">
                  <a:moveTo>
                    <a:pt x="596646" y="0"/>
                  </a:moveTo>
                  <a:lnTo>
                    <a:pt x="0" y="0"/>
                  </a:lnTo>
                </a:path>
                <a:path w="1351279" h="1282700">
                  <a:moveTo>
                    <a:pt x="596646" y="1282445"/>
                  </a:moveTo>
                  <a:lnTo>
                    <a:pt x="0" y="1282445"/>
                  </a:lnTo>
                </a:path>
                <a:path w="1351279" h="1282700">
                  <a:moveTo>
                    <a:pt x="1351025" y="89153"/>
                  </a:moveTo>
                  <a:lnTo>
                    <a:pt x="135102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object 248"/>
            <p:cNvSpPr/>
            <p:nvPr/>
          </p:nvSpPr>
          <p:spPr>
            <a:xfrm>
              <a:off x="7799831" y="1864868"/>
              <a:ext cx="34290" cy="89535"/>
            </a:xfrm>
            <a:custGeom>
              <a:avLst/>
              <a:gdLst/>
              <a:ahLst/>
              <a:cxnLst/>
              <a:rect l="l" t="t" r="r" b="b"/>
              <a:pathLst>
                <a:path w="34290" h="89535">
                  <a:moveTo>
                    <a:pt x="18288" y="0"/>
                  </a:moveTo>
                  <a:lnTo>
                    <a:pt x="0" y="89153"/>
                  </a:lnTo>
                  <a:lnTo>
                    <a:pt x="34290" y="89153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9" name="object 249"/>
            <p:cNvSpPr/>
            <p:nvPr/>
          </p:nvSpPr>
          <p:spPr>
            <a:xfrm>
              <a:off x="7799831" y="1864868"/>
              <a:ext cx="34290" cy="1161415"/>
            </a:xfrm>
            <a:custGeom>
              <a:avLst/>
              <a:gdLst/>
              <a:ahLst/>
              <a:cxnLst/>
              <a:rect l="l" t="t" r="r" b="b"/>
              <a:pathLst>
                <a:path w="34290" h="1161414">
                  <a:moveTo>
                    <a:pt x="34290" y="89153"/>
                  </a:moveTo>
                  <a:lnTo>
                    <a:pt x="18288" y="0"/>
                  </a:lnTo>
                  <a:lnTo>
                    <a:pt x="0" y="89153"/>
                  </a:lnTo>
                  <a:lnTo>
                    <a:pt x="34290" y="89153"/>
                  </a:lnTo>
                </a:path>
                <a:path w="34290" h="1161414">
                  <a:moveTo>
                    <a:pt x="18288" y="1069847"/>
                  </a:moveTo>
                  <a:lnTo>
                    <a:pt x="18288" y="1161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0" name="object 250"/>
            <p:cNvSpPr/>
            <p:nvPr/>
          </p:nvSpPr>
          <p:spPr>
            <a:xfrm>
              <a:off x="7799831" y="2934716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90" h="91439">
                  <a:moveTo>
                    <a:pt x="34290" y="0"/>
                  </a:moveTo>
                  <a:lnTo>
                    <a:pt x="0" y="0"/>
                  </a:lnTo>
                  <a:lnTo>
                    <a:pt x="18288" y="91440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7799831" y="1954021"/>
              <a:ext cx="34290" cy="1072515"/>
            </a:xfrm>
            <a:custGeom>
              <a:avLst/>
              <a:gdLst/>
              <a:ahLst/>
              <a:cxnLst/>
              <a:rect l="l" t="t" r="r" b="b"/>
              <a:pathLst>
                <a:path w="34290" h="1072514">
                  <a:moveTo>
                    <a:pt x="0" y="980694"/>
                  </a:moveTo>
                  <a:lnTo>
                    <a:pt x="18288" y="1072134"/>
                  </a:lnTo>
                  <a:lnTo>
                    <a:pt x="34290" y="980694"/>
                  </a:lnTo>
                  <a:lnTo>
                    <a:pt x="0" y="980694"/>
                  </a:lnTo>
                </a:path>
                <a:path w="34290" h="1072514">
                  <a:moveTo>
                    <a:pt x="18288" y="0"/>
                  </a:moveTo>
                  <a:lnTo>
                    <a:pt x="18288" y="326897"/>
                  </a:lnTo>
                </a:path>
                <a:path w="34290" h="1072514">
                  <a:moveTo>
                    <a:pt x="18288" y="656082"/>
                  </a:moveTo>
                  <a:lnTo>
                    <a:pt x="18288" y="98069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2" name="object 252"/>
          <p:cNvSpPr txBox="1"/>
          <p:nvPr/>
        </p:nvSpPr>
        <p:spPr>
          <a:xfrm>
            <a:off x="4660399" y="1584452"/>
            <a:ext cx="183581" cy="183110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10364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8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7677" defTabSz="552755">
              <a:spcBef>
                <a:spcPts val="72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Ø12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923940" y="1777399"/>
            <a:ext cx="0" cy="161997"/>
          </a:xfrm>
          <a:custGeom>
            <a:avLst/>
            <a:gdLst/>
            <a:ahLst/>
            <a:cxnLst/>
            <a:rect l="l" t="t" r="r" b="b"/>
            <a:pathLst>
              <a:path h="267969">
                <a:moveTo>
                  <a:pt x="0" y="176021"/>
                </a:moveTo>
                <a:lnTo>
                  <a:pt x="0" y="267462"/>
                </a:lnTo>
              </a:path>
              <a:path h="267969">
                <a:moveTo>
                  <a:pt x="0" y="0"/>
                </a:moveTo>
                <a:lnTo>
                  <a:pt x="0" y="1760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4" name="object 254"/>
          <p:cNvGrpSpPr/>
          <p:nvPr/>
        </p:nvGrpSpPr>
        <p:grpSpPr>
          <a:xfrm>
            <a:off x="4910005" y="1413827"/>
            <a:ext cx="1787341" cy="1736285"/>
            <a:chOff x="8121967" y="2013267"/>
            <a:chExt cx="2956560" cy="2872105"/>
          </a:xfrm>
        </p:grpSpPr>
        <p:sp>
          <p:nvSpPr>
            <p:cNvPr id="255" name="object 255"/>
            <p:cNvSpPr/>
            <p:nvPr/>
          </p:nvSpPr>
          <p:spPr>
            <a:xfrm>
              <a:off x="8145018" y="2018030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object 256"/>
            <p:cNvSpPr/>
            <p:nvPr/>
          </p:nvSpPr>
          <p:spPr>
            <a:xfrm>
              <a:off x="8126730" y="2018030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8" y="0"/>
                  </a:moveTo>
                  <a:lnTo>
                    <a:pt x="0" y="89153"/>
                  </a:lnTo>
                  <a:lnTo>
                    <a:pt x="36576" y="89153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7" name="object 257"/>
            <p:cNvSpPr/>
            <p:nvPr/>
          </p:nvSpPr>
          <p:spPr>
            <a:xfrm>
              <a:off x="8126730" y="2018030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6" y="89153"/>
                  </a:moveTo>
                  <a:lnTo>
                    <a:pt x="18288" y="0"/>
                  </a:lnTo>
                  <a:lnTo>
                    <a:pt x="0" y="89153"/>
                  </a:lnTo>
                  <a:lnTo>
                    <a:pt x="36576" y="8915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8" name="object 258"/>
            <p:cNvSpPr/>
            <p:nvPr/>
          </p:nvSpPr>
          <p:spPr>
            <a:xfrm>
              <a:off x="8126730" y="2790697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6" y="0"/>
                  </a:moveTo>
                  <a:lnTo>
                    <a:pt x="0" y="0"/>
                  </a:lnTo>
                  <a:lnTo>
                    <a:pt x="18288" y="91440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8126730" y="2107183"/>
              <a:ext cx="2947035" cy="2773045"/>
            </a:xfrm>
            <a:custGeom>
              <a:avLst/>
              <a:gdLst/>
              <a:ahLst/>
              <a:cxnLst/>
              <a:rect l="l" t="t" r="r" b="b"/>
              <a:pathLst>
                <a:path w="2947034" h="2773045">
                  <a:moveTo>
                    <a:pt x="0" y="683514"/>
                  </a:moveTo>
                  <a:lnTo>
                    <a:pt x="18288" y="774954"/>
                  </a:lnTo>
                  <a:lnTo>
                    <a:pt x="36576" y="683514"/>
                  </a:lnTo>
                  <a:lnTo>
                    <a:pt x="0" y="683514"/>
                  </a:lnTo>
                </a:path>
                <a:path w="2947034" h="2773045">
                  <a:moveTo>
                    <a:pt x="18288" y="0"/>
                  </a:moveTo>
                  <a:lnTo>
                    <a:pt x="18288" y="178308"/>
                  </a:lnTo>
                </a:path>
                <a:path w="2947034" h="2773045">
                  <a:moveTo>
                    <a:pt x="2946653" y="2772918"/>
                  </a:moveTo>
                  <a:lnTo>
                    <a:pt x="1556765" y="277291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0" name="object 260"/>
          <p:cNvSpPr txBox="1"/>
          <p:nvPr/>
        </p:nvSpPr>
        <p:spPr>
          <a:xfrm>
            <a:off x="6733546" y="2945772"/>
            <a:ext cx="268331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61" name="object 261"/>
          <p:cNvGrpSpPr/>
          <p:nvPr/>
        </p:nvGrpSpPr>
        <p:grpSpPr>
          <a:xfrm>
            <a:off x="5729510" y="2945043"/>
            <a:ext cx="1267569" cy="1681007"/>
            <a:chOff x="9477565" y="4546155"/>
            <a:chExt cx="2096770" cy="2780665"/>
          </a:xfrm>
        </p:grpSpPr>
        <p:sp>
          <p:nvSpPr>
            <p:cNvPr id="262" name="object 262"/>
            <p:cNvSpPr/>
            <p:nvPr/>
          </p:nvSpPr>
          <p:spPr>
            <a:xfrm>
              <a:off x="9573768" y="4550917"/>
              <a:ext cx="1995805" cy="2656840"/>
            </a:xfrm>
            <a:custGeom>
              <a:avLst/>
              <a:gdLst/>
              <a:ahLst/>
              <a:cxnLst/>
              <a:rect l="l" t="t" r="r" b="b"/>
              <a:pathLst>
                <a:path w="1995804" h="2656840">
                  <a:moveTo>
                    <a:pt x="1481327" y="164591"/>
                  </a:moveTo>
                  <a:lnTo>
                    <a:pt x="1291589" y="164591"/>
                  </a:lnTo>
                  <a:lnTo>
                    <a:pt x="1385315" y="329184"/>
                  </a:lnTo>
                  <a:lnTo>
                    <a:pt x="1577339" y="0"/>
                  </a:lnTo>
                  <a:lnTo>
                    <a:pt x="1995677" y="0"/>
                  </a:lnTo>
                </a:path>
                <a:path w="1995804" h="2656840">
                  <a:moveTo>
                    <a:pt x="0" y="2656332"/>
                  </a:moveTo>
                  <a:lnTo>
                    <a:pt x="89153" y="265633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9573768" y="7191247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0" y="0"/>
                  </a:moveTo>
                  <a:lnTo>
                    <a:pt x="0" y="34290"/>
                  </a:lnTo>
                  <a:lnTo>
                    <a:pt x="89153" y="16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object 264"/>
            <p:cNvSpPr/>
            <p:nvPr/>
          </p:nvSpPr>
          <p:spPr>
            <a:xfrm>
              <a:off x="9573768" y="7191247"/>
              <a:ext cx="377190" cy="34290"/>
            </a:xfrm>
            <a:custGeom>
              <a:avLst/>
              <a:gdLst/>
              <a:ahLst/>
              <a:cxnLst/>
              <a:rect l="l" t="t" r="r" b="b"/>
              <a:pathLst>
                <a:path w="377190" h="34290">
                  <a:moveTo>
                    <a:pt x="0" y="34290"/>
                  </a:moveTo>
                  <a:lnTo>
                    <a:pt x="89153" y="16002"/>
                  </a:lnTo>
                  <a:lnTo>
                    <a:pt x="0" y="0"/>
                  </a:lnTo>
                  <a:lnTo>
                    <a:pt x="0" y="34290"/>
                  </a:lnTo>
                </a:path>
                <a:path w="377190" h="34290">
                  <a:moveTo>
                    <a:pt x="377189" y="16002"/>
                  </a:moveTo>
                  <a:lnTo>
                    <a:pt x="288035" y="1600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5" name="object 265"/>
            <p:cNvSpPr/>
            <p:nvPr/>
          </p:nvSpPr>
          <p:spPr>
            <a:xfrm>
              <a:off x="9861804" y="7191247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3" y="0"/>
                  </a:moveTo>
                  <a:lnTo>
                    <a:pt x="0" y="16002"/>
                  </a:lnTo>
                  <a:lnTo>
                    <a:pt x="89153" y="34290"/>
                  </a:lnTo>
                  <a:lnTo>
                    <a:pt x="891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6" name="object 266"/>
            <p:cNvSpPr/>
            <p:nvPr/>
          </p:nvSpPr>
          <p:spPr>
            <a:xfrm>
              <a:off x="9482328" y="5908802"/>
              <a:ext cx="558165" cy="1412875"/>
            </a:xfrm>
            <a:custGeom>
              <a:avLst/>
              <a:gdLst/>
              <a:ahLst/>
              <a:cxnLst/>
              <a:rect l="l" t="t" r="r" b="b"/>
              <a:pathLst>
                <a:path w="558165" h="1412875">
                  <a:moveTo>
                    <a:pt x="468629" y="1282445"/>
                  </a:moveTo>
                  <a:lnTo>
                    <a:pt x="379476" y="1298447"/>
                  </a:lnTo>
                  <a:lnTo>
                    <a:pt x="468629" y="1316735"/>
                  </a:lnTo>
                  <a:lnTo>
                    <a:pt x="468629" y="1282445"/>
                  </a:lnTo>
                </a:path>
                <a:path w="558165" h="1412875">
                  <a:moveTo>
                    <a:pt x="91440" y="1298447"/>
                  </a:moveTo>
                  <a:lnTo>
                    <a:pt x="0" y="1298447"/>
                  </a:lnTo>
                </a:path>
                <a:path w="558165" h="1412875">
                  <a:moveTo>
                    <a:pt x="468629" y="1298447"/>
                  </a:moveTo>
                  <a:lnTo>
                    <a:pt x="557783" y="1298447"/>
                  </a:lnTo>
                </a:path>
                <a:path w="558165" h="1412875">
                  <a:moveTo>
                    <a:pt x="379476" y="0"/>
                  </a:moveTo>
                  <a:lnTo>
                    <a:pt x="379476" y="141274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9662921" y="5908802"/>
              <a:ext cx="0" cy="18415"/>
            </a:xfrm>
            <a:custGeom>
              <a:avLst/>
              <a:gdLst/>
              <a:ahLst/>
              <a:cxnLst/>
              <a:rect l="l" t="t" r="r" b="b"/>
              <a:pathLst>
                <a:path h="18414">
                  <a:moveTo>
                    <a:pt x="-4572" y="9143"/>
                  </a:moveTo>
                  <a:lnTo>
                    <a:pt x="4572" y="9143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9662921" y="6004814"/>
              <a:ext cx="0" cy="1316990"/>
            </a:xfrm>
            <a:custGeom>
              <a:avLst/>
              <a:gdLst/>
              <a:ahLst/>
              <a:cxnLst/>
              <a:rect l="l" t="t" r="r" b="b"/>
              <a:pathLst>
                <a:path h="1316990">
                  <a:moveTo>
                    <a:pt x="0" y="0"/>
                  </a:moveTo>
                  <a:lnTo>
                    <a:pt x="0" y="13167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9" name="object 269"/>
          <p:cNvSpPr txBox="1"/>
          <p:nvPr/>
        </p:nvSpPr>
        <p:spPr>
          <a:xfrm>
            <a:off x="5868436" y="4488045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5612773" y="4488045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9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71" name="object 271"/>
          <p:cNvGrpSpPr/>
          <p:nvPr/>
        </p:nvGrpSpPr>
        <p:grpSpPr>
          <a:xfrm>
            <a:off x="5447590" y="3823973"/>
            <a:ext cx="396931" cy="801923"/>
            <a:chOff x="9011221" y="6000051"/>
            <a:chExt cx="656590" cy="1326515"/>
          </a:xfrm>
        </p:grpSpPr>
        <p:sp>
          <p:nvSpPr>
            <p:cNvPr id="272" name="object 272"/>
            <p:cNvSpPr/>
            <p:nvPr/>
          </p:nvSpPr>
          <p:spPr>
            <a:xfrm>
              <a:off x="9015983" y="720725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9015983" y="7191247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6002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object 274"/>
            <p:cNvSpPr/>
            <p:nvPr/>
          </p:nvSpPr>
          <p:spPr>
            <a:xfrm>
              <a:off x="9015983" y="7191247"/>
              <a:ext cx="647065" cy="34290"/>
            </a:xfrm>
            <a:custGeom>
              <a:avLst/>
              <a:gdLst/>
              <a:ahLst/>
              <a:cxnLst/>
              <a:rect l="l" t="t" r="r" b="b"/>
              <a:pathLst>
                <a:path w="647065" h="34290">
                  <a:moveTo>
                    <a:pt x="89154" y="0"/>
                  </a:moveTo>
                  <a:lnTo>
                    <a:pt x="0" y="16002"/>
                  </a:lnTo>
                  <a:lnTo>
                    <a:pt x="89154" y="34290"/>
                  </a:lnTo>
                  <a:lnTo>
                    <a:pt x="89154" y="0"/>
                  </a:lnTo>
                </a:path>
                <a:path w="647065" h="34290">
                  <a:moveTo>
                    <a:pt x="557784" y="16002"/>
                  </a:moveTo>
                  <a:lnTo>
                    <a:pt x="646938" y="1600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5" name="object 275"/>
            <p:cNvSpPr/>
            <p:nvPr/>
          </p:nvSpPr>
          <p:spPr>
            <a:xfrm>
              <a:off x="9573768" y="7191247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0" y="0"/>
                  </a:moveTo>
                  <a:lnTo>
                    <a:pt x="0" y="34290"/>
                  </a:lnTo>
                  <a:lnTo>
                    <a:pt x="89153" y="16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object 276"/>
            <p:cNvSpPr/>
            <p:nvPr/>
          </p:nvSpPr>
          <p:spPr>
            <a:xfrm>
              <a:off x="9015983" y="6004814"/>
              <a:ext cx="647065" cy="1316990"/>
            </a:xfrm>
            <a:custGeom>
              <a:avLst/>
              <a:gdLst/>
              <a:ahLst/>
              <a:cxnLst/>
              <a:rect l="l" t="t" r="r" b="b"/>
              <a:pathLst>
                <a:path w="647065" h="1316990">
                  <a:moveTo>
                    <a:pt x="557784" y="1220723"/>
                  </a:moveTo>
                  <a:lnTo>
                    <a:pt x="646938" y="1202435"/>
                  </a:lnTo>
                  <a:lnTo>
                    <a:pt x="557784" y="1186433"/>
                  </a:lnTo>
                  <a:lnTo>
                    <a:pt x="557784" y="1220723"/>
                  </a:lnTo>
                </a:path>
                <a:path w="647065" h="1316990">
                  <a:moveTo>
                    <a:pt x="89154" y="1202435"/>
                  </a:moveTo>
                  <a:lnTo>
                    <a:pt x="253746" y="1202435"/>
                  </a:lnTo>
                </a:path>
                <a:path w="647065" h="1316990">
                  <a:moveTo>
                    <a:pt x="393192" y="1202435"/>
                  </a:moveTo>
                  <a:lnTo>
                    <a:pt x="557784" y="1202435"/>
                  </a:lnTo>
                </a:path>
                <a:path w="647065" h="1316990">
                  <a:moveTo>
                    <a:pt x="0" y="265175"/>
                  </a:moveTo>
                  <a:lnTo>
                    <a:pt x="0" y="1316735"/>
                  </a:lnTo>
                </a:path>
                <a:path w="647065" h="1316990">
                  <a:moveTo>
                    <a:pt x="646938" y="0"/>
                  </a:moveTo>
                  <a:lnTo>
                    <a:pt x="646938" y="131673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object 277"/>
          <p:cNvSpPr txBox="1"/>
          <p:nvPr/>
        </p:nvSpPr>
        <p:spPr>
          <a:xfrm>
            <a:off x="6055001" y="4192304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1.4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78" name="object 278"/>
          <p:cNvGrpSpPr/>
          <p:nvPr/>
        </p:nvGrpSpPr>
        <p:grpSpPr>
          <a:xfrm>
            <a:off x="5482139" y="3788042"/>
            <a:ext cx="565454" cy="542037"/>
            <a:chOff x="9068371" y="5940615"/>
            <a:chExt cx="935355" cy="896619"/>
          </a:xfrm>
        </p:grpSpPr>
        <p:sp>
          <p:nvSpPr>
            <p:cNvPr id="279" name="object 279"/>
            <p:cNvSpPr/>
            <p:nvPr/>
          </p:nvSpPr>
          <p:spPr>
            <a:xfrm>
              <a:off x="9162288" y="6718046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0" name="object 280"/>
            <p:cNvSpPr/>
            <p:nvPr/>
          </p:nvSpPr>
          <p:spPr>
            <a:xfrm>
              <a:off x="9162288" y="6699758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6"/>
                  </a:lnTo>
                  <a:lnTo>
                    <a:pt x="91440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9162288" y="6699758"/>
              <a:ext cx="281305" cy="36830"/>
            </a:xfrm>
            <a:custGeom>
              <a:avLst/>
              <a:gdLst/>
              <a:ahLst/>
              <a:cxnLst/>
              <a:rect l="l" t="t" r="r" b="b"/>
              <a:pathLst>
                <a:path w="281304" h="36829">
                  <a:moveTo>
                    <a:pt x="0" y="36576"/>
                  </a:moveTo>
                  <a:lnTo>
                    <a:pt x="91440" y="18288"/>
                  </a:lnTo>
                  <a:lnTo>
                    <a:pt x="0" y="0"/>
                  </a:lnTo>
                  <a:lnTo>
                    <a:pt x="0" y="36576"/>
                  </a:lnTo>
                </a:path>
                <a:path w="281304" h="36829">
                  <a:moveTo>
                    <a:pt x="281178" y="18288"/>
                  </a:moveTo>
                  <a:lnTo>
                    <a:pt x="192023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object 282"/>
            <p:cNvSpPr/>
            <p:nvPr/>
          </p:nvSpPr>
          <p:spPr>
            <a:xfrm>
              <a:off x="9354312" y="6699758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3" name="object 283"/>
            <p:cNvSpPr/>
            <p:nvPr/>
          </p:nvSpPr>
          <p:spPr>
            <a:xfrm>
              <a:off x="9073133" y="5945378"/>
              <a:ext cx="925830" cy="887094"/>
            </a:xfrm>
            <a:custGeom>
              <a:avLst/>
              <a:gdLst/>
              <a:ahLst/>
              <a:cxnLst/>
              <a:rect l="l" t="t" r="r" b="b"/>
              <a:pathLst>
                <a:path w="925829" h="887095">
                  <a:moveTo>
                    <a:pt x="370332" y="754379"/>
                  </a:moveTo>
                  <a:lnTo>
                    <a:pt x="281178" y="772667"/>
                  </a:lnTo>
                  <a:lnTo>
                    <a:pt x="370332" y="790955"/>
                  </a:lnTo>
                  <a:lnTo>
                    <a:pt x="370332" y="754379"/>
                  </a:lnTo>
                </a:path>
                <a:path w="925829" h="887095">
                  <a:moveTo>
                    <a:pt x="89154" y="772667"/>
                  </a:moveTo>
                  <a:lnTo>
                    <a:pt x="0" y="772667"/>
                  </a:lnTo>
                </a:path>
                <a:path w="925829" h="887095">
                  <a:moveTo>
                    <a:pt x="370332" y="772667"/>
                  </a:moveTo>
                  <a:lnTo>
                    <a:pt x="459485" y="772667"/>
                  </a:lnTo>
                </a:path>
                <a:path w="925829" h="887095">
                  <a:moveTo>
                    <a:pt x="180594" y="0"/>
                  </a:moveTo>
                  <a:lnTo>
                    <a:pt x="180594" y="886967"/>
                  </a:lnTo>
                </a:path>
                <a:path w="925829" h="887095">
                  <a:moveTo>
                    <a:pt x="281178" y="0"/>
                  </a:moveTo>
                  <a:lnTo>
                    <a:pt x="281178" y="886967"/>
                  </a:lnTo>
                </a:path>
                <a:path w="925829" h="887095">
                  <a:moveTo>
                    <a:pt x="925830" y="772667"/>
                  </a:moveTo>
                  <a:lnTo>
                    <a:pt x="459485" y="7726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4" name="object 284"/>
          <p:cNvSpPr txBox="1"/>
          <p:nvPr/>
        </p:nvSpPr>
        <p:spPr>
          <a:xfrm>
            <a:off x="5124939" y="4315299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85" name="object 285"/>
          <p:cNvGrpSpPr/>
          <p:nvPr/>
        </p:nvGrpSpPr>
        <p:grpSpPr>
          <a:xfrm>
            <a:off x="5274844" y="3788042"/>
            <a:ext cx="430328" cy="665262"/>
            <a:chOff x="8725471" y="5940615"/>
            <a:chExt cx="711835" cy="1100455"/>
          </a:xfrm>
        </p:grpSpPr>
        <p:sp>
          <p:nvSpPr>
            <p:cNvPr id="286" name="object 286"/>
            <p:cNvSpPr/>
            <p:nvPr/>
          </p:nvSpPr>
          <p:spPr>
            <a:xfrm>
              <a:off x="9253728" y="692150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3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9253728" y="6903212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3" y="0"/>
                  </a:moveTo>
                  <a:lnTo>
                    <a:pt x="0" y="18288"/>
                  </a:lnTo>
                  <a:lnTo>
                    <a:pt x="89153" y="34290"/>
                  </a:lnTo>
                  <a:lnTo>
                    <a:pt x="891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8" name="object 288"/>
            <p:cNvSpPr/>
            <p:nvPr/>
          </p:nvSpPr>
          <p:spPr>
            <a:xfrm>
              <a:off x="8924543" y="6903212"/>
              <a:ext cx="418465" cy="34290"/>
            </a:xfrm>
            <a:custGeom>
              <a:avLst/>
              <a:gdLst/>
              <a:ahLst/>
              <a:cxnLst/>
              <a:rect l="l" t="t" r="r" b="b"/>
              <a:pathLst>
                <a:path w="418465" h="34290">
                  <a:moveTo>
                    <a:pt x="418338" y="0"/>
                  </a:moveTo>
                  <a:lnTo>
                    <a:pt x="329184" y="18288"/>
                  </a:lnTo>
                  <a:lnTo>
                    <a:pt x="418338" y="34290"/>
                  </a:lnTo>
                  <a:lnTo>
                    <a:pt x="418338" y="0"/>
                  </a:lnTo>
                </a:path>
                <a:path w="418465" h="34290">
                  <a:moveTo>
                    <a:pt x="0" y="18288"/>
                  </a:moveTo>
                  <a:lnTo>
                    <a:pt x="91440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9" name="object 289"/>
            <p:cNvSpPr/>
            <p:nvPr/>
          </p:nvSpPr>
          <p:spPr>
            <a:xfrm>
              <a:off x="8924543" y="6903212"/>
              <a:ext cx="91440" cy="34290"/>
            </a:xfrm>
            <a:custGeom>
              <a:avLst/>
              <a:gdLst/>
              <a:ahLst/>
              <a:cxnLst/>
              <a:rect l="l" t="t" r="r" b="b"/>
              <a:pathLst>
                <a:path w="91440" h="34290">
                  <a:moveTo>
                    <a:pt x="0" y="0"/>
                  </a:moveTo>
                  <a:lnTo>
                    <a:pt x="0" y="34290"/>
                  </a:lnTo>
                  <a:lnTo>
                    <a:pt x="91440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object 290"/>
            <p:cNvSpPr/>
            <p:nvPr/>
          </p:nvSpPr>
          <p:spPr>
            <a:xfrm>
              <a:off x="8730233" y="5945378"/>
              <a:ext cx="702310" cy="1090930"/>
            </a:xfrm>
            <a:custGeom>
              <a:avLst/>
              <a:gdLst/>
              <a:ahLst/>
              <a:cxnLst/>
              <a:rect l="l" t="t" r="r" b="b"/>
              <a:pathLst>
                <a:path w="702309" h="1090929">
                  <a:moveTo>
                    <a:pt x="194309" y="992124"/>
                  </a:moveTo>
                  <a:lnTo>
                    <a:pt x="285750" y="976121"/>
                  </a:lnTo>
                  <a:lnTo>
                    <a:pt x="194309" y="957833"/>
                  </a:lnTo>
                  <a:lnTo>
                    <a:pt x="194309" y="992124"/>
                  </a:lnTo>
                </a:path>
                <a:path w="702309" h="1090929">
                  <a:moveTo>
                    <a:pt x="612647" y="976121"/>
                  </a:moveTo>
                  <a:lnTo>
                    <a:pt x="701802" y="976121"/>
                  </a:lnTo>
                </a:path>
                <a:path w="702309" h="1090929">
                  <a:moveTo>
                    <a:pt x="194309" y="976121"/>
                  </a:moveTo>
                  <a:lnTo>
                    <a:pt x="105156" y="976121"/>
                  </a:lnTo>
                </a:path>
                <a:path w="702309" h="1090929">
                  <a:moveTo>
                    <a:pt x="285750" y="324612"/>
                  </a:moveTo>
                  <a:lnTo>
                    <a:pt x="285750" y="1090421"/>
                  </a:lnTo>
                </a:path>
                <a:path w="702309" h="1090929">
                  <a:moveTo>
                    <a:pt x="523494" y="0"/>
                  </a:moveTo>
                  <a:lnTo>
                    <a:pt x="523494" y="1090421"/>
                  </a:lnTo>
                </a:path>
                <a:path w="702309" h="1090929">
                  <a:moveTo>
                    <a:pt x="0" y="976121"/>
                  </a:moveTo>
                  <a:lnTo>
                    <a:pt x="105156" y="97612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1" name="object 291"/>
          <p:cNvSpPr txBox="1"/>
          <p:nvPr/>
        </p:nvSpPr>
        <p:spPr>
          <a:xfrm>
            <a:off x="4644016" y="4277986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17.5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4301941" y="3637408"/>
            <a:ext cx="1896363" cy="778507"/>
            <a:chOff x="7116127" y="5691441"/>
            <a:chExt cx="3136900" cy="1287780"/>
          </a:xfrm>
        </p:grpSpPr>
        <p:sp>
          <p:nvSpPr>
            <p:cNvPr id="293" name="object 293"/>
            <p:cNvSpPr/>
            <p:nvPr/>
          </p:nvSpPr>
          <p:spPr>
            <a:xfrm>
              <a:off x="8291321" y="6859778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object 294"/>
            <p:cNvSpPr/>
            <p:nvPr/>
          </p:nvSpPr>
          <p:spPr>
            <a:xfrm>
              <a:off x="8291321" y="684149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object 295"/>
            <p:cNvSpPr/>
            <p:nvPr/>
          </p:nvSpPr>
          <p:spPr>
            <a:xfrm>
              <a:off x="7120890" y="6841490"/>
              <a:ext cx="1259840" cy="36830"/>
            </a:xfrm>
            <a:custGeom>
              <a:avLst/>
              <a:gdLst/>
              <a:ahLst/>
              <a:cxnLst/>
              <a:rect l="l" t="t" r="r" b="b"/>
              <a:pathLst>
                <a:path w="1259840" h="36829">
                  <a:moveTo>
                    <a:pt x="1170431" y="36575"/>
                  </a:moveTo>
                  <a:lnTo>
                    <a:pt x="1259585" y="18287"/>
                  </a:lnTo>
                  <a:lnTo>
                    <a:pt x="1170431" y="0"/>
                  </a:lnTo>
                  <a:lnTo>
                    <a:pt x="1170431" y="36575"/>
                  </a:lnTo>
                </a:path>
                <a:path w="1259840" h="36829">
                  <a:moveTo>
                    <a:pt x="91440" y="18287"/>
                  </a:moveTo>
                  <a:lnTo>
                    <a:pt x="0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object 296"/>
            <p:cNvSpPr/>
            <p:nvPr/>
          </p:nvSpPr>
          <p:spPr>
            <a:xfrm>
              <a:off x="7120890" y="684149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7" name="object 297"/>
            <p:cNvSpPr/>
            <p:nvPr/>
          </p:nvSpPr>
          <p:spPr>
            <a:xfrm>
              <a:off x="7120890" y="5696203"/>
              <a:ext cx="1259840" cy="1278255"/>
            </a:xfrm>
            <a:custGeom>
              <a:avLst/>
              <a:gdLst/>
              <a:ahLst/>
              <a:cxnLst/>
              <a:rect l="l" t="t" r="r" b="b"/>
              <a:pathLst>
                <a:path w="1259840" h="1278254">
                  <a:moveTo>
                    <a:pt x="91440" y="1145286"/>
                  </a:moveTo>
                  <a:lnTo>
                    <a:pt x="0" y="1163574"/>
                  </a:lnTo>
                  <a:lnTo>
                    <a:pt x="91440" y="1181862"/>
                  </a:lnTo>
                  <a:lnTo>
                    <a:pt x="91440" y="1145286"/>
                  </a:lnTo>
                </a:path>
                <a:path w="1259840" h="1278254">
                  <a:moveTo>
                    <a:pt x="1170431" y="1163574"/>
                  </a:moveTo>
                  <a:lnTo>
                    <a:pt x="893826" y="1163574"/>
                  </a:lnTo>
                </a:path>
                <a:path w="1259840" h="1278254">
                  <a:moveTo>
                    <a:pt x="544067" y="1163574"/>
                  </a:moveTo>
                  <a:lnTo>
                    <a:pt x="91440" y="1163574"/>
                  </a:lnTo>
                </a:path>
                <a:path w="1259840" h="1278254">
                  <a:moveTo>
                    <a:pt x="1259585" y="212598"/>
                  </a:moveTo>
                  <a:lnTo>
                    <a:pt x="1259585" y="1277874"/>
                  </a:lnTo>
                </a:path>
                <a:path w="1259840" h="1278254">
                  <a:moveTo>
                    <a:pt x="0" y="0"/>
                  </a:moveTo>
                  <a:lnTo>
                    <a:pt x="0" y="127787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98" name="object 29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0061" y="5936233"/>
              <a:ext cx="89153" cy="82296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9713214" y="6000241"/>
              <a:ext cx="535305" cy="203835"/>
            </a:xfrm>
            <a:custGeom>
              <a:avLst/>
              <a:gdLst/>
              <a:ahLst/>
              <a:cxnLst/>
              <a:rect l="l" t="t" r="r" b="b"/>
              <a:pathLst>
                <a:path w="535304" h="203835">
                  <a:moveTo>
                    <a:pt x="0" y="0"/>
                  </a:moveTo>
                  <a:lnTo>
                    <a:pt x="230885" y="203454"/>
                  </a:lnTo>
                  <a:lnTo>
                    <a:pt x="443483" y="201167"/>
                  </a:lnTo>
                  <a:lnTo>
                    <a:pt x="534923" y="2011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0" name="object 300"/>
          <p:cNvSpPr txBox="1"/>
          <p:nvPr/>
        </p:nvSpPr>
        <p:spPr>
          <a:xfrm>
            <a:off x="6204253" y="3879980"/>
            <a:ext cx="22687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pic>
        <p:nvPicPr>
          <p:cNvPr id="301" name="object 30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90861" y="3799213"/>
            <a:ext cx="127141" cy="29574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7119115" y="3960134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3" name="object 303"/>
          <p:cNvSpPr txBox="1"/>
          <p:nvPr/>
        </p:nvSpPr>
        <p:spPr>
          <a:xfrm>
            <a:off x="5574078" y="2607191"/>
            <a:ext cx="15815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90°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304" name="object 304"/>
          <p:cNvGrpSpPr/>
          <p:nvPr/>
        </p:nvGrpSpPr>
        <p:grpSpPr>
          <a:xfrm>
            <a:off x="5183634" y="2671952"/>
            <a:ext cx="880619" cy="452977"/>
            <a:chOff x="8574595" y="4094416"/>
            <a:chExt cx="1456690" cy="749300"/>
          </a:xfrm>
        </p:grpSpPr>
        <p:pic>
          <p:nvPicPr>
            <p:cNvPr id="305" name="object 3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1803" y="4281169"/>
              <a:ext cx="86868" cy="84582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7082" y="4281169"/>
              <a:ext cx="86867" cy="84582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9497120" y="4114721"/>
              <a:ext cx="381635" cy="184785"/>
            </a:xfrm>
            <a:custGeom>
              <a:avLst/>
              <a:gdLst/>
              <a:ahLst/>
              <a:cxnLst/>
              <a:rect l="l" t="t" r="r" b="b"/>
              <a:pathLst>
                <a:path w="381634" h="184785">
                  <a:moveTo>
                    <a:pt x="381544" y="184704"/>
                  </a:moveTo>
                  <a:lnTo>
                    <a:pt x="343875" y="155467"/>
                  </a:lnTo>
                  <a:lnTo>
                    <a:pt x="304819" y="128309"/>
                  </a:lnTo>
                  <a:lnTo>
                    <a:pt x="264465" y="103274"/>
                  </a:lnTo>
                  <a:lnTo>
                    <a:pt x="222901" y="80402"/>
                  </a:lnTo>
                  <a:lnTo>
                    <a:pt x="180215" y="59738"/>
                  </a:lnTo>
                  <a:lnTo>
                    <a:pt x="136494" y="41323"/>
                  </a:lnTo>
                  <a:lnTo>
                    <a:pt x="91825" y="25200"/>
                  </a:lnTo>
                  <a:lnTo>
                    <a:pt x="46298" y="11411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object 308"/>
            <p:cNvSpPr/>
            <p:nvPr/>
          </p:nvSpPr>
          <p:spPr>
            <a:xfrm>
              <a:off x="8727222" y="4099179"/>
              <a:ext cx="476250" cy="200660"/>
            </a:xfrm>
            <a:custGeom>
              <a:avLst/>
              <a:gdLst/>
              <a:ahLst/>
              <a:cxnLst/>
              <a:rect l="l" t="t" r="r" b="b"/>
              <a:pathLst>
                <a:path w="476250" h="200660">
                  <a:moveTo>
                    <a:pt x="476190" y="0"/>
                  </a:moveTo>
                  <a:lnTo>
                    <a:pt x="424065" y="7273"/>
                  </a:lnTo>
                  <a:lnTo>
                    <a:pt x="372621" y="17512"/>
                  </a:lnTo>
                  <a:lnTo>
                    <a:pt x="321977" y="30666"/>
                  </a:lnTo>
                  <a:lnTo>
                    <a:pt x="272255" y="46686"/>
                  </a:lnTo>
                  <a:lnTo>
                    <a:pt x="223574" y="65520"/>
                  </a:lnTo>
                  <a:lnTo>
                    <a:pt x="176055" y="87119"/>
                  </a:lnTo>
                  <a:lnTo>
                    <a:pt x="129817" y="111430"/>
                  </a:lnTo>
                  <a:lnTo>
                    <a:pt x="84982" y="138404"/>
                  </a:lnTo>
                  <a:lnTo>
                    <a:pt x="41669" y="167991"/>
                  </a:lnTo>
                  <a:lnTo>
                    <a:pt x="0" y="200139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9" name="object 309"/>
            <p:cNvSpPr/>
            <p:nvPr/>
          </p:nvSpPr>
          <p:spPr>
            <a:xfrm>
              <a:off x="8579357" y="4278884"/>
              <a:ext cx="1447165" cy="560070"/>
            </a:xfrm>
            <a:custGeom>
              <a:avLst/>
              <a:gdLst/>
              <a:ahLst/>
              <a:cxnLst/>
              <a:rect l="l" t="t" r="r" b="b"/>
              <a:pathLst>
                <a:path w="1447165" h="560070">
                  <a:moveTo>
                    <a:pt x="886968" y="560069"/>
                  </a:moveTo>
                  <a:lnTo>
                    <a:pt x="1447037" y="0"/>
                  </a:lnTo>
                </a:path>
                <a:path w="1447165" h="560070">
                  <a:moveTo>
                    <a:pt x="560070" y="56006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0" name="object 310"/>
          <p:cNvSpPr txBox="1"/>
          <p:nvPr/>
        </p:nvSpPr>
        <p:spPr>
          <a:xfrm rot="2640000">
            <a:off x="5442559" y="2933825"/>
            <a:ext cx="27077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1043" spc="4" baseline="2415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1043" spc="-77" baseline="24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5309508" y="2794524"/>
            <a:ext cx="400770" cy="231095"/>
          </a:xfrm>
          <a:custGeom>
            <a:avLst/>
            <a:gdLst/>
            <a:ahLst/>
            <a:cxnLst/>
            <a:rect l="l" t="t" r="r" b="b"/>
            <a:pathLst>
              <a:path w="662940" h="382270">
                <a:moveTo>
                  <a:pt x="182880" y="134874"/>
                </a:moveTo>
                <a:lnTo>
                  <a:pt x="48006" y="0"/>
                </a:lnTo>
                <a:lnTo>
                  <a:pt x="0" y="182880"/>
                </a:lnTo>
                <a:lnTo>
                  <a:pt x="365759" y="84582"/>
                </a:lnTo>
                <a:lnTo>
                  <a:pt x="662940" y="38176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2" name="object 312"/>
          <p:cNvSpPr txBox="1"/>
          <p:nvPr/>
        </p:nvSpPr>
        <p:spPr>
          <a:xfrm rot="18900000">
            <a:off x="5893798" y="2575230"/>
            <a:ext cx="26933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5844328" y="2487728"/>
            <a:ext cx="231095" cy="400770"/>
          </a:xfrm>
          <a:custGeom>
            <a:avLst/>
            <a:gdLst/>
            <a:ahLst/>
            <a:cxnLst/>
            <a:rect l="l" t="t" r="r" b="b"/>
            <a:pathLst>
              <a:path w="382270" h="662939">
                <a:moveTo>
                  <a:pt x="134874" y="480059"/>
                </a:moveTo>
                <a:lnTo>
                  <a:pt x="0" y="612647"/>
                </a:lnTo>
                <a:lnTo>
                  <a:pt x="185166" y="662939"/>
                </a:lnTo>
                <a:lnTo>
                  <a:pt x="86868" y="294893"/>
                </a:lnTo>
                <a:lnTo>
                  <a:pt x="381762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4424284" y="935014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7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315" name="object 315"/>
          <p:cNvGrpSpPr/>
          <p:nvPr/>
        </p:nvGrpSpPr>
        <p:grpSpPr>
          <a:xfrm>
            <a:off x="2213907" y="928757"/>
            <a:ext cx="2399244" cy="1071407"/>
            <a:chOff x="3662171" y="1210881"/>
            <a:chExt cx="3968750" cy="1772285"/>
          </a:xfrm>
        </p:grpSpPr>
        <p:sp>
          <p:nvSpPr>
            <p:cNvPr id="316" name="object 316"/>
            <p:cNvSpPr/>
            <p:nvPr/>
          </p:nvSpPr>
          <p:spPr>
            <a:xfrm>
              <a:off x="7120889" y="1329943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7" name="object 317"/>
            <p:cNvSpPr/>
            <p:nvPr/>
          </p:nvSpPr>
          <p:spPr>
            <a:xfrm>
              <a:off x="7120889" y="1311656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8" name="object 318"/>
            <p:cNvSpPr/>
            <p:nvPr/>
          </p:nvSpPr>
          <p:spPr>
            <a:xfrm>
              <a:off x="7120889" y="1311656"/>
              <a:ext cx="505459" cy="36830"/>
            </a:xfrm>
            <a:custGeom>
              <a:avLst/>
              <a:gdLst/>
              <a:ahLst/>
              <a:cxnLst/>
              <a:rect l="l" t="t" r="r" b="b"/>
              <a:pathLst>
                <a:path w="505459" h="36830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</a:path>
                <a:path w="505459" h="36830">
                  <a:moveTo>
                    <a:pt x="413766" y="18287"/>
                  </a:moveTo>
                  <a:lnTo>
                    <a:pt x="505205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9" name="object 319"/>
            <p:cNvSpPr/>
            <p:nvPr/>
          </p:nvSpPr>
          <p:spPr>
            <a:xfrm>
              <a:off x="7534656" y="1311656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0" y="0"/>
                  </a:moveTo>
                  <a:lnTo>
                    <a:pt x="0" y="36575"/>
                  </a:lnTo>
                  <a:lnTo>
                    <a:pt x="91439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7120889" y="1215643"/>
              <a:ext cx="505459" cy="1762760"/>
            </a:xfrm>
            <a:custGeom>
              <a:avLst/>
              <a:gdLst/>
              <a:ahLst/>
              <a:cxnLst/>
              <a:rect l="l" t="t" r="r" b="b"/>
              <a:pathLst>
                <a:path w="505459" h="1762760">
                  <a:moveTo>
                    <a:pt x="413766" y="132588"/>
                  </a:moveTo>
                  <a:lnTo>
                    <a:pt x="505205" y="114300"/>
                  </a:lnTo>
                  <a:lnTo>
                    <a:pt x="413766" y="96012"/>
                  </a:lnTo>
                  <a:lnTo>
                    <a:pt x="413766" y="132588"/>
                  </a:lnTo>
                </a:path>
                <a:path w="505459" h="1762760">
                  <a:moveTo>
                    <a:pt x="91440" y="114300"/>
                  </a:moveTo>
                  <a:lnTo>
                    <a:pt x="182879" y="114300"/>
                  </a:lnTo>
                </a:path>
                <a:path w="505459" h="1762760">
                  <a:moveTo>
                    <a:pt x="322326" y="114300"/>
                  </a:moveTo>
                  <a:lnTo>
                    <a:pt x="413766" y="114300"/>
                  </a:lnTo>
                </a:path>
                <a:path w="505459" h="1762760">
                  <a:moveTo>
                    <a:pt x="0" y="1287018"/>
                  </a:moveTo>
                  <a:lnTo>
                    <a:pt x="0" y="0"/>
                  </a:lnTo>
                </a:path>
                <a:path w="505459" h="1762760">
                  <a:moveTo>
                    <a:pt x="505205" y="1762506"/>
                  </a:moveTo>
                  <a:lnTo>
                    <a:pt x="50520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321" name="object 3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2171" y="2559811"/>
              <a:ext cx="96012" cy="68579"/>
            </a:xfrm>
            <a:prstGeom prst="rect">
              <a:avLst/>
            </a:prstGeom>
          </p:spPr>
        </p:pic>
        <p:sp>
          <p:nvSpPr>
            <p:cNvPr id="322" name="object 322"/>
            <p:cNvSpPr/>
            <p:nvPr/>
          </p:nvSpPr>
          <p:spPr>
            <a:xfrm>
              <a:off x="3744467" y="2194052"/>
              <a:ext cx="770890" cy="384175"/>
            </a:xfrm>
            <a:custGeom>
              <a:avLst/>
              <a:gdLst/>
              <a:ahLst/>
              <a:cxnLst/>
              <a:rect l="l" t="t" r="r" b="b"/>
              <a:pathLst>
                <a:path w="770889" h="384175">
                  <a:moveTo>
                    <a:pt x="0" y="384047"/>
                  </a:moveTo>
                  <a:lnTo>
                    <a:pt x="681228" y="0"/>
                  </a:lnTo>
                  <a:lnTo>
                    <a:pt x="77038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3" name="object 323"/>
          <p:cNvSpPr txBox="1"/>
          <p:nvPr/>
        </p:nvSpPr>
        <p:spPr>
          <a:xfrm>
            <a:off x="2739668" y="1458778"/>
            <a:ext cx="37466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32</a:t>
            </a:r>
            <a:r>
              <a:rPr sz="695" spc="-4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1076435" y="1629413"/>
            <a:ext cx="661040" cy="160845"/>
            <a:chOff x="1780603" y="2369883"/>
            <a:chExt cx="1093470" cy="266065"/>
          </a:xfrm>
        </p:grpSpPr>
        <p:sp>
          <p:nvSpPr>
            <p:cNvPr id="325" name="object 325"/>
            <p:cNvSpPr/>
            <p:nvPr/>
          </p:nvSpPr>
          <p:spPr>
            <a:xfrm>
              <a:off x="2782062" y="2607818"/>
              <a:ext cx="86995" cy="22860"/>
            </a:xfrm>
            <a:custGeom>
              <a:avLst/>
              <a:gdLst/>
              <a:ahLst/>
              <a:cxnLst/>
              <a:rect l="l" t="t" r="r" b="b"/>
              <a:pathLst>
                <a:path w="86994" h="22860">
                  <a:moveTo>
                    <a:pt x="0" y="0"/>
                  </a:moveTo>
                  <a:lnTo>
                    <a:pt x="86867" y="228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2777490" y="2589530"/>
              <a:ext cx="91440" cy="41275"/>
            </a:xfrm>
            <a:custGeom>
              <a:avLst/>
              <a:gdLst/>
              <a:ahLst/>
              <a:cxnLst/>
              <a:rect l="l" t="t" r="r" b="b"/>
              <a:pathLst>
                <a:path w="91439" h="41275">
                  <a:moveTo>
                    <a:pt x="9143" y="0"/>
                  </a:moveTo>
                  <a:lnTo>
                    <a:pt x="0" y="34289"/>
                  </a:lnTo>
                  <a:lnTo>
                    <a:pt x="91439" y="4114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1785366" y="2374645"/>
              <a:ext cx="1083945" cy="256540"/>
            </a:xfrm>
            <a:custGeom>
              <a:avLst/>
              <a:gdLst/>
              <a:ahLst/>
              <a:cxnLst/>
              <a:rect l="l" t="t" r="r" b="b"/>
              <a:pathLst>
                <a:path w="1083945" h="256539">
                  <a:moveTo>
                    <a:pt x="992123" y="249174"/>
                  </a:moveTo>
                  <a:lnTo>
                    <a:pt x="1083563" y="256032"/>
                  </a:lnTo>
                  <a:lnTo>
                    <a:pt x="1001267" y="214884"/>
                  </a:lnTo>
                  <a:lnTo>
                    <a:pt x="992123" y="249174"/>
                  </a:lnTo>
                </a:path>
                <a:path w="1083945" h="256539">
                  <a:moveTo>
                    <a:pt x="996695" y="233172"/>
                  </a:moveTo>
                  <a:lnTo>
                    <a:pt x="89154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8" name="object 328"/>
          <p:cNvSpPr txBox="1"/>
          <p:nvPr/>
        </p:nvSpPr>
        <p:spPr>
          <a:xfrm>
            <a:off x="745493" y="1566571"/>
            <a:ext cx="32361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7</a:t>
            </a:r>
            <a:r>
              <a:rPr sz="695" spc="-4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1930605" y="1333788"/>
            <a:ext cx="138196" cy="1270256"/>
          </a:xfrm>
          <a:custGeom>
            <a:avLst/>
            <a:gdLst/>
            <a:ahLst/>
            <a:cxnLst/>
            <a:rect l="l" t="t" r="r" b="b"/>
            <a:pathLst>
              <a:path w="228600" h="2101215">
                <a:moveTo>
                  <a:pt x="0" y="1986534"/>
                </a:moveTo>
                <a:lnTo>
                  <a:pt x="114299" y="1986534"/>
                </a:lnTo>
                <a:lnTo>
                  <a:pt x="228599" y="1986534"/>
                </a:lnTo>
              </a:path>
              <a:path w="228600" h="2101215">
                <a:moveTo>
                  <a:pt x="114299" y="1986534"/>
                </a:moveTo>
                <a:lnTo>
                  <a:pt x="114299" y="1872234"/>
                </a:lnTo>
              </a:path>
              <a:path w="228600" h="2101215">
                <a:moveTo>
                  <a:pt x="114299" y="1764792"/>
                </a:moveTo>
                <a:lnTo>
                  <a:pt x="114299" y="0"/>
                </a:lnTo>
              </a:path>
              <a:path w="228600" h="2101215">
                <a:moveTo>
                  <a:pt x="228599" y="1986534"/>
                </a:moveTo>
                <a:lnTo>
                  <a:pt x="114299" y="1986534"/>
                </a:lnTo>
                <a:lnTo>
                  <a:pt x="114299" y="2100834"/>
                </a:lnTo>
              </a:path>
              <a:path w="228600" h="2101215">
                <a:moveTo>
                  <a:pt x="114299" y="1872234"/>
                </a:moveTo>
                <a:lnTo>
                  <a:pt x="114299" y="1986534"/>
                </a:lnTo>
                <a:lnTo>
                  <a:pt x="0" y="1986534"/>
                </a:lnTo>
              </a:path>
              <a:path w="228600" h="2101215">
                <a:moveTo>
                  <a:pt x="114299" y="1764792"/>
                </a:moveTo>
                <a:lnTo>
                  <a:pt x="114299" y="1008126"/>
                </a:lnTo>
              </a:path>
              <a:path w="228600" h="2101215">
                <a:moveTo>
                  <a:pt x="114299" y="1986534"/>
                </a:moveTo>
                <a:lnTo>
                  <a:pt x="114299" y="210083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0" name="object 330"/>
          <p:cNvSpPr txBox="1"/>
          <p:nvPr/>
        </p:nvSpPr>
        <p:spPr>
          <a:xfrm>
            <a:off x="4983979" y="4434148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22.5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331" name="object 331"/>
          <p:cNvGrpSpPr/>
          <p:nvPr/>
        </p:nvGrpSpPr>
        <p:grpSpPr>
          <a:xfrm>
            <a:off x="4607355" y="3922093"/>
            <a:ext cx="846070" cy="649907"/>
            <a:chOff x="7621333" y="6162357"/>
            <a:chExt cx="1399540" cy="1075055"/>
          </a:xfrm>
        </p:grpSpPr>
        <p:sp>
          <p:nvSpPr>
            <p:cNvPr id="332" name="object 332"/>
            <p:cNvSpPr/>
            <p:nvPr/>
          </p:nvSpPr>
          <p:spPr>
            <a:xfrm>
              <a:off x="7626095" y="7118096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7626095" y="7102093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6002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7626095" y="7102093"/>
              <a:ext cx="1390015" cy="34290"/>
            </a:xfrm>
            <a:custGeom>
              <a:avLst/>
              <a:gdLst/>
              <a:ahLst/>
              <a:cxnLst/>
              <a:rect l="l" t="t" r="r" b="b"/>
              <a:pathLst>
                <a:path w="1390015" h="34290">
                  <a:moveTo>
                    <a:pt x="89154" y="0"/>
                  </a:moveTo>
                  <a:lnTo>
                    <a:pt x="0" y="16002"/>
                  </a:lnTo>
                  <a:lnTo>
                    <a:pt x="89154" y="34290"/>
                  </a:lnTo>
                  <a:lnTo>
                    <a:pt x="89154" y="0"/>
                  </a:lnTo>
                </a:path>
                <a:path w="1390015" h="34290">
                  <a:moveTo>
                    <a:pt x="1298447" y="16002"/>
                  </a:moveTo>
                  <a:lnTo>
                    <a:pt x="1389888" y="1600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5" name="object 335"/>
            <p:cNvSpPr/>
            <p:nvPr/>
          </p:nvSpPr>
          <p:spPr>
            <a:xfrm>
              <a:off x="8924543" y="7102093"/>
              <a:ext cx="91440" cy="34290"/>
            </a:xfrm>
            <a:custGeom>
              <a:avLst/>
              <a:gdLst/>
              <a:ahLst/>
              <a:cxnLst/>
              <a:rect l="l" t="t" r="r" b="b"/>
              <a:pathLst>
                <a:path w="91440" h="34290">
                  <a:moveTo>
                    <a:pt x="0" y="0"/>
                  </a:moveTo>
                  <a:lnTo>
                    <a:pt x="0" y="34290"/>
                  </a:lnTo>
                  <a:lnTo>
                    <a:pt x="91440" y="16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6" name="object 336"/>
            <p:cNvSpPr/>
            <p:nvPr/>
          </p:nvSpPr>
          <p:spPr>
            <a:xfrm>
              <a:off x="7626095" y="6167120"/>
              <a:ext cx="1390015" cy="1065530"/>
            </a:xfrm>
            <a:custGeom>
              <a:avLst/>
              <a:gdLst/>
              <a:ahLst/>
              <a:cxnLst/>
              <a:rect l="l" t="t" r="r" b="b"/>
              <a:pathLst>
                <a:path w="1390015" h="1065529">
                  <a:moveTo>
                    <a:pt x="1298447" y="969263"/>
                  </a:moveTo>
                  <a:lnTo>
                    <a:pt x="1389888" y="950976"/>
                  </a:lnTo>
                  <a:lnTo>
                    <a:pt x="1298447" y="934973"/>
                  </a:lnTo>
                  <a:lnTo>
                    <a:pt x="1298447" y="969263"/>
                  </a:lnTo>
                </a:path>
                <a:path w="1390015" h="1065529">
                  <a:moveTo>
                    <a:pt x="89154" y="950976"/>
                  </a:moveTo>
                  <a:lnTo>
                    <a:pt x="603504" y="950976"/>
                  </a:lnTo>
                </a:path>
                <a:path w="1390015" h="1065529">
                  <a:moveTo>
                    <a:pt x="953262" y="950976"/>
                  </a:moveTo>
                  <a:lnTo>
                    <a:pt x="1298447" y="950976"/>
                  </a:lnTo>
                </a:path>
                <a:path w="1390015" h="1065529">
                  <a:moveTo>
                    <a:pt x="1389888" y="102870"/>
                  </a:moveTo>
                  <a:lnTo>
                    <a:pt x="1389888" y="1065276"/>
                  </a:lnTo>
                </a:path>
                <a:path w="1390015" h="1065529">
                  <a:moveTo>
                    <a:pt x="0" y="0"/>
                  </a:moveTo>
                  <a:lnTo>
                    <a:pt x="0" y="10652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7" name="object 337"/>
          <p:cNvSpPr txBox="1"/>
          <p:nvPr/>
        </p:nvSpPr>
        <p:spPr>
          <a:xfrm>
            <a:off x="5080716" y="4138407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7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338" name="object 338"/>
          <p:cNvGrpSpPr/>
          <p:nvPr/>
        </p:nvGrpSpPr>
        <p:grpSpPr>
          <a:xfrm>
            <a:off x="4824439" y="3897332"/>
            <a:ext cx="628794" cy="376202"/>
            <a:chOff x="7980426" y="6121400"/>
            <a:chExt cx="1040130" cy="622300"/>
          </a:xfrm>
        </p:grpSpPr>
        <p:sp>
          <p:nvSpPr>
            <p:cNvPr id="339" name="object 339"/>
            <p:cNvSpPr/>
            <p:nvPr/>
          </p:nvSpPr>
          <p:spPr>
            <a:xfrm>
              <a:off x="7984998" y="6628891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4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0" name="object 340"/>
            <p:cNvSpPr/>
            <p:nvPr/>
          </p:nvSpPr>
          <p:spPr>
            <a:xfrm>
              <a:off x="7984998" y="6610603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1" name="object 341"/>
            <p:cNvSpPr/>
            <p:nvPr/>
          </p:nvSpPr>
          <p:spPr>
            <a:xfrm>
              <a:off x="7984998" y="6610603"/>
              <a:ext cx="1031240" cy="36830"/>
            </a:xfrm>
            <a:custGeom>
              <a:avLst/>
              <a:gdLst/>
              <a:ahLst/>
              <a:cxnLst/>
              <a:rect l="l" t="t" r="r" b="b"/>
              <a:pathLst>
                <a:path w="10312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</a:path>
                <a:path w="1031240" h="36829">
                  <a:moveTo>
                    <a:pt x="939545" y="18287"/>
                  </a:moveTo>
                  <a:lnTo>
                    <a:pt x="1030985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bject 342"/>
            <p:cNvSpPr/>
            <p:nvPr/>
          </p:nvSpPr>
          <p:spPr>
            <a:xfrm>
              <a:off x="8924543" y="6610603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5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bject 343"/>
            <p:cNvSpPr/>
            <p:nvPr/>
          </p:nvSpPr>
          <p:spPr>
            <a:xfrm>
              <a:off x="7984998" y="6121400"/>
              <a:ext cx="1031240" cy="622300"/>
            </a:xfrm>
            <a:custGeom>
              <a:avLst/>
              <a:gdLst/>
              <a:ahLst/>
              <a:cxnLst/>
              <a:rect l="l" t="t" r="r" b="b"/>
              <a:pathLst>
                <a:path w="1031240" h="622300">
                  <a:moveTo>
                    <a:pt x="939545" y="525779"/>
                  </a:moveTo>
                  <a:lnTo>
                    <a:pt x="1030985" y="507491"/>
                  </a:lnTo>
                  <a:lnTo>
                    <a:pt x="939545" y="489203"/>
                  </a:lnTo>
                  <a:lnTo>
                    <a:pt x="939545" y="525779"/>
                  </a:lnTo>
                </a:path>
                <a:path w="1031240" h="622300">
                  <a:moveTo>
                    <a:pt x="91440" y="507491"/>
                  </a:moveTo>
                  <a:lnTo>
                    <a:pt x="404621" y="507491"/>
                  </a:lnTo>
                </a:path>
                <a:path w="1031240" h="622300">
                  <a:moveTo>
                    <a:pt x="626364" y="507491"/>
                  </a:moveTo>
                  <a:lnTo>
                    <a:pt x="939545" y="507491"/>
                  </a:lnTo>
                </a:path>
                <a:path w="1031240" h="622300">
                  <a:moveTo>
                    <a:pt x="1030985" y="148590"/>
                  </a:moveTo>
                  <a:lnTo>
                    <a:pt x="1030985" y="621791"/>
                  </a:lnTo>
                </a:path>
                <a:path w="1031240" h="622300">
                  <a:moveTo>
                    <a:pt x="0" y="0"/>
                  </a:moveTo>
                  <a:lnTo>
                    <a:pt x="0" y="62179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299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299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3374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3374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906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6141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3217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3217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910" y="307602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910" y="6420031"/>
            <a:ext cx="6525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343" y="1813329"/>
            <a:ext cx="8855707" cy="3232646"/>
          </a:xfrm>
          <a:custGeom>
            <a:avLst/>
            <a:gdLst/>
            <a:ahLst/>
            <a:cxnLst/>
            <a:rect l="l" t="t" r="r" b="b"/>
            <a:pathLst>
              <a:path w="14648815" h="5347334">
                <a:moveTo>
                  <a:pt x="123444" y="5346954"/>
                </a:moveTo>
                <a:lnTo>
                  <a:pt x="0" y="5346954"/>
                </a:lnTo>
              </a:path>
              <a:path w="14648815" h="5347334">
                <a:moveTo>
                  <a:pt x="14525244" y="5346954"/>
                </a:moveTo>
                <a:lnTo>
                  <a:pt x="14648687" y="5346954"/>
                </a:lnTo>
              </a:path>
              <a:path w="14648815" h="5347334">
                <a:moveTo>
                  <a:pt x="123444" y="0"/>
                </a:moveTo>
                <a:lnTo>
                  <a:pt x="0" y="0"/>
                </a:lnTo>
              </a:path>
              <a:path w="14648815" h="5347334">
                <a:moveTo>
                  <a:pt x="14525244" y="0"/>
                </a:moveTo>
                <a:lnTo>
                  <a:pt x="14648687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193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9489" y="5787091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575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0870" y="4171575"/>
            <a:ext cx="69482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B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193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29489" y="2556058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428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26724" y="939160"/>
            <a:ext cx="7754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32491" y="5458914"/>
            <a:ext cx="5996575" cy="991176"/>
            <a:chOff x="4850828" y="8704516"/>
            <a:chExt cx="9919335" cy="1639570"/>
          </a:xfrm>
        </p:grpSpPr>
        <p:sp>
          <p:nvSpPr>
            <p:cNvPr id="22" name="object 22"/>
            <p:cNvSpPr/>
            <p:nvPr/>
          </p:nvSpPr>
          <p:spPr>
            <a:xfrm>
              <a:off x="12060935" y="8713724"/>
              <a:ext cx="2700020" cy="1621155"/>
            </a:xfrm>
            <a:custGeom>
              <a:avLst/>
              <a:gdLst/>
              <a:ahLst/>
              <a:cxnLst/>
              <a:rect l="l" t="t" r="r" b="b"/>
              <a:pathLst>
                <a:path w="2700019" h="1621154">
                  <a:moveTo>
                    <a:pt x="1259585" y="0"/>
                  </a:moveTo>
                  <a:lnTo>
                    <a:pt x="1259585" y="539495"/>
                  </a:lnTo>
                </a:path>
                <a:path w="2700019" h="1621154">
                  <a:moveTo>
                    <a:pt x="2699766" y="0"/>
                  </a:moveTo>
                  <a:lnTo>
                    <a:pt x="2699766" y="1620773"/>
                  </a:lnTo>
                </a:path>
                <a:path w="2700019" h="1621154">
                  <a:moveTo>
                    <a:pt x="1979676" y="0"/>
                  </a:moveTo>
                  <a:lnTo>
                    <a:pt x="1979676" y="1078992"/>
                  </a:lnTo>
                </a:path>
                <a:path w="2700019" h="1621154">
                  <a:moveTo>
                    <a:pt x="1618488" y="539495"/>
                  </a:moveTo>
                  <a:lnTo>
                    <a:pt x="1618488" y="1078992"/>
                  </a:lnTo>
                </a:path>
                <a:path w="2700019" h="1621154">
                  <a:moveTo>
                    <a:pt x="395478" y="162305"/>
                  </a:moveTo>
                  <a:lnTo>
                    <a:pt x="683514" y="89153"/>
                  </a:lnTo>
                </a:path>
                <a:path w="2700019" h="1621154">
                  <a:moveTo>
                    <a:pt x="720090" y="0"/>
                  </a:moveTo>
                  <a:lnTo>
                    <a:pt x="720090" y="539495"/>
                  </a:lnTo>
                </a:path>
                <a:path w="2700019" h="1621154">
                  <a:moveTo>
                    <a:pt x="683514" y="450341"/>
                  </a:moveTo>
                  <a:lnTo>
                    <a:pt x="683514" y="269748"/>
                  </a:lnTo>
                  <a:lnTo>
                    <a:pt x="683514" y="89153"/>
                  </a:lnTo>
                </a:path>
                <a:path w="2700019" h="1621154">
                  <a:moveTo>
                    <a:pt x="0" y="269748"/>
                  </a:moveTo>
                  <a:lnTo>
                    <a:pt x="720090" y="269748"/>
                  </a:lnTo>
                </a:path>
                <a:path w="2700019" h="1621154">
                  <a:moveTo>
                    <a:pt x="395478" y="377189"/>
                  </a:moveTo>
                  <a:lnTo>
                    <a:pt x="683514" y="450341"/>
                  </a:lnTo>
                </a:path>
                <a:path w="2700019" h="1621154">
                  <a:moveTo>
                    <a:pt x="368045" y="268605"/>
                  </a:moveTo>
                  <a:lnTo>
                    <a:pt x="361635" y="220901"/>
                  </a:lnTo>
                  <a:lnTo>
                    <a:pt x="343546" y="178035"/>
                  </a:lnTo>
                  <a:lnTo>
                    <a:pt x="315488" y="141717"/>
                  </a:lnTo>
                  <a:lnTo>
                    <a:pt x="279172" y="113657"/>
                  </a:lnTo>
                  <a:lnTo>
                    <a:pt x="236307" y="95566"/>
                  </a:lnTo>
                  <a:lnTo>
                    <a:pt x="188604" y="89153"/>
                  </a:lnTo>
                  <a:lnTo>
                    <a:pt x="140899" y="95561"/>
                  </a:lnTo>
                  <a:lnTo>
                    <a:pt x="98032" y="113648"/>
                  </a:lnTo>
                  <a:lnTo>
                    <a:pt x="61713" y="141704"/>
                  </a:lnTo>
                  <a:lnTo>
                    <a:pt x="33651" y="178020"/>
                  </a:lnTo>
                  <a:lnTo>
                    <a:pt x="15558" y="220884"/>
                  </a:lnTo>
                  <a:lnTo>
                    <a:pt x="9144" y="268587"/>
                  </a:lnTo>
                  <a:lnTo>
                    <a:pt x="15549" y="316292"/>
                  </a:lnTo>
                  <a:lnTo>
                    <a:pt x="33634" y="359160"/>
                  </a:lnTo>
                  <a:lnTo>
                    <a:pt x="61688" y="395480"/>
                  </a:lnTo>
                  <a:lnTo>
                    <a:pt x="98002" y="423544"/>
                  </a:lnTo>
                  <a:lnTo>
                    <a:pt x="140866" y="441639"/>
                  </a:lnTo>
                  <a:lnTo>
                    <a:pt x="188569" y="448056"/>
                  </a:lnTo>
                  <a:lnTo>
                    <a:pt x="236273" y="441653"/>
                  </a:lnTo>
                  <a:lnTo>
                    <a:pt x="279142" y="423570"/>
                  </a:lnTo>
                  <a:lnTo>
                    <a:pt x="315464" y="395517"/>
                  </a:lnTo>
                  <a:lnTo>
                    <a:pt x="343529" y="359204"/>
                  </a:lnTo>
                  <a:lnTo>
                    <a:pt x="361627" y="316341"/>
                  </a:lnTo>
                  <a:lnTo>
                    <a:pt x="368045" y="268639"/>
                  </a:lnTo>
                </a:path>
                <a:path w="2700019" h="1621154">
                  <a:moveTo>
                    <a:pt x="395478" y="377189"/>
                  </a:moveTo>
                  <a:lnTo>
                    <a:pt x="395478" y="269748"/>
                  </a:lnTo>
                  <a:lnTo>
                    <a:pt x="395478" y="162305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1801" y="8864600"/>
              <a:ext cx="235458" cy="23545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60035" y="8713724"/>
              <a:ext cx="9900920" cy="1621155"/>
            </a:xfrm>
            <a:custGeom>
              <a:avLst/>
              <a:gdLst/>
              <a:ahLst/>
              <a:cxnLst/>
              <a:rect l="l" t="t" r="r" b="b"/>
              <a:pathLst>
                <a:path w="9900919" h="1621154">
                  <a:moveTo>
                    <a:pt x="7388352" y="486917"/>
                  </a:moveTo>
                  <a:lnTo>
                    <a:pt x="7388352" y="269748"/>
                  </a:lnTo>
                  <a:lnTo>
                    <a:pt x="7388352" y="41148"/>
                  </a:lnTo>
                </a:path>
                <a:path w="9900919" h="1621154">
                  <a:moveTo>
                    <a:pt x="7200900" y="0"/>
                  </a:moveTo>
                  <a:lnTo>
                    <a:pt x="7200900" y="539495"/>
                  </a:lnTo>
                </a:path>
                <a:path w="9900919" h="1621154">
                  <a:moveTo>
                    <a:pt x="3600450" y="0"/>
                  </a:moveTo>
                  <a:lnTo>
                    <a:pt x="3600450" y="1620773"/>
                  </a:lnTo>
                </a:path>
                <a:path w="9900919" h="1621154">
                  <a:moveTo>
                    <a:pt x="893826" y="6857"/>
                  </a:moveTo>
                  <a:lnTo>
                    <a:pt x="893826" y="905256"/>
                  </a:lnTo>
                </a:path>
                <a:path w="9900919" h="1621154">
                  <a:moveTo>
                    <a:pt x="1440180" y="180594"/>
                  </a:moveTo>
                  <a:lnTo>
                    <a:pt x="1440180" y="900684"/>
                  </a:lnTo>
                </a:path>
                <a:path w="9900919" h="1621154">
                  <a:moveTo>
                    <a:pt x="1984247" y="0"/>
                  </a:moveTo>
                  <a:lnTo>
                    <a:pt x="1984247" y="900684"/>
                  </a:lnTo>
                </a:path>
                <a:path w="9900919" h="1621154">
                  <a:moveTo>
                    <a:pt x="0" y="180594"/>
                  </a:moveTo>
                  <a:lnTo>
                    <a:pt x="2880359" y="180594"/>
                  </a:lnTo>
                </a:path>
                <a:path w="9900919" h="1621154">
                  <a:moveTo>
                    <a:pt x="0" y="1078992"/>
                  </a:moveTo>
                  <a:lnTo>
                    <a:pt x="2880359" y="1078992"/>
                  </a:lnTo>
                </a:path>
                <a:path w="9900919" h="1621154">
                  <a:moveTo>
                    <a:pt x="0" y="900684"/>
                  </a:moveTo>
                  <a:lnTo>
                    <a:pt x="2880359" y="900684"/>
                  </a:lnTo>
                </a:path>
                <a:path w="9900919" h="1621154">
                  <a:moveTo>
                    <a:pt x="0" y="1620773"/>
                  </a:moveTo>
                  <a:lnTo>
                    <a:pt x="0" y="0"/>
                  </a:lnTo>
                </a:path>
                <a:path w="9900919" h="1621154">
                  <a:moveTo>
                    <a:pt x="2880359" y="0"/>
                  </a:moveTo>
                  <a:lnTo>
                    <a:pt x="2880359" y="1620773"/>
                  </a:lnTo>
                </a:path>
                <a:path w="9900919" h="1621154">
                  <a:moveTo>
                    <a:pt x="6480809" y="0"/>
                  </a:moveTo>
                  <a:lnTo>
                    <a:pt x="6480809" y="1620773"/>
                  </a:lnTo>
                </a:path>
                <a:path w="9900919" h="1621154">
                  <a:moveTo>
                    <a:pt x="5760720" y="0"/>
                  </a:moveTo>
                  <a:lnTo>
                    <a:pt x="5760720" y="1620773"/>
                  </a:lnTo>
                </a:path>
                <a:path w="9900919" h="1621154">
                  <a:moveTo>
                    <a:pt x="2880359" y="539495"/>
                  </a:moveTo>
                  <a:lnTo>
                    <a:pt x="9900666" y="539495"/>
                  </a:lnTo>
                </a:path>
                <a:path w="9900919" h="1621154">
                  <a:moveTo>
                    <a:pt x="2880359" y="1078992"/>
                  </a:moveTo>
                  <a:lnTo>
                    <a:pt x="9900666" y="1078992"/>
                  </a:lnTo>
                </a:path>
                <a:path w="9900919" h="1621154">
                  <a:moveTo>
                    <a:pt x="0" y="0"/>
                  </a:moveTo>
                  <a:lnTo>
                    <a:pt x="9900666" y="0"/>
                  </a:lnTo>
                </a:path>
                <a:path w="9900919" h="1621154">
                  <a:moveTo>
                    <a:pt x="9900666" y="1620773"/>
                  </a:moveTo>
                  <a:lnTo>
                    <a:pt x="0" y="1620773"/>
                  </a:lnTo>
                </a:path>
              </a:pathLst>
            </a:custGeom>
            <a:ln w="182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316490" y="5646131"/>
            <a:ext cx="22917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56043" marR="3071" indent="-48366" defTabSz="552755">
              <a:lnSpc>
                <a:spcPct val="103000"/>
              </a:lnSpc>
              <a:spcBef>
                <a:spcPts val="57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EZA 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HA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80131" y="5454038"/>
            <a:ext cx="48791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APPROVE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6588" y="5893503"/>
            <a:ext cx="14971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1/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6102" y="5893503"/>
            <a:ext cx="63532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ATTACHEMENT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70019" y="5577033"/>
            <a:ext cx="2725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07604" y="5901794"/>
            <a:ext cx="16583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PA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109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53008" y="6183716"/>
            <a:ext cx="36084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93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63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247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-100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78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6" dirty="0">
                <a:solidFill>
                  <a:prstClr val="black"/>
                </a:solidFill>
                <a:latin typeface="Tahoma"/>
                <a:cs typeface="Tahoma"/>
              </a:rPr>
              <a:t>No</a:t>
            </a:r>
            <a:r>
              <a:rPr sz="695" spc="-82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61299" y="5889357"/>
            <a:ext cx="25336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LE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57153" y="5549394"/>
            <a:ext cx="358927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W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EI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spc="18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09896" y="6215501"/>
            <a:ext cx="42457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61°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~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63°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60871" y="6227939"/>
            <a:ext cx="634552" cy="31413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V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695" spc="-151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6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36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27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-12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66" dirty="0">
                <a:solidFill>
                  <a:prstClr val="black"/>
                </a:solidFill>
                <a:latin typeface="Tahoma"/>
                <a:cs typeface="Tahoma"/>
              </a:rPr>
              <a:t>I</a:t>
            </a:r>
            <a:r>
              <a:rPr sz="695" spc="-138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30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45866" defTabSz="552755">
              <a:spcBef>
                <a:spcPts val="680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65016" y="5886593"/>
            <a:ext cx="11516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---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65016" y="5549394"/>
            <a:ext cx="28099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57337" y="5834078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38386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SURFACE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72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39371" y="5557686"/>
            <a:ext cx="308639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115" dirty="0">
                <a:solidFill>
                  <a:prstClr val="black"/>
                </a:solidFill>
                <a:latin typeface="Tahoma"/>
                <a:cs typeface="Tahoma"/>
              </a:rPr>
              <a:t>MATERIAL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89349" y="5458184"/>
            <a:ext cx="46871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DESIGN</a:t>
            </a:r>
            <a:r>
              <a:rPr sz="695" spc="-2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62864" y="6158840"/>
            <a:ext cx="318236" cy="218449"/>
          </a:xfrm>
          <a:prstGeom prst="rect">
            <a:avLst/>
          </a:prstGeom>
        </p:spPr>
        <p:txBody>
          <a:bodyPr vert="horz" wrap="square" lIns="0" tIns="7294" rIns="0" bIns="0" rtlCol="0">
            <a:spAutoFit/>
          </a:bodyPr>
          <a:lstStyle/>
          <a:p>
            <a:pPr marL="7677" marR="3071" indent="85600" defTabSz="552755">
              <a:lnSpc>
                <a:spcPct val="103000"/>
              </a:lnSpc>
              <a:spcBef>
                <a:spcPts val="57"/>
              </a:spcBef>
            </a:pP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HEAT 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-148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695" spc="-175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6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695" spc="-203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695" spc="-154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-184" dirty="0">
                <a:solidFill>
                  <a:prstClr val="black"/>
                </a:solidFill>
                <a:latin typeface="Tahoma"/>
                <a:cs typeface="Tahoma"/>
              </a:rPr>
              <a:t>N</a:t>
            </a:r>
            <a:r>
              <a:rPr sz="695" spc="-157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84049" y="5449892"/>
            <a:ext cx="43685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REVIEW</a:t>
            </a:r>
            <a:r>
              <a:rPr sz="695" spc="-3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D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01629" y="5995768"/>
            <a:ext cx="1061810" cy="513040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  <a:tabLst>
                <a:tab pos="543542" algn="l"/>
              </a:tabLst>
            </a:pPr>
            <a:r>
              <a:rPr sz="1043" spc="18" baseline="4830" dirty="0">
                <a:solidFill>
                  <a:prstClr val="black"/>
                </a:solidFill>
                <a:latin typeface="Tahoma"/>
                <a:cs typeface="Tahoma"/>
              </a:rPr>
              <a:t>DATE	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2024.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05.</a:t>
            </a:r>
            <a:r>
              <a:rPr sz="695" spc="-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17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134734" marR="359291" algn="ctr" defTabSz="552755">
              <a:lnSpc>
                <a:spcPct val="181300"/>
              </a:lnSpc>
              <a:spcBef>
                <a:spcPts val="317"/>
              </a:spcBef>
            </a:pPr>
            <a:r>
              <a:rPr sz="695" spc="438" dirty="0">
                <a:solidFill>
                  <a:prstClr val="black"/>
                </a:solidFill>
                <a:latin typeface="Tahoma"/>
                <a:cs typeface="Tahoma"/>
              </a:rPr>
              <a:t>K</a:t>
            </a:r>
            <a:r>
              <a:rPr sz="695" spc="529" dirty="0">
                <a:solidFill>
                  <a:prstClr val="black"/>
                </a:solidFill>
                <a:latin typeface="Tahoma"/>
                <a:cs typeface="Tahoma"/>
              </a:rPr>
              <a:t>O</a:t>
            </a:r>
            <a:r>
              <a:rPr sz="695" spc="405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r>
              <a:rPr sz="695" spc="411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695" spc="317" dirty="0">
                <a:solidFill>
                  <a:prstClr val="black"/>
                </a:solidFill>
                <a:latin typeface="Tahoma"/>
                <a:cs typeface="Tahoma"/>
              </a:rPr>
              <a:t>N 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02575" y="5561832"/>
            <a:ext cx="147025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: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653095" y="5565977"/>
            <a:ext cx="12053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25189" y="2787500"/>
            <a:ext cx="3199632" cy="1137817"/>
            <a:chOff x="2192083" y="4285551"/>
            <a:chExt cx="5292725" cy="1882139"/>
          </a:xfrm>
        </p:grpSpPr>
        <p:sp>
          <p:nvSpPr>
            <p:cNvPr id="47" name="object 47"/>
            <p:cNvSpPr/>
            <p:nvPr/>
          </p:nvSpPr>
          <p:spPr>
            <a:xfrm>
              <a:off x="2196845" y="4290314"/>
              <a:ext cx="3253104" cy="1534160"/>
            </a:xfrm>
            <a:custGeom>
              <a:avLst/>
              <a:gdLst/>
              <a:ahLst/>
              <a:cxnLst/>
              <a:rect l="l" t="t" r="r" b="b"/>
              <a:pathLst>
                <a:path w="3253104" h="1534160">
                  <a:moveTo>
                    <a:pt x="0" y="1440179"/>
                  </a:moveTo>
                  <a:lnTo>
                    <a:pt x="1581912" y="432053"/>
                  </a:lnTo>
                </a:path>
                <a:path w="3253104" h="1534160">
                  <a:moveTo>
                    <a:pt x="73152" y="338327"/>
                  </a:moveTo>
                  <a:lnTo>
                    <a:pt x="1513332" y="1533905"/>
                  </a:lnTo>
                </a:path>
                <a:path w="3253104" h="1534160">
                  <a:moveTo>
                    <a:pt x="3252978" y="89153"/>
                  </a:moveTo>
                  <a:lnTo>
                    <a:pt x="325297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5431535" y="4290314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8" y="0"/>
                  </a:moveTo>
                  <a:lnTo>
                    <a:pt x="0" y="89153"/>
                  </a:lnTo>
                  <a:lnTo>
                    <a:pt x="36576" y="89153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431535" y="4290314"/>
              <a:ext cx="36830" cy="1872614"/>
            </a:xfrm>
            <a:custGeom>
              <a:avLst/>
              <a:gdLst/>
              <a:ahLst/>
              <a:cxnLst/>
              <a:rect l="l" t="t" r="r" b="b"/>
              <a:pathLst>
                <a:path w="36829" h="1872614">
                  <a:moveTo>
                    <a:pt x="36576" y="89153"/>
                  </a:moveTo>
                  <a:lnTo>
                    <a:pt x="18288" y="0"/>
                  </a:lnTo>
                  <a:lnTo>
                    <a:pt x="0" y="89153"/>
                  </a:lnTo>
                  <a:lnTo>
                    <a:pt x="36576" y="89153"/>
                  </a:lnTo>
                </a:path>
                <a:path w="36829" h="1872614">
                  <a:moveTo>
                    <a:pt x="18288" y="1780793"/>
                  </a:moveTo>
                  <a:lnTo>
                    <a:pt x="18288" y="18722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431535" y="6071108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6" y="0"/>
                  </a:moveTo>
                  <a:lnTo>
                    <a:pt x="0" y="0"/>
                  </a:lnTo>
                  <a:lnTo>
                    <a:pt x="18288" y="91439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5335523" y="4290314"/>
              <a:ext cx="2144395" cy="1872614"/>
            </a:xfrm>
            <a:custGeom>
              <a:avLst/>
              <a:gdLst/>
              <a:ahLst/>
              <a:cxnLst/>
              <a:rect l="l" t="t" r="r" b="b"/>
              <a:pathLst>
                <a:path w="2144395" h="1872614">
                  <a:moveTo>
                    <a:pt x="96011" y="1780793"/>
                  </a:moveTo>
                  <a:lnTo>
                    <a:pt x="114300" y="1872233"/>
                  </a:lnTo>
                  <a:lnTo>
                    <a:pt x="132587" y="1780793"/>
                  </a:lnTo>
                  <a:lnTo>
                    <a:pt x="96011" y="1780793"/>
                  </a:lnTo>
                </a:path>
                <a:path w="2144395" h="1872614">
                  <a:moveTo>
                    <a:pt x="114300" y="89153"/>
                  </a:moveTo>
                  <a:lnTo>
                    <a:pt x="114300" y="566927"/>
                  </a:lnTo>
                </a:path>
                <a:path w="2144395" h="1872614">
                  <a:moveTo>
                    <a:pt x="114300" y="1440179"/>
                  </a:moveTo>
                  <a:lnTo>
                    <a:pt x="114300" y="1780793"/>
                  </a:lnTo>
                </a:path>
                <a:path w="2144395" h="1872614">
                  <a:moveTo>
                    <a:pt x="2144268" y="1872233"/>
                  </a:moveTo>
                  <a:lnTo>
                    <a:pt x="0" y="1872233"/>
                  </a:lnTo>
                </a:path>
                <a:path w="2144395" h="1872614">
                  <a:moveTo>
                    <a:pt x="2144268" y="0"/>
                  </a:moveTo>
                  <a:lnTo>
                    <a:pt x="587501" y="0"/>
                  </a:lnTo>
                </a:path>
                <a:path w="2144395" h="1872614">
                  <a:moveTo>
                    <a:pt x="52577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228679" y="3137781"/>
            <a:ext cx="568874" cy="500962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R="8445" algn="r" defTabSz="552755">
              <a:spcBef>
                <a:spcPts val="85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Ø26</a:t>
            </a:r>
            <a:r>
              <a:rPr sz="695" spc="-1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±</a:t>
            </a:r>
            <a:r>
              <a:rPr sz="695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0.01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R="31860" algn="r" defTabSz="552755">
              <a:spcBef>
                <a:spcPts val="24"/>
              </a:spcBef>
            </a:pP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0.0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R="10364" algn="r" defTabSz="552755">
              <a:spcBef>
                <a:spcPts val="538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Ø24</a:t>
            </a:r>
            <a:r>
              <a:rPr sz="695" spc="-2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65" spc="215" dirty="0">
                <a:solidFill>
                  <a:prstClr val="black"/>
                </a:solidFill>
                <a:latin typeface="Comic Sans MS"/>
                <a:cs typeface="Comic Sans MS"/>
              </a:rPr>
              <a:t>B</a:t>
            </a:r>
            <a:r>
              <a:rPr sz="665" spc="-3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0.01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R="3071" algn="r" defTabSz="552755">
              <a:spcBef>
                <a:spcPts val="580"/>
              </a:spcBef>
            </a:pPr>
            <a:r>
              <a:rPr sz="665" spc="48" dirty="0">
                <a:solidFill>
                  <a:prstClr val="black"/>
                </a:solidFill>
                <a:latin typeface="Comic Sans MS"/>
                <a:cs typeface="Comic Sans MS"/>
              </a:rPr>
              <a:t>B</a:t>
            </a:r>
            <a:r>
              <a:rPr sz="695" spc="48" dirty="0">
                <a:solidFill>
                  <a:prstClr val="black"/>
                </a:solidFill>
                <a:latin typeface="Tahoma"/>
                <a:cs typeface="Tahoma"/>
              </a:rPr>
              <a:t>0.05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505929" y="2830341"/>
            <a:ext cx="1041080" cy="1050677"/>
            <a:chOff x="5799391" y="4356417"/>
            <a:chExt cx="1722120" cy="1737995"/>
          </a:xfrm>
        </p:grpSpPr>
        <p:sp>
          <p:nvSpPr>
            <p:cNvPr id="54" name="object 54"/>
            <p:cNvSpPr/>
            <p:nvPr/>
          </p:nvSpPr>
          <p:spPr>
            <a:xfrm>
              <a:off x="5918453" y="4361179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9144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5900165" y="4361179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89" h="91439">
                  <a:moveTo>
                    <a:pt x="18287" y="0"/>
                  </a:moveTo>
                  <a:lnTo>
                    <a:pt x="0" y="91440"/>
                  </a:lnTo>
                  <a:lnTo>
                    <a:pt x="34290" y="914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900165" y="4361179"/>
              <a:ext cx="34290" cy="1728470"/>
            </a:xfrm>
            <a:custGeom>
              <a:avLst/>
              <a:gdLst/>
              <a:ahLst/>
              <a:cxnLst/>
              <a:rect l="l" t="t" r="r" b="b"/>
              <a:pathLst>
                <a:path w="34289" h="1728470">
                  <a:moveTo>
                    <a:pt x="34290" y="91440"/>
                  </a:moveTo>
                  <a:lnTo>
                    <a:pt x="18287" y="0"/>
                  </a:lnTo>
                  <a:lnTo>
                    <a:pt x="0" y="91440"/>
                  </a:lnTo>
                  <a:lnTo>
                    <a:pt x="34290" y="91440"/>
                  </a:lnTo>
                </a:path>
                <a:path w="34289" h="1728470">
                  <a:moveTo>
                    <a:pt x="18287" y="1639062"/>
                  </a:moveTo>
                  <a:lnTo>
                    <a:pt x="18287" y="172821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5900165" y="6000241"/>
              <a:ext cx="34290" cy="89535"/>
            </a:xfrm>
            <a:custGeom>
              <a:avLst/>
              <a:gdLst/>
              <a:ahLst/>
              <a:cxnLst/>
              <a:rect l="l" t="t" r="r" b="b"/>
              <a:pathLst>
                <a:path w="34289" h="89535">
                  <a:moveTo>
                    <a:pt x="34290" y="0"/>
                  </a:moveTo>
                  <a:lnTo>
                    <a:pt x="0" y="0"/>
                  </a:lnTo>
                  <a:lnTo>
                    <a:pt x="18287" y="89154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804153" y="4361179"/>
              <a:ext cx="1712595" cy="1728470"/>
            </a:xfrm>
            <a:custGeom>
              <a:avLst/>
              <a:gdLst/>
              <a:ahLst/>
              <a:cxnLst/>
              <a:rect l="l" t="t" r="r" b="b"/>
              <a:pathLst>
                <a:path w="1712595" h="1728470">
                  <a:moveTo>
                    <a:pt x="96012" y="1639062"/>
                  </a:moveTo>
                  <a:lnTo>
                    <a:pt x="114300" y="1728216"/>
                  </a:lnTo>
                  <a:lnTo>
                    <a:pt x="130302" y="1639062"/>
                  </a:lnTo>
                  <a:lnTo>
                    <a:pt x="96012" y="1639062"/>
                  </a:lnTo>
                </a:path>
                <a:path w="1712595" h="1728470">
                  <a:moveTo>
                    <a:pt x="114300" y="91440"/>
                  </a:moveTo>
                  <a:lnTo>
                    <a:pt x="114300" y="441198"/>
                  </a:lnTo>
                </a:path>
                <a:path w="1712595" h="1728470">
                  <a:moveTo>
                    <a:pt x="114300" y="1348740"/>
                  </a:moveTo>
                  <a:lnTo>
                    <a:pt x="114300" y="1639062"/>
                  </a:lnTo>
                </a:path>
                <a:path w="1712595" h="1728470">
                  <a:moveTo>
                    <a:pt x="1712214" y="1728216"/>
                  </a:moveTo>
                  <a:lnTo>
                    <a:pt x="0" y="1728216"/>
                  </a:lnTo>
                </a:path>
                <a:path w="1712595" h="1728470">
                  <a:moveTo>
                    <a:pt x="171221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016398" y="3057626"/>
            <a:ext cx="213905" cy="48714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Ø18</a:t>
            </a:r>
            <a:r>
              <a:rPr sz="695" spc="-1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±</a:t>
            </a:r>
            <a:r>
              <a:rPr sz="695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0.1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207667" defTabSz="552755">
              <a:spcBef>
                <a:spcPts val="24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±</a:t>
            </a:r>
            <a:r>
              <a:rPr sz="695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0.05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010346" y="2963009"/>
            <a:ext cx="666414" cy="786568"/>
            <a:chOff x="6633781" y="4575873"/>
            <a:chExt cx="1102360" cy="1301115"/>
          </a:xfrm>
        </p:grpSpPr>
        <p:sp>
          <p:nvSpPr>
            <p:cNvPr id="61" name="object 61"/>
            <p:cNvSpPr/>
            <p:nvPr/>
          </p:nvSpPr>
          <p:spPr>
            <a:xfrm>
              <a:off x="6752843" y="4580635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734556" y="4580635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4"/>
                  </a:lnTo>
                  <a:lnTo>
                    <a:pt x="36575" y="8915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734556" y="4580635"/>
              <a:ext cx="36830" cy="1291590"/>
            </a:xfrm>
            <a:custGeom>
              <a:avLst/>
              <a:gdLst/>
              <a:ahLst/>
              <a:cxnLst/>
              <a:rect l="l" t="t" r="r" b="b"/>
              <a:pathLst>
                <a:path w="36829" h="1291589">
                  <a:moveTo>
                    <a:pt x="36575" y="89154"/>
                  </a:moveTo>
                  <a:lnTo>
                    <a:pt x="18287" y="0"/>
                  </a:lnTo>
                  <a:lnTo>
                    <a:pt x="0" y="89154"/>
                  </a:lnTo>
                  <a:lnTo>
                    <a:pt x="36575" y="89154"/>
                  </a:lnTo>
                </a:path>
                <a:path w="36829" h="1291589">
                  <a:moveTo>
                    <a:pt x="18287" y="1200150"/>
                  </a:moveTo>
                  <a:lnTo>
                    <a:pt x="18287" y="129159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734556" y="5780785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0"/>
                  </a:lnTo>
                  <a:lnTo>
                    <a:pt x="18287" y="91440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638543" y="4580635"/>
              <a:ext cx="1092835" cy="1291590"/>
            </a:xfrm>
            <a:custGeom>
              <a:avLst/>
              <a:gdLst/>
              <a:ahLst/>
              <a:cxnLst/>
              <a:rect l="l" t="t" r="r" b="b"/>
              <a:pathLst>
                <a:path w="1092834" h="1291589">
                  <a:moveTo>
                    <a:pt x="96012" y="1200150"/>
                  </a:moveTo>
                  <a:lnTo>
                    <a:pt x="114300" y="1291590"/>
                  </a:lnTo>
                  <a:lnTo>
                    <a:pt x="132588" y="1200150"/>
                  </a:lnTo>
                  <a:lnTo>
                    <a:pt x="96012" y="1200150"/>
                  </a:lnTo>
                </a:path>
                <a:path w="1092834" h="1291589">
                  <a:moveTo>
                    <a:pt x="114300" y="89154"/>
                  </a:moveTo>
                  <a:lnTo>
                    <a:pt x="114300" y="134874"/>
                  </a:lnTo>
                </a:path>
                <a:path w="1092834" h="1291589">
                  <a:moveTo>
                    <a:pt x="114300" y="971550"/>
                  </a:moveTo>
                  <a:lnTo>
                    <a:pt x="114300" y="1200150"/>
                  </a:lnTo>
                </a:path>
                <a:path w="1092834" h="1291589">
                  <a:moveTo>
                    <a:pt x="1092708" y="0"/>
                  </a:moveTo>
                  <a:lnTo>
                    <a:pt x="0" y="0"/>
                  </a:lnTo>
                </a:path>
                <a:path w="1092834" h="1291589">
                  <a:moveTo>
                    <a:pt x="1092708" y="1291590"/>
                  </a:moveTo>
                  <a:lnTo>
                    <a:pt x="18288" y="129159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294178" y="3266303"/>
            <a:ext cx="106952" cy="18042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288121" y="3091531"/>
            <a:ext cx="910945" cy="528218"/>
            <a:chOff x="7093267" y="4788471"/>
            <a:chExt cx="1506855" cy="873760"/>
          </a:xfrm>
        </p:grpSpPr>
        <p:sp>
          <p:nvSpPr>
            <p:cNvPr id="68" name="object 68"/>
            <p:cNvSpPr/>
            <p:nvPr/>
          </p:nvSpPr>
          <p:spPr>
            <a:xfrm>
              <a:off x="7212330" y="4793234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9143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196328" y="4793234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90" h="91439">
                  <a:moveTo>
                    <a:pt x="16002" y="0"/>
                  </a:moveTo>
                  <a:lnTo>
                    <a:pt x="0" y="91439"/>
                  </a:lnTo>
                  <a:lnTo>
                    <a:pt x="34290" y="91439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196328" y="4793234"/>
              <a:ext cx="34290" cy="91440"/>
            </a:xfrm>
            <a:custGeom>
              <a:avLst/>
              <a:gdLst/>
              <a:ahLst/>
              <a:cxnLst/>
              <a:rect l="l" t="t" r="r" b="b"/>
              <a:pathLst>
                <a:path w="34290" h="91439">
                  <a:moveTo>
                    <a:pt x="34290" y="91439"/>
                  </a:moveTo>
                  <a:lnTo>
                    <a:pt x="16002" y="0"/>
                  </a:lnTo>
                  <a:lnTo>
                    <a:pt x="0" y="91439"/>
                  </a:lnTo>
                  <a:lnTo>
                    <a:pt x="34290" y="914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196328" y="5568188"/>
              <a:ext cx="34290" cy="89535"/>
            </a:xfrm>
            <a:custGeom>
              <a:avLst/>
              <a:gdLst/>
              <a:ahLst/>
              <a:cxnLst/>
              <a:rect l="l" t="t" r="r" b="b"/>
              <a:pathLst>
                <a:path w="34290" h="89535">
                  <a:moveTo>
                    <a:pt x="34290" y="0"/>
                  </a:moveTo>
                  <a:lnTo>
                    <a:pt x="0" y="0"/>
                  </a:lnTo>
                  <a:lnTo>
                    <a:pt x="16002" y="89153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098030" y="4793234"/>
              <a:ext cx="1497330" cy="864235"/>
            </a:xfrm>
            <a:custGeom>
              <a:avLst/>
              <a:gdLst/>
              <a:ahLst/>
              <a:cxnLst/>
              <a:rect l="l" t="t" r="r" b="b"/>
              <a:pathLst>
                <a:path w="1497329" h="864235">
                  <a:moveTo>
                    <a:pt x="132588" y="774953"/>
                  </a:moveTo>
                  <a:lnTo>
                    <a:pt x="98297" y="774953"/>
                  </a:lnTo>
                </a:path>
                <a:path w="1497329" h="864235">
                  <a:moveTo>
                    <a:pt x="114300" y="91439"/>
                  </a:moveTo>
                  <a:lnTo>
                    <a:pt x="114300" y="267462"/>
                  </a:lnTo>
                </a:path>
                <a:path w="1497329" h="864235">
                  <a:moveTo>
                    <a:pt x="114300" y="596645"/>
                  </a:moveTo>
                  <a:lnTo>
                    <a:pt x="114300" y="774953"/>
                  </a:lnTo>
                </a:path>
                <a:path w="1497329" h="864235">
                  <a:moveTo>
                    <a:pt x="1497329" y="0"/>
                  </a:moveTo>
                  <a:lnTo>
                    <a:pt x="0" y="0"/>
                  </a:lnTo>
                </a:path>
                <a:path w="1497329" h="864235">
                  <a:moveTo>
                    <a:pt x="114300" y="774953"/>
                  </a:moveTo>
                  <a:lnTo>
                    <a:pt x="114300" y="857250"/>
                  </a:lnTo>
                  <a:lnTo>
                    <a:pt x="98297" y="774953"/>
                  </a:lnTo>
                </a:path>
                <a:path w="1497329" h="864235">
                  <a:moveTo>
                    <a:pt x="116585" y="857250"/>
                  </a:moveTo>
                  <a:lnTo>
                    <a:pt x="132588" y="774953"/>
                  </a:lnTo>
                </a:path>
                <a:path w="1497329" h="864235">
                  <a:moveTo>
                    <a:pt x="1497329" y="864107"/>
                  </a:moveTo>
                  <a:lnTo>
                    <a:pt x="180593" y="86410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221134" y="2376403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420790" y="2370146"/>
            <a:ext cx="399618" cy="461807"/>
            <a:chOff x="7312723" y="3595179"/>
            <a:chExt cx="661035" cy="763905"/>
          </a:xfrm>
        </p:grpSpPr>
        <p:sp>
          <p:nvSpPr>
            <p:cNvPr id="75" name="object 75"/>
            <p:cNvSpPr/>
            <p:nvPr/>
          </p:nvSpPr>
          <p:spPr>
            <a:xfrm>
              <a:off x="7447788" y="371424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447788" y="3695954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447788" y="3695954"/>
              <a:ext cx="432434" cy="36830"/>
            </a:xfrm>
            <a:custGeom>
              <a:avLst/>
              <a:gdLst/>
              <a:ahLst/>
              <a:cxnLst/>
              <a:rect l="l" t="t" r="r" b="b"/>
              <a:pathLst>
                <a:path w="432434" h="36829">
                  <a:moveTo>
                    <a:pt x="0" y="36575"/>
                  </a:moveTo>
                  <a:lnTo>
                    <a:pt x="89154" y="18287"/>
                  </a:lnTo>
                  <a:lnTo>
                    <a:pt x="0" y="0"/>
                  </a:lnTo>
                  <a:lnTo>
                    <a:pt x="0" y="36575"/>
                  </a:lnTo>
                </a:path>
                <a:path w="432434" h="36829">
                  <a:moveTo>
                    <a:pt x="432054" y="18287"/>
                  </a:moveTo>
                  <a:lnTo>
                    <a:pt x="340614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788402" y="369595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7"/>
                  </a:lnTo>
                  <a:lnTo>
                    <a:pt x="91440" y="36575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317485" y="3599942"/>
              <a:ext cx="651510" cy="754380"/>
            </a:xfrm>
            <a:custGeom>
              <a:avLst/>
              <a:gdLst/>
              <a:ahLst/>
              <a:cxnLst/>
              <a:rect l="l" t="t" r="r" b="b"/>
              <a:pathLst>
                <a:path w="651509" h="754379">
                  <a:moveTo>
                    <a:pt x="562356" y="96012"/>
                  </a:moveTo>
                  <a:lnTo>
                    <a:pt x="470916" y="114300"/>
                  </a:lnTo>
                  <a:lnTo>
                    <a:pt x="562356" y="132588"/>
                  </a:lnTo>
                  <a:lnTo>
                    <a:pt x="562356" y="96012"/>
                  </a:lnTo>
                </a:path>
                <a:path w="651509" h="754379">
                  <a:moveTo>
                    <a:pt x="130302" y="114300"/>
                  </a:moveTo>
                  <a:lnTo>
                    <a:pt x="38862" y="114300"/>
                  </a:lnTo>
                </a:path>
                <a:path w="651509" h="754379">
                  <a:moveTo>
                    <a:pt x="562356" y="114300"/>
                  </a:moveTo>
                  <a:lnTo>
                    <a:pt x="651509" y="114300"/>
                  </a:lnTo>
                </a:path>
                <a:path w="651509" h="754379">
                  <a:moveTo>
                    <a:pt x="219456" y="633221"/>
                  </a:moveTo>
                  <a:lnTo>
                    <a:pt x="219456" y="0"/>
                  </a:lnTo>
                </a:path>
                <a:path w="651509" h="754379">
                  <a:moveTo>
                    <a:pt x="470916" y="754379"/>
                  </a:moveTo>
                  <a:lnTo>
                    <a:pt x="470916" y="0"/>
                  </a:lnTo>
                </a:path>
                <a:path w="651509" h="754379">
                  <a:moveTo>
                    <a:pt x="0" y="114300"/>
                  </a:moveTo>
                  <a:lnTo>
                    <a:pt x="38862" y="1143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772538" y="2115211"/>
            <a:ext cx="24222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15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553458" y="2108955"/>
            <a:ext cx="680234" cy="872557"/>
            <a:chOff x="7532179" y="3163125"/>
            <a:chExt cx="1125220" cy="1443355"/>
          </a:xfrm>
        </p:grpSpPr>
        <p:sp>
          <p:nvSpPr>
            <p:cNvPr id="82" name="object 82"/>
            <p:cNvSpPr/>
            <p:nvPr/>
          </p:nvSpPr>
          <p:spPr>
            <a:xfrm>
              <a:off x="7536942" y="3282188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536942" y="3263900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39" y="0"/>
                  </a:moveTo>
                  <a:lnTo>
                    <a:pt x="0" y="18288"/>
                  </a:lnTo>
                  <a:lnTo>
                    <a:pt x="91439" y="3657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536942" y="3263900"/>
              <a:ext cx="1115695" cy="36830"/>
            </a:xfrm>
            <a:custGeom>
              <a:avLst/>
              <a:gdLst/>
              <a:ahLst/>
              <a:cxnLst/>
              <a:rect l="l" t="t" r="r" b="b"/>
              <a:pathLst>
                <a:path w="1115695" h="36829">
                  <a:moveTo>
                    <a:pt x="91439" y="0"/>
                  </a:moveTo>
                  <a:lnTo>
                    <a:pt x="0" y="18288"/>
                  </a:lnTo>
                  <a:lnTo>
                    <a:pt x="91439" y="36575"/>
                  </a:lnTo>
                  <a:lnTo>
                    <a:pt x="91439" y="0"/>
                  </a:lnTo>
                </a:path>
                <a:path w="1115695" h="36829">
                  <a:moveTo>
                    <a:pt x="1026414" y="18288"/>
                  </a:moveTo>
                  <a:lnTo>
                    <a:pt x="1115567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8563356" y="3263900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3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7536942" y="3167888"/>
              <a:ext cx="1115695" cy="1433830"/>
            </a:xfrm>
            <a:custGeom>
              <a:avLst/>
              <a:gdLst/>
              <a:ahLst/>
              <a:cxnLst/>
              <a:rect l="l" t="t" r="r" b="b"/>
              <a:pathLst>
                <a:path w="1115695" h="1433829">
                  <a:moveTo>
                    <a:pt x="1026414" y="132587"/>
                  </a:moveTo>
                  <a:lnTo>
                    <a:pt x="1115567" y="114300"/>
                  </a:lnTo>
                  <a:lnTo>
                    <a:pt x="1026414" y="96011"/>
                  </a:lnTo>
                  <a:lnTo>
                    <a:pt x="1026414" y="132587"/>
                  </a:lnTo>
                </a:path>
                <a:path w="1115695" h="1433829">
                  <a:moveTo>
                    <a:pt x="91439" y="114300"/>
                  </a:moveTo>
                  <a:lnTo>
                    <a:pt x="342900" y="114300"/>
                  </a:lnTo>
                </a:path>
                <a:path w="1115695" h="1433829">
                  <a:moveTo>
                    <a:pt x="774953" y="114300"/>
                  </a:moveTo>
                  <a:lnTo>
                    <a:pt x="1026414" y="114300"/>
                  </a:lnTo>
                </a:path>
                <a:path w="1115695" h="1433829">
                  <a:moveTo>
                    <a:pt x="0" y="1065276"/>
                  </a:moveTo>
                  <a:lnTo>
                    <a:pt x="0" y="0"/>
                  </a:lnTo>
                </a:path>
                <a:path w="1115695" h="1433829">
                  <a:moveTo>
                    <a:pt x="1115567" y="1433321"/>
                  </a:moveTo>
                  <a:lnTo>
                    <a:pt x="1115567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4903825" y="1854020"/>
            <a:ext cx="24222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21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807610" y="3025313"/>
            <a:ext cx="0" cy="196546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324612"/>
                </a:move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807610" y="3491034"/>
            <a:ext cx="0" cy="195011"/>
          </a:xfrm>
          <a:custGeom>
            <a:avLst/>
            <a:gdLst/>
            <a:ahLst/>
            <a:cxnLst/>
            <a:rect l="l" t="t" r="r" b="b"/>
            <a:pathLst>
              <a:path h="322579">
                <a:moveTo>
                  <a:pt x="0" y="0"/>
                </a:moveTo>
                <a:lnTo>
                  <a:pt x="0" y="32232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474441" y="1847763"/>
            <a:ext cx="4824976" cy="1580046"/>
            <a:chOff x="2438971" y="2731071"/>
            <a:chExt cx="7981315" cy="2613660"/>
          </a:xfrm>
        </p:grpSpPr>
        <p:sp>
          <p:nvSpPr>
            <p:cNvPr id="91" name="object 91"/>
            <p:cNvSpPr/>
            <p:nvPr/>
          </p:nvSpPr>
          <p:spPr>
            <a:xfrm>
              <a:off x="7536942" y="2850133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7536942" y="2831845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30">
                  <a:moveTo>
                    <a:pt x="91439" y="0"/>
                  </a:moveTo>
                  <a:lnTo>
                    <a:pt x="0" y="18288"/>
                  </a:lnTo>
                  <a:lnTo>
                    <a:pt x="91439" y="36576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7536942" y="2831845"/>
              <a:ext cx="1548130" cy="36830"/>
            </a:xfrm>
            <a:custGeom>
              <a:avLst/>
              <a:gdLst/>
              <a:ahLst/>
              <a:cxnLst/>
              <a:rect l="l" t="t" r="r" b="b"/>
              <a:pathLst>
                <a:path w="1548129" h="36830">
                  <a:moveTo>
                    <a:pt x="91439" y="0"/>
                  </a:moveTo>
                  <a:lnTo>
                    <a:pt x="0" y="18288"/>
                  </a:lnTo>
                  <a:lnTo>
                    <a:pt x="91439" y="36576"/>
                  </a:lnTo>
                  <a:lnTo>
                    <a:pt x="91439" y="0"/>
                  </a:lnTo>
                </a:path>
                <a:path w="1548129" h="36830">
                  <a:moveTo>
                    <a:pt x="1458467" y="18288"/>
                  </a:moveTo>
                  <a:lnTo>
                    <a:pt x="1547621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8995410" y="2831845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30">
                  <a:moveTo>
                    <a:pt x="0" y="0"/>
                  </a:moveTo>
                  <a:lnTo>
                    <a:pt x="0" y="36576"/>
                  </a:lnTo>
                  <a:lnTo>
                    <a:pt x="8915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2443733" y="2735833"/>
              <a:ext cx="7971790" cy="2604135"/>
            </a:xfrm>
            <a:custGeom>
              <a:avLst/>
              <a:gdLst/>
              <a:ahLst/>
              <a:cxnLst/>
              <a:rect l="l" t="t" r="r" b="b"/>
              <a:pathLst>
                <a:path w="7971790" h="2604135">
                  <a:moveTo>
                    <a:pt x="6551675" y="132588"/>
                  </a:moveTo>
                  <a:lnTo>
                    <a:pt x="6640830" y="114300"/>
                  </a:lnTo>
                  <a:lnTo>
                    <a:pt x="6551675" y="96011"/>
                  </a:lnTo>
                  <a:lnTo>
                    <a:pt x="6551675" y="132588"/>
                  </a:lnTo>
                </a:path>
                <a:path w="7971790" h="2604135">
                  <a:moveTo>
                    <a:pt x="5184647" y="114300"/>
                  </a:moveTo>
                  <a:lnTo>
                    <a:pt x="5650992" y="114300"/>
                  </a:lnTo>
                </a:path>
                <a:path w="7971790" h="2604135">
                  <a:moveTo>
                    <a:pt x="6083046" y="114300"/>
                  </a:moveTo>
                  <a:lnTo>
                    <a:pt x="6551675" y="114300"/>
                  </a:lnTo>
                </a:path>
                <a:path w="7971790" h="2604135">
                  <a:moveTo>
                    <a:pt x="5093208" y="1497330"/>
                  </a:moveTo>
                  <a:lnTo>
                    <a:pt x="5093208" y="0"/>
                  </a:lnTo>
                </a:path>
                <a:path w="7971790" h="2604135">
                  <a:moveTo>
                    <a:pt x="6640830" y="2000250"/>
                  </a:moveTo>
                  <a:lnTo>
                    <a:pt x="6640830" y="0"/>
                  </a:lnTo>
                </a:path>
                <a:path w="7971790" h="2604135">
                  <a:moveTo>
                    <a:pt x="5093208" y="2489454"/>
                  </a:moveTo>
                  <a:lnTo>
                    <a:pt x="4978908" y="2489454"/>
                  </a:lnTo>
                </a:path>
                <a:path w="7971790" h="2604135">
                  <a:moveTo>
                    <a:pt x="7856982" y="2489454"/>
                  </a:moveTo>
                  <a:lnTo>
                    <a:pt x="7971282" y="2489454"/>
                  </a:lnTo>
                </a:path>
                <a:path w="7971790" h="2604135">
                  <a:moveTo>
                    <a:pt x="5093208" y="2489454"/>
                  </a:moveTo>
                  <a:lnTo>
                    <a:pt x="5207508" y="2489454"/>
                  </a:lnTo>
                </a:path>
                <a:path w="7971790" h="2604135">
                  <a:moveTo>
                    <a:pt x="7856982" y="2489454"/>
                  </a:moveTo>
                  <a:lnTo>
                    <a:pt x="7742682" y="2489454"/>
                  </a:lnTo>
                </a:path>
                <a:path w="7971790" h="2604135">
                  <a:moveTo>
                    <a:pt x="5207508" y="2489454"/>
                  </a:moveTo>
                  <a:lnTo>
                    <a:pt x="5570982" y="2489454"/>
                  </a:lnTo>
                </a:path>
                <a:path w="7971790" h="2604135">
                  <a:moveTo>
                    <a:pt x="5680709" y="2489454"/>
                  </a:moveTo>
                  <a:lnTo>
                    <a:pt x="5822442" y="2489454"/>
                  </a:lnTo>
                </a:path>
                <a:path w="7971790" h="2604135">
                  <a:moveTo>
                    <a:pt x="5932170" y="2489454"/>
                  </a:moveTo>
                  <a:lnTo>
                    <a:pt x="6295644" y="2489454"/>
                  </a:lnTo>
                </a:path>
                <a:path w="7971790" h="2604135">
                  <a:moveTo>
                    <a:pt x="6403085" y="2489454"/>
                  </a:moveTo>
                  <a:lnTo>
                    <a:pt x="6547104" y="2489454"/>
                  </a:lnTo>
                </a:path>
                <a:path w="7971790" h="2604135">
                  <a:moveTo>
                    <a:pt x="6654546" y="2489454"/>
                  </a:moveTo>
                  <a:lnTo>
                    <a:pt x="7018020" y="2489454"/>
                  </a:lnTo>
                </a:path>
                <a:path w="7971790" h="2604135">
                  <a:moveTo>
                    <a:pt x="7125461" y="2489454"/>
                  </a:moveTo>
                  <a:lnTo>
                    <a:pt x="7269480" y="2489454"/>
                  </a:lnTo>
                </a:path>
                <a:path w="7971790" h="2604135">
                  <a:moveTo>
                    <a:pt x="7376922" y="2489454"/>
                  </a:moveTo>
                  <a:lnTo>
                    <a:pt x="7742682" y="2489454"/>
                  </a:lnTo>
                </a:path>
                <a:path w="7971790" h="2604135">
                  <a:moveTo>
                    <a:pt x="546354" y="2489454"/>
                  </a:moveTo>
                  <a:lnTo>
                    <a:pt x="660654" y="2489454"/>
                  </a:lnTo>
                </a:path>
                <a:path w="7971790" h="2604135">
                  <a:moveTo>
                    <a:pt x="768095" y="2489454"/>
                  </a:moveTo>
                  <a:lnTo>
                    <a:pt x="1092707" y="2489454"/>
                  </a:lnTo>
                </a:path>
                <a:path w="7971790" h="2604135">
                  <a:moveTo>
                    <a:pt x="546354" y="2489454"/>
                  </a:moveTo>
                  <a:lnTo>
                    <a:pt x="432054" y="2489454"/>
                  </a:lnTo>
                </a:path>
                <a:path w="7971790" h="2604135">
                  <a:moveTo>
                    <a:pt x="324612" y="2489454"/>
                  </a:moveTo>
                  <a:lnTo>
                    <a:pt x="0" y="2489454"/>
                  </a:lnTo>
                </a:path>
                <a:path w="7971790" h="2604135">
                  <a:moveTo>
                    <a:pt x="546354" y="2489454"/>
                  </a:moveTo>
                  <a:lnTo>
                    <a:pt x="546354" y="2375154"/>
                  </a:lnTo>
                </a:path>
                <a:path w="7971790" h="2604135">
                  <a:moveTo>
                    <a:pt x="546354" y="2489454"/>
                  </a:moveTo>
                  <a:lnTo>
                    <a:pt x="546354" y="260375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3216" y="5131562"/>
              <a:ext cx="189737" cy="18973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420105" y="4208018"/>
              <a:ext cx="34290" cy="82550"/>
            </a:xfrm>
            <a:custGeom>
              <a:avLst/>
              <a:gdLst/>
              <a:ahLst/>
              <a:cxnLst/>
              <a:rect l="l" t="t" r="r" b="b"/>
              <a:pathLst>
                <a:path w="34289" h="82550">
                  <a:moveTo>
                    <a:pt x="0" y="0"/>
                  </a:moveTo>
                  <a:lnTo>
                    <a:pt x="34290" y="8229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5401817" y="4201159"/>
              <a:ext cx="52705" cy="89535"/>
            </a:xfrm>
            <a:custGeom>
              <a:avLst/>
              <a:gdLst/>
              <a:ahLst/>
              <a:cxnLst/>
              <a:rect l="l" t="t" r="r" b="b"/>
              <a:pathLst>
                <a:path w="52704" h="89535">
                  <a:moveTo>
                    <a:pt x="34290" y="0"/>
                  </a:moveTo>
                  <a:lnTo>
                    <a:pt x="0" y="13716"/>
                  </a:lnTo>
                  <a:lnTo>
                    <a:pt x="52578" y="89154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5125211" y="3780535"/>
              <a:ext cx="329565" cy="509905"/>
            </a:xfrm>
            <a:custGeom>
              <a:avLst/>
              <a:gdLst/>
              <a:ahLst/>
              <a:cxnLst/>
              <a:rect l="l" t="t" r="r" b="b"/>
              <a:pathLst>
                <a:path w="329564" h="509904">
                  <a:moveTo>
                    <a:pt x="276605" y="434340"/>
                  </a:moveTo>
                  <a:lnTo>
                    <a:pt x="329184" y="509778"/>
                  </a:lnTo>
                  <a:lnTo>
                    <a:pt x="310896" y="420624"/>
                  </a:lnTo>
                  <a:lnTo>
                    <a:pt x="276605" y="434340"/>
                  </a:lnTo>
                </a:path>
                <a:path w="329564" h="509904">
                  <a:moveTo>
                    <a:pt x="294893" y="427482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100" name="object 100"/>
          <p:cNvGraphicFramePr>
            <a:graphicFrameLocks noGrp="1"/>
          </p:cNvGraphicFramePr>
          <p:nvPr/>
        </p:nvGraphicFramePr>
        <p:xfrm>
          <a:off x="2694831" y="2413102"/>
          <a:ext cx="400386" cy="1827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669">
                <a:tc>
                  <a:txBody>
                    <a:bodyPr/>
                    <a:lstStyle/>
                    <a:p>
                      <a:pPr marL="15875">
                        <a:lnSpc>
                          <a:spcPts val="1235"/>
                        </a:lnSpc>
                        <a:spcBef>
                          <a:spcPts val="395"/>
                        </a:spcBef>
                      </a:pPr>
                      <a:r>
                        <a:rPr sz="700" dirty="0">
                          <a:latin typeface="Comic Sans MS"/>
                          <a:cs typeface="Comic Sans MS"/>
                        </a:rPr>
                        <a:t>J</a:t>
                      </a:r>
                      <a:endParaRPr sz="700">
                        <a:latin typeface="Comic Sans MS"/>
                        <a:cs typeface="Comic Sans MS"/>
                      </a:endParaRPr>
                    </a:p>
                  </a:txBody>
                  <a:tcPr marL="0" marR="0" marT="3032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1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111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A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111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1" name="object 101"/>
          <p:cNvGrpSpPr/>
          <p:nvPr/>
        </p:nvGrpSpPr>
        <p:grpSpPr>
          <a:xfrm>
            <a:off x="3203279" y="2107572"/>
            <a:ext cx="375050" cy="728603"/>
            <a:chOff x="5298757" y="3160839"/>
            <a:chExt cx="620395" cy="1205230"/>
          </a:xfrm>
        </p:grpSpPr>
        <p:sp>
          <p:nvSpPr>
            <p:cNvPr id="102" name="object 102"/>
            <p:cNvSpPr/>
            <p:nvPr/>
          </p:nvSpPr>
          <p:spPr>
            <a:xfrm>
              <a:off x="5879591" y="4278884"/>
              <a:ext cx="34290" cy="82550"/>
            </a:xfrm>
            <a:custGeom>
              <a:avLst/>
              <a:gdLst/>
              <a:ahLst/>
              <a:cxnLst/>
              <a:rect l="l" t="t" r="r" b="b"/>
              <a:pathLst>
                <a:path w="34289" h="82550">
                  <a:moveTo>
                    <a:pt x="0" y="0"/>
                  </a:moveTo>
                  <a:lnTo>
                    <a:pt x="34290" y="8229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63590" y="4272025"/>
              <a:ext cx="50800" cy="89535"/>
            </a:xfrm>
            <a:custGeom>
              <a:avLst/>
              <a:gdLst/>
              <a:ahLst/>
              <a:cxnLst/>
              <a:rect l="l" t="t" r="r" b="b"/>
              <a:pathLst>
                <a:path w="50800" h="89535">
                  <a:moveTo>
                    <a:pt x="32003" y="0"/>
                  </a:moveTo>
                  <a:lnTo>
                    <a:pt x="0" y="13715"/>
                  </a:lnTo>
                  <a:lnTo>
                    <a:pt x="50291" y="89153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03520" y="3165602"/>
              <a:ext cx="610870" cy="1195705"/>
            </a:xfrm>
            <a:custGeom>
              <a:avLst/>
              <a:gdLst/>
              <a:ahLst/>
              <a:cxnLst/>
              <a:rect l="l" t="t" r="r" b="b"/>
              <a:pathLst>
                <a:path w="610870" h="1195704">
                  <a:moveTo>
                    <a:pt x="560070" y="1120139"/>
                  </a:moveTo>
                  <a:lnTo>
                    <a:pt x="610361" y="1195577"/>
                  </a:lnTo>
                  <a:lnTo>
                    <a:pt x="592073" y="1106423"/>
                  </a:lnTo>
                  <a:lnTo>
                    <a:pt x="560070" y="1120139"/>
                  </a:lnTo>
                </a:path>
                <a:path w="610870" h="1195704">
                  <a:moveTo>
                    <a:pt x="576071" y="1113282"/>
                  </a:moveTo>
                  <a:lnTo>
                    <a:pt x="578358" y="1120139"/>
                  </a:lnTo>
                  <a:lnTo>
                    <a:pt x="224027" y="256031"/>
                  </a:ln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2805389" y="2041353"/>
          <a:ext cx="397698" cy="193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669">
                <a:tc>
                  <a:txBody>
                    <a:bodyPr/>
                    <a:lstStyle/>
                    <a:p>
                      <a:pPr marL="15875">
                        <a:lnSpc>
                          <a:spcPts val="1250"/>
                        </a:lnSpc>
                        <a:spcBef>
                          <a:spcPts val="375"/>
                        </a:spcBef>
                      </a:pPr>
                      <a:r>
                        <a:rPr sz="700" dirty="0">
                          <a:latin typeface="Comic Sans MS"/>
                          <a:cs typeface="Comic Sans MS"/>
                        </a:rPr>
                        <a:t>®</a:t>
                      </a:r>
                      <a:endParaRPr sz="700">
                        <a:latin typeface="Comic Sans MS"/>
                        <a:cs typeface="Comic Sans MS"/>
                      </a:endParaRPr>
                    </a:p>
                  </a:txBody>
                  <a:tcPr marL="0" marR="0" marT="287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spc="-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.</a:t>
                      </a:r>
                      <a:r>
                        <a:rPr sz="700" spc="-5" dirty="0">
                          <a:latin typeface="Tahoma"/>
                          <a:cs typeface="Tahoma"/>
                        </a:rPr>
                        <a:t>0</a:t>
                      </a:r>
                      <a:r>
                        <a:rPr sz="700" dirty="0">
                          <a:latin typeface="Tahoma"/>
                          <a:cs typeface="Tahoma"/>
                        </a:rPr>
                        <a:t>1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111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dirty="0">
                          <a:latin typeface="Tahoma"/>
                          <a:cs typeface="Tahoma"/>
                        </a:rPr>
                        <a:t>A</a:t>
                      </a:r>
                      <a:endParaRPr sz="700">
                        <a:latin typeface="Tahoma"/>
                        <a:cs typeface="Tahoma"/>
                      </a:endParaRPr>
                    </a:p>
                  </a:txBody>
                  <a:tcPr marL="0" marR="0" marT="1113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6" name="object 106"/>
          <p:cNvGrpSpPr/>
          <p:nvPr/>
        </p:nvGrpSpPr>
        <p:grpSpPr>
          <a:xfrm>
            <a:off x="3425776" y="1821506"/>
            <a:ext cx="669101" cy="1147414"/>
            <a:chOff x="5666803" y="2687637"/>
            <a:chExt cx="1106805" cy="1898014"/>
          </a:xfrm>
        </p:grpSpPr>
        <p:sp>
          <p:nvSpPr>
            <p:cNvPr id="107" name="object 107"/>
            <p:cNvSpPr/>
            <p:nvPr/>
          </p:nvSpPr>
          <p:spPr>
            <a:xfrm>
              <a:off x="6750557" y="4489196"/>
              <a:ext cx="0" cy="91440"/>
            </a:xfrm>
            <a:custGeom>
              <a:avLst/>
              <a:gdLst/>
              <a:ahLst/>
              <a:cxnLst/>
              <a:rect l="l" t="t" r="r" b="b"/>
              <a:pathLst>
                <a:path h="91439">
                  <a:moveTo>
                    <a:pt x="0" y="0"/>
                  </a:moveTo>
                  <a:lnTo>
                    <a:pt x="0" y="9143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6732269" y="4489196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0"/>
                  </a:lnTo>
                  <a:lnTo>
                    <a:pt x="18288" y="914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5671565" y="2692400"/>
              <a:ext cx="1097280" cy="1888489"/>
            </a:xfrm>
            <a:custGeom>
              <a:avLst/>
              <a:gdLst/>
              <a:ahLst/>
              <a:cxnLst/>
              <a:rect l="l" t="t" r="r" b="b"/>
              <a:pathLst>
                <a:path w="1097279" h="1888489">
                  <a:moveTo>
                    <a:pt x="1060703" y="1796796"/>
                  </a:moveTo>
                  <a:lnTo>
                    <a:pt x="1078991" y="1888235"/>
                  </a:lnTo>
                  <a:lnTo>
                    <a:pt x="1097279" y="1796796"/>
                  </a:lnTo>
                  <a:lnTo>
                    <a:pt x="1060703" y="1796796"/>
                  </a:lnTo>
                </a:path>
                <a:path w="1097279" h="1888489">
                  <a:moveTo>
                    <a:pt x="1078991" y="1796796"/>
                  </a:moveTo>
                  <a:lnTo>
                    <a:pt x="1076706" y="100583"/>
                  </a:lnTo>
                  <a:lnTo>
                    <a:pt x="562355" y="109728"/>
                  </a:lnTo>
                  <a:lnTo>
                    <a:pt x="448055" y="109728"/>
                  </a:lnTo>
                </a:path>
                <a:path w="1097279" h="1888489">
                  <a:moveTo>
                    <a:pt x="0" y="0"/>
                  </a:moveTo>
                  <a:lnTo>
                    <a:pt x="0" y="219456"/>
                  </a:lnTo>
                </a:path>
                <a:path w="1097279" h="1888489">
                  <a:moveTo>
                    <a:pt x="324612" y="0"/>
                  </a:moveTo>
                  <a:lnTo>
                    <a:pt x="324612" y="2194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3288155" y="1824999"/>
            <a:ext cx="424186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23031" defTabSz="552755">
              <a:spcBef>
                <a:spcPts val="82"/>
              </a:spcBef>
            </a:pPr>
            <a:r>
              <a:rPr sz="997" spc="480" baseline="-10101" dirty="0">
                <a:solidFill>
                  <a:prstClr val="black"/>
                </a:solidFill>
                <a:latin typeface="Comic Sans MS"/>
                <a:cs typeface="Comic Sans MS"/>
              </a:rPr>
              <a:t>®</a:t>
            </a:r>
            <a:r>
              <a:rPr sz="997" spc="-77" baseline="-10101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-6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301513" y="1824385"/>
            <a:ext cx="1242617" cy="2053753"/>
          </a:xfrm>
          <a:custGeom>
            <a:avLst/>
            <a:gdLst/>
            <a:ahLst/>
            <a:cxnLst/>
            <a:rect l="l" t="t" r="r" b="b"/>
            <a:pathLst>
              <a:path w="2055495" h="3397250">
                <a:moveTo>
                  <a:pt x="0" y="219456"/>
                </a:moveTo>
                <a:lnTo>
                  <a:pt x="0" y="0"/>
                </a:lnTo>
                <a:lnTo>
                  <a:pt x="658367" y="0"/>
                </a:lnTo>
                <a:lnTo>
                  <a:pt x="658367" y="219456"/>
                </a:lnTo>
                <a:lnTo>
                  <a:pt x="0" y="219456"/>
                </a:lnTo>
              </a:path>
              <a:path w="2055495" h="3397250">
                <a:moveTo>
                  <a:pt x="669798" y="3396996"/>
                </a:moveTo>
                <a:lnTo>
                  <a:pt x="2055114" y="33969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882553" y="3676832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3.2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714606" y="3676103"/>
            <a:ext cx="866799" cy="204991"/>
            <a:chOff x="6144577" y="5755449"/>
            <a:chExt cx="1433830" cy="339090"/>
          </a:xfrm>
        </p:grpSpPr>
        <p:sp>
          <p:nvSpPr>
            <p:cNvPr id="114" name="object 114"/>
            <p:cNvSpPr/>
            <p:nvPr/>
          </p:nvSpPr>
          <p:spPr>
            <a:xfrm>
              <a:off x="6149340" y="5760211"/>
              <a:ext cx="1424305" cy="329565"/>
            </a:xfrm>
            <a:custGeom>
              <a:avLst/>
              <a:gdLst/>
              <a:ahLst/>
              <a:cxnLst/>
              <a:rect l="l" t="t" r="r" b="b"/>
              <a:pathLst>
                <a:path w="1424304" h="329564">
                  <a:moveTo>
                    <a:pt x="189737" y="164591"/>
                  </a:moveTo>
                  <a:lnTo>
                    <a:pt x="0" y="164591"/>
                  </a:lnTo>
                  <a:lnTo>
                    <a:pt x="96012" y="329184"/>
                  </a:lnTo>
                  <a:lnTo>
                    <a:pt x="285750" y="0"/>
                  </a:lnTo>
                  <a:lnTo>
                    <a:pt x="614933" y="0"/>
                  </a:lnTo>
                </a:path>
                <a:path w="1424304" h="329564">
                  <a:moveTo>
                    <a:pt x="1335024" y="182879"/>
                  </a:moveTo>
                  <a:lnTo>
                    <a:pt x="1424178" y="1828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7484364" y="5924803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5"/>
                  </a:lnTo>
                  <a:lnTo>
                    <a:pt x="89154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09993" y="5924803"/>
              <a:ext cx="763905" cy="36830"/>
            </a:xfrm>
            <a:custGeom>
              <a:avLst/>
              <a:gdLst/>
              <a:ahLst/>
              <a:cxnLst/>
              <a:rect l="l" t="t" r="r" b="b"/>
              <a:pathLst>
                <a:path w="763904" h="36829">
                  <a:moveTo>
                    <a:pt x="674370" y="36575"/>
                  </a:moveTo>
                  <a:lnTo>
                    <a:pt x="763524" y="18287"/>
                  </a:lnTo>
                  <a:lnTo>
                    <a:pt x="674370" y="0"/>
                  </a:lnTo>
                  <a:lnTo>
                    <a:pt x="674370" y="36575"/>
                  </a:lnTo>
                </a:path>
                <a:path w="763904" h="36829">
                  <a:moveTo>
                    <a:pt x="674370" y="18287"/>
                  </a:moveTo>
                  <a:lnTo>
                    <a:pt x="114300" y="18287"/>
                  </a:lnTo>
                  <a:lnTo>
                    <a:pt x="0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4258447" y="3588386"/>
            <a:ext cx="14280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3.2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093379" y="3589154"/>
            <a:ext cx="371979" cy="199233"/>
          </a:xfrm>
          <a:custGeom>
            <a:avLst/>
            <a:gdLst/>
            <a:ahLst/>
            <a:cxnLst/>
            <a:rect l="l" t="t" r="r" b="b"/>
            <a:pathLst>
              <a:path w="615315" h="329564">
                <a:moveTo>
                  <a:pt x="192024" y="164592"/>
                </a:moveTo>
                <a:lnTo>
                  <a:pt x="0" y="164592"/>
                </a:lnTo>
                <a:lnTo>
                  <a:pt x="96011" y="329184"/>
                </a:lnTo>
                <a:lnTo>
                  <a:pt x="285750" y="0"/>
                </a:lnTo>
                <a:lnTo>
                  <a:pt x="614934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294921" y="4786549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40.3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4553458" y="3648463"/>
            <a:ext cx="1676784" cy="1276014"/>
            <a:chOff x="7532179" y="5709729"/>
            <a:chExt cx="2773680" cy="2110740"/>
          </a:xfrm>
        </p:grpSpPr>
        <p:sp>
          <p:nvSpPr>
            <p:cNvPr id="121" name="object 121"/>
            <p:cNvSpPr/>
            <p:nvPr/>
          </p:nvSpPr>
          <p:spPr>
            <a:xfrm>
              <a:off x="7536942" y="7701026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36942" y="7682738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39" y="0"/>
                  </a:moveTo>
                  <a:lnTo>
                    <a:pt x="0" y="18287"/>
                  </a:lnTo>
                  <a:lnTo>
                    <a:pt x="91439" y="36576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36942" y="7682738"/>
              <a:ext cx="2764155" cy="36830"/>
            </a:xfrm>
            <a:custGeom>
              <a:avLst/>
              <a:gdLst/>
              <a:ahLst/>
              <a:cxnLst/>
              <a:rect l="l" t="t" r="r" b="b"/>
              <a:pathLst>
                <a:path w="2764154" h="36829">
                  <a:moveTo>
                    <a:pt x="91439" y="0"/>
                  </a:moveTo>
                  <a:lnTo>
                    <a:pt x="0" y="18287"/>
                  </a:lnTo>
                  <a:lnTo>
                    <a:pt x="91439" y="36576"/>
                  </a:lnTo>
                  <a:lnTo>
                    <a:pt x="91439" y="0"/>
                  </a:lnTo>
                </a:path>
                <a:path w="2764154" h="36829">
                  <a:moveTo>
                    <a:pt x="2672333" y="18287"/>
                  </a:moveTo>
                  <a:lnTo>
                    <a:pt x="2763774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209276" y="7682738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6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7536942" y="5714491"/>
              <a:ext cx="2764155" cy="2101215"/>
            </a:xfrm>
            <a:custGeom>
              <a:avLst/>
              <a:gdLst/>
              <a:ahLst/>
              <a:cxnLst/>
              <a:rect l="l" t="t" r="r" b="b"/>
              <a:pathLst>
                <a:path w="2764154" h="2101215">
                  <a:moveTo>
                    <a:pt x="2672333" y="2004822"/>
                  </a:moveTo>
                  <a:lnTo>
                    <a:pt x="2763774" y="1986534"/>
                  </a:lnTo>
                  <a:lnTo>
                    <a:pt x="2672333" y="1968246"/>
                  </a:lnTo>
                  <a:lnTo>
                    <a:pt x="2672333" y="2004822"/>
                  </a:lnTo>
                </a:path>
                <a:path w="2764154" h="2101215">
                  <a:moveTo>
                    <a:pt x="91439" y="1986534"/>
                  </a:moveTo>
                  <a:lnTo>
                    <a:pt x="1207007" y="1986534"/>
                  </a:lnTo>
                </a:path>
                <a:path w="2764154" h="2101215">
                  <a:moveTo>
                    <a:pt x="1556765" y="1986534"/>
                  </a:moveTo>
                  <a:lnTo>
                    <a:pt x="2672333" y="1986534"/>
                  </a:lnTo>
                </a:path>
                <a:path w="2764154" h="2101215">
                  <a:moveTo>
                    <a:pt x="0" y="505205"/>
                  </a:moveTo>
                  <a:lnTo>
                    <a:pt x="0" y="2100834"/>
                  </a:lnTo>
                </a:path>
                <a:path w="2764154" h="2101215">
                  <a:moveTo>
                    <a:pt x="2763774" y="0"/>
                  </a:moveTo>
                  <a:lnTo>
                    <a:pt x="2763774" y="674370"/>
                  </a:lnTo>
                </a:path>
                <a:path w="2764154" h="2101215">
                  <a:moveTo>
                    <a:pt x="2763774" y="845820"/>
                  </a:moveTo>
                  <a:lnTo>
                    <a:pt x="2763774" y="21008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5007472" y="4532267"/>
            <a:ext cx="24222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26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553459" y="3866814"/>
            <a:ext cx="1161234" cy="803459"/>
            <a:chOff x="7532179" y="6070917"/>
            <a:chExt cx="1920875" cy="1329055"/>
          </a:xfrm>
        </p:grpSpPr>
        <p:sp>
          <p:nvSpPr>
            <p:cNvPr id="128" name="object 128"/>
            <p:cNvSpPr/>
            <p:nvPr/>
          </p:nvSpPr>
          <p:spPr>
            <a:xfrm>
              <a:off x="7536942" y="728040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9143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36942" y="726211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39" y="0"/>
                  </a:moveTo>
                  <a:lnTo>
                    <a:pt x="0" y="18287"/>
                  </a:lnTo>
                  <a:lnTo>
                    <a:pt x="91439" y="36575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36942" y="7262114"/>
              <a:ext cx="1872614" cy="36830"/>
            </a:xfrm>
            <a:custGeom>
              <a:avLst/>
              <a:gdLst/>
              <a:ahLst/>
              <a:cxnLst/>
              <a:rect l="l" t="t" r="r" b="b"/>
              <a:pathLst>
                <a:path w="1872615" h="36829">
                  <a:moveTo>
                    <a:pt x="91439" y="0"/>
                  </a:moveTo>
                  <a:lnTo>
                    <a:pt x="0" y="18287"/>
                  </a:lnTo>
                  <a:lnTo>
                    <a:pt x="91439" y="36575"/>
                  </a:lnTo>
                  <a:lnTo>
                    <a:pt x="91439" y="0"/>
                  </a:lnTo>
                </a:path>
                <a:path w="1872615" h="36829">
                  <a:moveTo>
                    <a:pt x="1803653" y="18287"/>
                  </a:moveTo>
                  <a:lnTo>
                    <a:pt x="1872233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9409176" y="7257541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2859" y="0"/>
                  </a:moveTo>
                  <a:lnTo>
                    <a:pt x="6857" y="6858"/>
                  </a:lnTo>
                  <a:lnTo>
                    <a:pt x="0" y="22860"/>
                  </a:lnTo>
                  <a:lnTo>
                    <a:pt x="6857" y="38861"/>
                  </a:lnTo>
                  <a:lnTo>
                    <a:pt x="22859" y="45720"/>
                  </a:lnTo>
                  <a:lnTo>
                    <a:pt x="36576" y="38861"/>
                  </a:lnTo>
                  <a:lnTo>
                    <a:pt x="43433" y="22860"/>
                  </a:lnTo>
                  <a:lnTo>
                    <a:pt x="36576" y="6858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36942" y="6075679"/>
              <a:ext cx="1895475" cy="1319530"/>
            </a:xfrm>
            <a:custGeom>
              <a:avLst/>
              <a:gdLst/>
              <a:ahLst/>
              <a:cxnLst/>
              <a:rect l="l" t="t" r="r" b="b"/>
              <a:pathLst>
                <a:path w="1895475" h="1319529">
                  <a:moveTo>
                    <a:pt x="91439" y="1204722"/>
                  </a:moveTo>
                  <a:lnTo>
                    <a:pt x="731519" y="1204722"/>
                  </a:lnTo>
                </a:path>
                <a:path w="1895475" h="1319529">
                  <a:moveTo>
                    <a:pt x="1163574" y="1204722"/>
                  </a:moveTo>
                  <a:lnTo>
                    <a:pt x="1803653" y="1204722"/>
                  </a:lnTo>
                </a:path>
                <a:path w="1895475" h="1319529">
                  <a:moveTo>
                    <a:pt x="0" y="144017"/>
                  </a:moveTo>
                  <a:lnTo>
                    <a:pt x="0" y="1319022"/>
                  </a:lnTo>
                </a:path>
                <a:path w="1895475" h="1319529">
                  <a:moveTo>
                    <a:pt x="1895093" y="0"/>
                  </a:moveTo>
                  <a:lnTo>
                    <a:pt x="1895093" y="131902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5871200" y="4532267"/>
            <a:ext cx="185797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14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5688167" y="3648464"/>
            <a:ext cx="542037" cy="1021502"/>
            <a:chOff x="9409176" y="5709729"/>
            <a:chExt cx="896619" cy="1689735"/>
          </a:xfrm>
        </p:grpSpPr>
        <p:sp>
          <p:nvSpPr>
            <p:cNvPr id="135" name="object 135"/>
            <p:cNvSpPr/>
            <p:nvPr/>
          </p:nvSpPr>
          <p:spPr>
            <a:xfrm>
              <a:off x="9452609" y="7280402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79">
                  <a:moveTo>
                    <a:pt x="6858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9409176" y="7257541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2859" y="0"/>
                  </a:moveTo>
                  <a:lnTo>
                    <a:pt x="6857" y="6858"/>
                  </a:lnTo>
                  <a:lnTo>
                    <a:pt x="0" y="22860"/>
                  </a:lnTo>
                  <a:lnTo>
                    <a:pt x="6857" y="38861"/>
                  </a:lnTo>
                  <a:lnTo>
                    <a:pt x="22859" y="45720"/>
                  </a:lnTo>
                  <a:lnTo>
                    <a:pt x="36576" y="38861"/>
                  </a:lnTo>
                  <a:lnTo>
                    <a:pt x="43433" y="22860"/>
                  </a:lnTo>
                  <a:lnTo>
                    <a:pt x="36576" y="6858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209276" y="7280402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209276" y="726211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5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9432035" y="5714491"/>
              <a:ext cx="868680" cy="1680210"/>
            </a:xfrm>
            <a:custGeom>
              <a:avLst/>
              <a:gdLst/>
              <a:ahLst/>
              <a:cxnLst/>
              <a:rect l="l" t="t" r="r" b="b"/>
              <a:pathLst>
                <a:path w="868679" h="1680209">
                  <a:moveTo>
                    <a:pt x="777240" y="1584198"/>
                  </a:moveTo>
                  <a:lnTo>
                    <a:pt x="868680" y="1565910"/>
                  </a:lnTo>
                  <a:lnTo>
                    <a:pt x="777240" y="1547622"/>
                  </a:lnTo>
                  <a:lnTo>
                    <a:pt x="777240" y="1584198"/>
                  </a:lnTo>
                </a:path>
                <a:path w="868679" h="1680209">
                  <a:moveTo>
                    <a:pt x="89154" y="1565910"/>
                  </a:moveTo>
                  <a:lnTo>
                    <a:pt x="265176" y="1565910"/>
                  </a:lnTo>
                </a:path>
                <a:path w="868679" h="1680209">
                  <a:moveTo>
                    <a:pt x="603504" y="1565910"/>
                  </a:moveTo>
                  <a:lnTo>
                    <a:pt x="777240" y="1565910"/>
                  </a:lnTo>
                </a:path>
                <a:path w="868679" h="1680209">
                  <a:moveTo>
                    <a:pt x="0" y="361188"/>
                  </a:moveTo>
                  <a:lnTo>
                    <a:pt x="0" y="1680210"/>
                  </a:lnTo>
                </a:path>
                <a:path w="868679" h="1680209">
                  <a:moveTo>
                    <a:pt x="868680" y="0"/>
                  </a:moveTo>
                  <a:lnTo>
                    <a:pt x="868680" y="674370"/>
                  </a:lnTo>
                </a:path>
                <a:path w="868679" h="1680209">
                  <a:moveTo>
                    <a:pt x="868680" y="845820"/>
                  </a:moveTo>
                  <a:lnTo>
                    <a:pt x="868680" y="168021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4221134" y="4016795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4420790" y="3880633"/>
            <a:ext cx="399618" cy="274090"/>
            <a:chOff x="7312723" y="6093777"/>
            <a:chExt cx="661035" cy="453390"/>
          </a:xfrm>
        </p:grpSpPr>
        <p:sp>
          <p:nvSpPr>
            <p:cNvPr id="142" name="object 142"/>
            <p:cNvSpPr/>
            <p:nvPr/>
          </p:nvSpPr>
          <p:spPr>
            <a:xfrm>
              <a:off x="7447788" y="6427724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0" y="0"/>
                  </a:moveTo>
                  <a:lnTo>
                    <a:pt x="8915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47788" y="6409435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0" y="0"/>
                  </a:moveTo>
                  <a:lnTo>
                    <a:pt x="0" y="36576"/>
                  </a:lnTo>
                  <a:lnTo>
                    <a:pt x="89154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47788" y="6409435"/>
              <a:ext cx="432434" cy="36830"/>
            </a:xfrm>
            <a:custGeom>
              <a:avLst/>
              <a:gdLst/>
              <a:ahLst/>
              <a:cxnLst/>
              <a:rect l="l" t="t" r="r" b="b"/>
              <a:pathLst>
                <a:path w="432434" h="36829">
                  <a:moveTo>
                    <a:pt x="0" y="36576"/>
                  </a:moveTo>
                  <a:lnTo>
                    <a:pt x="89154" y="18288"/>
                  </a:lnTo>
                  <a:lnTo>
                    <a:pt x="0" y="0"/>
                  </a:lnTo>
                  <a:lnTo>
                    <a:pt x="0" y="36576"/>
                  </a:lnTo>
                </a:path>
                <a:path w="432434" h="36829">
                  <a:moveTo>
                    <a:pt x="432054" y="18288"/>
                  </a:moveTo>
                  <a:lnTo>
                    <a:pt x="340614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7788402" y="6409435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91440" y="0"/>
                  </a:moveTo>
                  <a:lnTo>
                    <a:pt x="0" y="18288"/>
                  </a:lnTo>
                  <a:lnTo>
                    <a:pt x="91440" y="36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7317485" y="6098540"/>
              <a:ext cx="651510" cy="443865"/>
            </a:xfrm>
            <a:custGeom>
              <a:avLst/>
              <a:gdLst/>
              <a:ahLst/>
              <a:cxnLst/>
              <a:rect l="l" t="t" r="r" b="b"/>
              <a:pathLst>
                <a:path w="651509" h="443865">
                  <a:moveTo>
                    <a:pt x="562356" y="310895"/>
                  </a:moveTo>
                  <a:lnTo>
                    <a:pt x="470916" y="329183"/>
                  </a:lnTo>
                  <a:lnTo>
                    <a:pt x="562356" y="347471"/>
                  </a:lnTo>
                  <a:lnTo>
                    <a:pt x="562356" y="310895"/>
                  </a:lnTo>
                </a:path>
                <a:path w="651509" h="443865">
                  <a:moveTo>
                    <a:pt x="130302" y="329183"/>
                  </a:moveTo>
                  <a:lnTo>
                    <a:pt x="38862" y="329183"/>
                  </a:lnTo>
                </a:path>
                <a:path w="651509" h="443865">
                  <a:moveTo>
                    <a:pt x="562356" y="329183"/>
                  </a:moveTo>
                  <a:lnTo>
                    <a:pt x="651509" y="329183"/>
                  </a:lnTo>
                </a:path>
                <a:path w="651509" h="443865">
                  <a:moveTo>
                    <a:pt x="219456" y="121157"/>
                  </a:moveTo>
                  <a:lnTo>
                    <a:pt x="219456" y="443483"/>
                  </a:lnTo>
                </a:path>
                <a:path w="651509" h="443865">
                  <a:moveTo>
                    <a:pt x="470916" y="0"/>
                  </a:moveTo>
                  <a:lnTo>
                    <a:pt x="470916" y="443483"/>
                  </a:lnTo>
                </a:path>
                <a:path w="651509" h="443865">
                  <a:moveTo>
                    <a:pt x="0" y="329183"/>
                  </a:moveTo>
                  <a:lnTo>
                    <a:pt x="38862" y="32918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5365402" y="4044434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5565056" y="3670575"/>
            <a:ext cx="391557" cy="511711"/>
            <a:chOff x="9205531" y="5746305"/>
            <a:chExt cx="647700" cy="846455"/>
          </a:xfrm>
        </p:grpSpPr>
        <p:sp>
          <p:nvSpPr>
            <p:cNvPr id="149" name="object 149"/>
            <p:cNvSpPr/>
            <p:nvPr/>
          </p:nvSpPr>
          <p:spPr>
            <a:xfrm>
              <a:off x="9340595" y="6473443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40">
                  <a:moveTo>
                    <a:pt x="0" y="0"/>
                  </a:moveTo>
                  <a:lnTo>
                    <a:pt x="9144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9340595" y="6455155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40" h="36829">
                  <a:moveTo>
                    <a:pt x="0" y="0"/>
                  </a:moveTo>
                  <a:lnTo>
                    <a:pt x="0" y="36576"/>
                  </a:lnTo>
                  <a:lnTo>
                    <a:pt x="91440" y="18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object 151"/>
            <p:cNvSpPr/>
            <p:nvPr/>
          </p:nvSpPr>
          <p:spPr>
            <a:xfrm>
              <a:off x="9340595" y="6455155"/>
              <a:ext cx="418465" cy="36830"/>
            </a:xfrm>
            <a:custGeom>
              <a:avLst/>
              <a:gdLst/>
              <a:ahLst/>
              <a:cxnLst/>
              <a:rect l="l" t="t" r="r" b="b"/>
              <a:pathLst>
                <a:path w="418465" h="36829">
                  <a:moveTo>
                    <a:pt x="0" y="36576"/>
                  </a:moveTo>
                  <a:lnTo>
                    <a:pt x="91440" y="18288"/>
                  </a:lnTo>
                  <a:lnTo>
                    <a:pt x="0" y="0"/>
                  </a:lnTo>
                  <a:lnTo>
                    <a:pt x="0" y="36576"/>
                  </a:lnTo>
                </a:path>
                <a:path w="418465" h="36829">
                  <a:moveTo>
                    <a:pt x="418338" y="18288"/>
                  </a:moveTo>
                  <a:lnTo>
                    <a:pt x="349758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46919" y="6450584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0573" y="0"/>
                  </a:moveTo>
                  <a:lnTo>
                    <a:pt x="4572" y="6857"/>
                  </a:lnTo>
                  <a:lnTo>
                    <a:pt x="0" y="22859"/>
                  </a:lnTo>
                  <a:lnTo>
                    <a:pt x="4572" y="38862"/>
                  </a:lnTo>
                  <a:lnTo>
                    <a:pt x="20573" y="45719"/>
                  </a:lnTo>
                  <a:lnTo>
                    <a:pt x="36575" y="38862"/>
                  </a:lnTo>
                  <a:lnTo>
                    <a:pt x="43434" y="22859"/>
                  </a:lnTo>
                  <a:lnTo>
                    <a:pt x="36575" y="6857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9210293" y="5751067"/>
              <a:ext cx="638175" cy="836930"/>
            </a:xfrm>
            <a:custGeom>
              <a:avLst/>
              <a:gdLst/>
              <a:ahLst/>
              <a:cxnLst/>
              <a:rect l="l" t="t" r="r" b="b"/>
              <a:pathLst>
                <a:path w="638175" h="836929">
                  <a:moveTo>
                    <a:pt x="130302" y="722376"/>
                  </a:moveTo>
                  <a:lnTo>
                    <a:pt x="41148" y="722376"/>
                  </a:lnTo>
                </a:path>
                <a:path w="638175" h="836929">
                  <a:moveTo>
                    <a:pt x="548640" y="722376"/>
                  </a:moveTo>
                  <a:lnTo>
                    <a:pt x="637794" y="722376"/>
                  </a:lnTo>
                </a:path>
                <a:path w="638175" h="836929">
                  <a:moveTo>
                    <a:pt x="221742" y="324611"/>
                  </a:moveTo>
                  <a:lnTo>
                    <a:pt x="221742" y="836676"/>
                  </a:lnTo>
                </a:path>
                <a:path w="638175" h="836929">
                  <a:moveTo>
                    <a:pt x="457200" y="0"/>
                  </a:moveTo>
                  <a:lnTo>
                    <a:pt x="457200" y="836676"/>
                  </a:lnTo>
                </a:path>
                <a:path w="638175" h="836929">
                  <a:moveTo>
                    <a:pt x="0" y="722376"/>
                  </a:moveTo>
                  <a:lnTo>
                    <a:pt x="41148" y="7223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6049474" y="4044434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4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5733656" y="3670575"/>
            <a:ext cx="308639" cy="511711"/>
            <a:chOff x="9484423" y="5746305"/>
            <a:chExt cx="510540" cy="846455"/>
          </a:xfrm>
        </p:grpSpPr>
        <p:sp>
          <p:nvSpPr>
            <p:cNvPr id="156" name="object 156"/>
            <p:cNvSpPr/>
            <p:nvPr/>
          </p:nvSpPr>
          <p:spPr>
            <a:xfrm>
              <a:off x="9578340" y="6473443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79">
                  <a:moveTo>
                    <a:pt x="0" y="0"/>
                  </a:moveTo>
                  <a:lnTo>
                    <a:pt x="6857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9646919" y="6450584"/>
              <a:ext cx="43815" cy="45720"/>
            </a:xfrm>
            <a:custGeom>
              <a:avLst/>
              <a:gdLst/>
              <a:ahLst/>
              <a:cxnLst/>
              <a:rect l="l" t="t" r="r" b="b"/>
              <a:pathLst>
                <a:path w="43815" h="45720">
                  <a:moveTo>
                    <a:pt x="20573" y="0"/>
                  </a:moveTo>
                  <a:lnTo>
                    <a:pt x="4572" y="6857"/>
                  </a:lnTo>
                  <a:lnTo>
                    <a:pt x="0" y="22859"/>
                  </a:lnTo>
                  <a:lnTo>
                    <a:pt x="4572" y="38862"/>
                  </a:lnTo>
                  <a:lnTo>
                    <a:pt x="20573" y="45719"/>
                  </a:lnTo>
                  <a:lnTo>
                    <a:pt x="36575" y="38862"/>
                  </a:lnTo>
                  <a:lnTo>
                    <a:pt x="43434" y="22859"/>
                  </a:lnTo>
                  <a:lnTo>
                    <a:pt x="36575" y="6857"/>
                  </a:lnTo>
                  <a:lnTo>
                    <a:pt x="205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9770364" y="6473443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9770364" y="6455155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4" h="36829">
                  <a:moveTo>
                    <a:pt x="89154" y="0"/>
                  </a:moveTo>
                  <a:lnTo>
                    <a:pt x="0" y="18288"/>
                  </a:lnTo>
                  <a:lnTo>
                    <a:pt x="89154" y="36576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object 160"/>
            <p:cNvSpPr/>
            <p:nvPr/>
          </p:nvSpPr>
          <p:spPr>
            <a:xfrm>
              <a:off x="9489185" y="5751067"/>
              <a:ext cx="501015" cy="836930"/>
            </a:xfrm>
            <a:custGeom>
              <a:avLst/>
              <a:gdLst/>
              <a:ahLst/>
              <a:cxnLst/>
              <a:rect l="l" t="t" r="r" b="b"/>
              <a:pathLst>
                <a:path w="501015" h="836929">
                  <a:moveTo>
                    <a:pt x="370332" y="704088"/>
                  </a:moveTo>
                  <a:lnTo>
                    <a:pt x="281178" y="722376"/>
                  </a:lnTo>
                  <a:lnTo>
                    <a:pt x="370332" y="740664"/>
                  </a:lnTo>
                  <a:lnTo>
                    <a:pt x="370332" y="704088"/>
                  </a:lnTo>
                </a:path>
                <a:path w="501015" h="836929">
                  <a:moveTo>
                    <a:pt x="89154" y="722376"/>
                  </a:moveTo>
                  <a:lnTo>
                    <a:pt x="0" y="722376"/>
                  </a:lnTo>
                </a:path>
                <a:path w="501015" h="836929">
                  <a:moveTo>
                    <a:pt x="370332" y="722376"/>
                  </a:moveTo>
                  <a:lnTo>
                    <a:pt x="459486" y="722376"/>
                  </a:lnTo>
                </a:path>
                <a:path w="501015" h="836929">
                  <a:moveTo>
                    <a:pt x="178307" y="0"/>
                  </a:moveTo>
                  <a:lnTo>
                    <a:pt x="178307" y="836676"/>
                  </a:lnTo>
                </a:path>
                <a:path w="501015" h="836929">
                  <a:moveTo>
                    <a:pt x="281178" y="0"/>
                  </a:moveTo>
                  <a:lnTo>
                    <a:pt x="281178" y="836676"/>
                  </a:lnTo>
                </a:path>
                <a:path w="501015" h="836929">
                  <a:moveTo>
                    <a:pt x="500633" y="722376"/>
                  </a:moveTo>
                  <a:lnTo>
                    <a:pt x="459486" y="7223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1" name="object 161"/>
          <p:cNvSpPr txBox="1"/>
          <p:nvPr/>
        </p:nvSpPr>
        <p:spPr>
          <a:xfrm>
            <a:off x="5800720" y="4251729"/>
            <a:ext cx="192323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9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5699108" y="3866814"/>
            <a:ext cx="408063" cy="522843"/>
            <a:chOff x="9427273" y="6070917"/>
            <a:chExt cx="675005" cy="864869"/>
          </a:xfrm>
        </p:grpSpPr>
        <p:sp>
          <p:nvSpPr>
            <p:cNvPr id="163" name="object 163"/>
            <p:cNvSpPr/>
            <p:nvPr/>
          </p:nvSpPr>
          <p:spPr>
            <a:xfrm>
              <a:off x="9432035" y="6816344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164"/>
            <p:cNvSpPr/>
            <p:nvPr/>
          </p:nvSpPr>
          <p:spPr>
            <a:xfrm>
              <a:off x="9432035" y="6798056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4" y="0"/>
                  </a:moveTo>
                  <a:lnTo>
                    <a:pt x="0" y="18288"/>
                  </a:lnTo>
                  <a:lnTo>
                    <a:pt x="89154" y="34290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9432035" y="6798056"/>
              <a:ext cx="624205" cy="34290"/>
            </a:xfrm>
            <a:custGeom>
              <a:avLst/>
              <a:gdLst/>
              <a:ahLst/>
              <a:cxnLst/>
              <a:rect l="l" t="t" r="r" b="b"/>
              <a:pathLst>
                <a:path w="624204" h="34290">
                  <a:moveTo>
                    <a:pt x="89154" y="0"/>
                  </a:moveTo>
                  <a:lnTo>
                    <a:pt x="0" y="18288"/>
                  </a:lnTo>
                  <a:lnTo>
                    <a:pt x="89154" y="34290"/>
                  </a:lnTo>
                  <a:lnTo>
                    <a:pt x="89154" y="0"/>
                  </a:lnTo>
                </a:path>
                <a:path w="624204" h="34290">
                  <a:moveTo>
                    <a:pt x="557783" y="18288"/>
                  </a:moveTo>
                  <a:lnTo>
                    <a:pt x="624078" y="182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056114" y="6793484"/>
              <a:ext cx="45720" cy="43815"/>
            </a:xfrm>
            <a:custGeom>
              <a:avLst/>
              <a:gdLst/>
              <a:ahLst/>
              <a:cxnLst/>
              <a:rect l="l" t="t" r="r" b="b"/>
              <a:pathLst>
                <a:path w="45720" h="43815">
                  <a:moveTo>
                    <a:pt x="22859" y="0"/>
                  </a:moveTo>
                  <a:lnTo>
                    <a:pt x="6857" y="6857"/>
                  </a:lnTo>
                  <a:lnTo>
                    <a:pt x="0" y="22859"/>
                  </a:lnTo>
                  <a:lnTo>
                    <a:pt x="6857" y="38861"/>
                  </a:lnTo>
                  <a:lnTo>
                    <a:pt x="22859" y="43433"/>
                  </a:lnTo>
                  <a:lnTo>
                    <a:pt x="38861" y="38861"/>
                  </a:lnTo>
                  <a:lnTo>
                    <a:pt x="45719" y="22859"/>
                  </a:lnTo>
                  <a:lnTo>
                    <a:pt x="38861" y="6857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9432035" y="6075679"/>
              <a:ext cx="558165" cy="855344"/>
            </a:xfrm>
            <a:custGeom>
              <a:avLst/>
              <a:gdLst/>
              <a:ahLst/>
              <a:cxnLst/>
              <a:rect l="l" t="t" r="r" b="b"/>
              <a:pathLst>
                <a:path w="558165" h="855345">
                  <a:moveTo>
                    <a:pt x="89154" y="740664"/>
                  </a:moveTo>
                  <a:lnTo>
                    <a:pt x="146304" y="740664"/>
                  </a:lnTo>
                </a:path>
                <a:path w="558165" h="855345">
                  <a:moveTo>
                    <a:pt x="498347" y="740664"/>
                  </a:moveTo>
                  <a:lnTo>
                    <a:pt x="557783" y="740664"/>
                  </a:lnTo>
                </a:path>
                <a:path w="558165" h="855345">
                  <a:moveTo>
                    <a:pt x="0" y="0"/>
                  </a:moveTo>
                  <a:lnTo>
                    <a:pt x="0" y="85496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8" name="object 168"/>
          <p:cNvSpPr/>
          <p:nvPr/>
        </p:nvSpPr>
        <p:spPr>
          <a:xfrm>
            <a:off x="6093082" y="3719058"/>
            <a:ext cx="0" cy="340117"/>
          </a:xfrm>
          <a:custGeom>
            <a:avLst/>
            <a:gdLst/>
            <a:ahLst/>
            <a:cxnLst/>
            <a:rect l="l" t="t" r="r" b="b"/>
            <a:pathLst>
              <a:path h="562610">
                <a:moveTo>
                  <a:pt x="0" y="0"/>
                </a:moveTo>
                <a:lnTo>
                  <a:pt x="0" y="562356"/>
                </a:lnTo>
              </a:path>
              <a:path h="562610">
                <a:moveTo>
                  <a:pt x="0" y="0"/>
                </a:moveTo>
                <a:lnTo>
                  <a:pt x="0" y="56235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093082" y="4162669"/>
            <a:ext cx="0" cy="224185"/>
          </a:xfrm>
          <a:custGeom>
            <a:avLst/>
            <a:gdLst/>
            <a:ahLst/>
            <a:cxnLst/>
            <a:rect l="l" t="t" r="r" b="b"/>
            <a:pathLst>
              <a:path h="370840">
                <a:moveTo>
                  <a:pt x="0" y="0"/>
                </a:moveTo>
                <a:lnTo>
                  <a:pt x="0" y="370332"/>
                </a:lnTo>
              </a:path>
              <a:path h="370840">
                <a:moveTo>
                  <a:pt x="0" y="0"/>
                </a:moveTo>
                <a:lnTo>
                  <a:pt x="0" y="3703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6354888" y="4251729"/>
            <a:ext cx="136277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(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5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)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6000376" y="3648463"/>
            <a:ext cx="348562" cy="741271"/>
            <a:chOff x="9925621" y="5709729"/>
            <a:chExt cx="576580" cy="1226185"/>
          </a:xfrm>
        </p:grpSpPr>
        <p:sp>
          <p:nvSpPr>
            <p:cNvPr id="172" name="object 172"/>
            <p:cNvSpPr/>
            <p:nvPr/>
          </p:nvSpPr>
          <p:spPr>
            <a:xfrm>
              <a:off x="9989819" y="6816344"/>
              <a:ext cx="66675" cy="0"/>
            </a:xfrm>
            <a:custGeom>
              <a:avLst/>
              <a:gdLst/>
              <a:ahLst/>
              <a:cxnLst/>
              <a:rect l="l" t="t" r="r" b="b"/>
              <a:pathLst>
                <a:path w="66675">
                  <a:moveTo>
                    <a:pt x="0" y="0"/>
                  </a:moveTo>
                  <a:lnTo>
                    <a:pt x="6629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056114" y="6793484"/>
              <a:ext cx="45720" cy="43815"/>
            </a:xfrm>
            <a:custGeom>
              <a:avLst/>
              <a:gdLst/>
              <a:ahLst/>
              <a:cxnLst/>
              <a:rect l="l" t="t" r="r" b="b"/>
              <a:pathLst>
                <a:path w="45720" h="43815">
                  <a:moveTo>
                    <a:pt x="22859" y="0"/>
                  </a:moveTo>
                  <a:lnTo>
                    <a:pt x="6857" y="6857"/>
                  </a:lnTo>
                  <a:lnTo>
                    <a:pt x="0" y="22859"/>
                  </a:lnTo>
                  <a:lnTo>
                    <a:pt x="6857" y="38861"/>
                  </a:lnTo>
                  <a:lnTo>
                    <a:pt x="22859" y="43433"/>
                  </a:lnTo>
                  <a:lnTo>
                    <a:pt x="38861" y="38861"/>
                  </a:lnTo>
                  <a:lnTo>
                    <a:pt x="45719" y="22859"/>
                  </a:lnTo>
                  <a:lnTo>
                    <a:pt x="38861" y="6857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300716" y="6816344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4">
                  <a:moveTo>
                    <a:pt x="89153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300716" y="6798055"/>
              <a:ext cx="89535" cy="34290"/>
            </a:xfrm>
            <a:custGeom>
              <a:avLst/>
              <a:gdLst/>
              <a:ahLst/>
              <a:cxnLst/>
              <a:rect l="l" t="t" r="r" b="b"/>
              <a:pathLst>
                <a:path w="89534" h="34290">
                  <a:moveTo>
                    <a:pt x="89153" y="0"/>
                  </a:moveTo>
                  <a:lnTo>
                    <a:pt x="0" y="18288"/>
                  </a:lnTo>
                  <a:lnTo>
                    <a:pt x="89153" y="34290"/>
                  </a:lnTo>
                  <a:lnTo>
                    <a:pt x="891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9930383" y="5714491"/>
              <a:ext cx="567055" cy="1216660"/>
            </a:xfrm>
            <a:custGeom>
              <a:avLst/>
              <a:gdLst/>
              <a:ahLst/>
              <a:cxnLst/>
              <a:rect l="l" t="t" r="r" b="b"/>
              <a:pathLst>
                <a:path w="567054" h="1216659">
                  <a:moveTo>
                    <a:pt x="459485" y="1083564"/>
                  </a:moveTo>
                  <a:lnTo>
                    <a:pt x="370332" y="1101852"/>
                  </a:lnTo>
                  <a:lnTo>
                    <a:pt x="459485" y="1117854"/>
                  </a:lnTo>
                  <a:lnTo>
                    <a:pt x="459485" y="1083564"/>
                  </a:lnTo>
                </a:path>
                <a:path w="567054" h="1216659">
                  <a:moveTo>
                    <a:pt x="459485" y="1101852"/>
                  </a:moveTo>
                  <a:lnTo>
                    <a:pt x="548640" y="1101852"/>
                  </a:lnTo>
                  <a:lnTo>
                    <a:pt x="566928" y="1101852"/>
                  </a:lnTo>
                </a:path>
                <a:path w="567054" h="1216659">
                  <a:moveTo>
                    <a:pt x="59435" y="1101852"/>
                  </a:moveTo>
                  <a:lnTo>
                    <a:pt x="0" y="1101852"/>
                  </a:lnTo>
                </a:path>
                <a:path w="567054" h="1216659">
                  <a:moveTo>
                    <a:pt x="370332" y="0"/>
                  </a:moveTo>
                  <a:lnTo>
                    <a:pt x="370332" y="674370"/>
                  </a:lnTo>
                </a:path>
                <a:path w="567054" h="1216659">
                  <a:moveTo>
                    <a:pt x="370332" y="845820"/>
                  </a:moveTo>
                  <a:lnTo>
                    <a:pt x="370332" y="1216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7" name="object 177"/>
          <p:cNvSpPr txBox="1"/>
          <p:nvPr/>
        </p:nvSpPr>
        <p:spPr>
          <a:xfrm>
            <a:off x="5815922" y="2293485"/>
            <a:ext cx="23531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90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0°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5295574" y="2323160"/>
            <a:ext cx="1159699" cy="684456"/>
            <a:chOff x="8759761" y="3517455"/>
            <a:chExt cx="1918335" cy="1132205"/>
          </a:xfrm>
        </p:grpSpPr>
        <p:pic>
          <p:nvPicPr>
            <p:cNvPr id="179" name="object 1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2247" y="3855973"/>
              <a:ext cx="86867" cy="8458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8742" y="3855973"/>
              <a:ext cx="86867" cy="8458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8912836" y="3580099"/>
              <a:ext cx="692150" cy="294640"/>
            </a:xfrm>
            <a:custGeom>
              <a:avLst/>
              <a:gdLst/>
              <a:ahLst/>
              <a:cxnLst/>
              <a:rect l="l" t="t" r="r" b="b"/>
              <a:pathLst>
                <a:path w="692150" h="294639">
                  <a:moveTo>
                    <a:pt x="691803" y="0"/>
                  </a:moveTo>
                  <a:lnTo>
                    <a:pt x="640868" y="5810"/>
                  </a:lnTo>
                  <a:lnTo>
                    <a:pt x="590361" y="13706"/>
                  </a:lnTo>
                  <a:lnTo>
                    <a:pt x="540343" y="23663"/>
                  </a:lnTo>
                  <a:lnTo>
                    <a:pt x="490872" y="35655"/>
                  </a:lnTo>
                  <a:lnTo>
                    <a:pt x="442008" y="49657"/>
                  </a:lnTo>
                  <a:lnTo>
                    <a:pt x="393813" y="65643"/>
                  </a:lnTo>
                  <a:lnTo>
                    <a:pt x="346346" y="83588"/>
                  </a:lnTo>
                  <a:lnTo>
                    <a:pt x="299666" y="103465"/>
                  </a:lnTo>
                  <a:lnTo>
                    <a:pt x="253833" y="125250"/>
                  </a:lnTo>
                  <a:lnTo>
                    <a:pt x="208909" y="148918"/>
                  </a:lnTo>
                  <a:lnTo>
                    <a:pt x="164952" y="174441"/>
                  </a:lnTo>
                  <a:lnTo>
                    <a:pt x="122023" y="201795"/>
                  </a:lnTo>
                  <a:lnTo>
                    <a:pt x="80181" y="230955"/>
                  </a:lnTo>
                  <a:lnTo>
                    <a:pt x="39486" y="261894"/>
                  </a:lnTo>
                  <a:lnTo>
                    <a:pt x="0" y="294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025811" y="3613587"/>
              <a:ext cx="499745" cy="261620"/>
            </a:xfrm>
            <a:custGeom>
              <a:avLst/>
              <a:gdLst/>
              <a:ahLst/>
              <a:cxnLst/>
              <a:rect l="l" t="t" r="r" b="b"/>
              <a:pathLst>
                <a:path w="499745" h="261620">
                  <a:moveTo>
                    <a:pt x="499385" y="261257"/>
                  </a:moveTo>
                  <a:lnTo>
                    <a:pt x="459439" y="228186"/>
                  </a:lnTo>
                  <a:lnTo>
                    <a:pt x="418221" y="196885"/>
                  </a:lnTo>
                  <a:lnTo>
                    <a:pt x="375792" y="167385"/>
                  </a:lnTo>
                  <a:lnTo>
                    <a:pt x="332212" y="139717"/>
                  </a:lnTo>
                  <a:lnTo>
                    <a:pt x="287541" y="113913"/>
                  </a:lnTo>
                  <a:lnTo>
                    <a:pt x="241841" y="90004"/>
                  </a:lnTo>
                  <a:lnTo>
                    <a:pt x="195171" y="68023"/>
                  </a:lnTo>
                  <a:lnTo>
                    <a:pt x="147591" y="48000"/>
                  </a:lnTo>
                  <a:lnTo>
                    <a:pt x="99163" y="29967"/>
                  </a:lnTo>
                  <a:lnTo>
                    <a:pt x="49945" y="13957"/>
                  </a:lnTo>
                  <a:lnTo>
                    <a:pt x="0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3" name="object 183"/>
            <p:cNvSpPr/>
            <p:nvPr/>
          </p:nvSpPr>
          <p:spPr>
            <a:xfrm>
              <a:off x="8764523" y="3855973"/>
              <a:ext cx="1908810" cy="788670"/>
            </a:xfrm>
            <a:custGeom>
              <a:avLst/>
              <a:gdLst/>
              <a:ahLst/>
              <a:cxnLst/>
              <a:rect l="l" t="t" r="r" b="b"/>
              <a:pathLst>
                <a:path w="1908809" h="788670">
                  <a:moveTo>
                    <a:pt x="790956" y="788670"/>
                  </a:moveTo>
                  <a:lnTo>
                    <a:pt x="0" y="0"/>
                  </a:lnTo>
                </a:path>
                <a:path w="1908809" h="788670">
                  <a:moveTo>
                    <a:pt x="1117854" y="788670"/>
                  </a:moveTo>
                  <a:lnTo>
                    <a:pt x="1908809" y="0"/>
                  </a:lnTo>
                </a:path>
                <a:path w="1908809" h="788670">
                  <a:moveTo>
                    <a:pt x="598932" y="438911"/>
                  </a:moveTo>
                  <a:lnTo>
                    <a:pt x="617219" y="52806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object 184"/>
            <p:cNvSpPr/>
            <p:nvPr/>
          </p:nvSpPr>
          <p:spPr>
            <a:xfrm>
              <a:off x="9345168" y="4292599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6858"/>
                  </a:lnTo>
                  <a:lnTo>
                    <a:pt x="36575" y="91440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object 185"/>
            <p:cNvSpPr/>
            <p:nvPr/>
          </p:nvSpPr>
          <p:spPr>
            <a:xfrm>
              <a:off x="9050273" y="3522218"/>
              <a:ext cx="331470" cy="862330"/>
            </a:xfrm>
            <a:custGeom>
              <a:avLst/>
              <a:gdLst/>
              <a:ahLst/>
              <a:cxnLst/>
              <a:rect l="l" t="t" r="r" b="b"/>
              <a:pathLst>
                <a:path w="331470" h="862329">
                  <a:moveTo>
                    <a:pt x="294894" y="777239"/>
                  </a:moveTo>
                  <a:lnTo>
                    <a:pt x="331469" y="861821"/>
                  </a:lnTo>
                  <a:lnTo>
                    <a:pt x="331469" y="770381"/>
                  </a:lnTo>
                  <a:lnTo>
                    <a:pt x="294894" y="777239"/>
                  </a:lnTo>
                </a:path>
                <a:path w="331470" h="862329">
                  <a:moveTo>
                    <a:pt x="313182" y="772667"/>
                  </a:moveTo>
                  <a:lnTo>
                    <a:pt x="157733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5340525" y="2261700"/>
            <a:ext cx="120538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5462906" y="2692258"/>
            <a:ext cx="314013" cy="312478"/>
          </a:xfrm>
          <a:custGeom>
            <a:avLst/>
            <a:gdLst/>
            <a:ahLst/>
            <a:cxnLst/>
            <a:rect l="l" t="t" r="r" b="b"/>
            <a:pathLst>
              <a:path w="519429" h="516889">
                <a:moveTo>
                  <a:pt x="0" y="0"/>
                </a:moveTo>
                <a:lnTo>
                  <a:pt x="518922" y="51663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 rot="2700000">
            <a:off x="5646199" y="2768386"/>
            <a:ext cx="26933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 6.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5512658" y="2628689"/>
            <a:ext cx="545875" cy="376202"/>
          </a:xfrm>
          <a:custGeom>
            <a:avLst/>
            <a:gdLst/>
            <a:ahLst/>
            <a:cxnLst/>
            <a:rect l="l" t="t" r="r" b="b"/>
            <a:pathLst>
              <a:path w="902970" h="622300">
                <a:moveTo>
                  <a:pt x="182879" y="134873"/>
                </a:moveTo>
                <a:lnTo>
                  <a:pt x="48005" y="0"/>
                </a:lnTo>
                <a:lnTo>
                  <a:pt x="0" y="185165"/>
                </a:lnTo>
                <a:lnTo>
                  <a:pt x="365759" y="86867"/>
                </a:lnTo>
                <a:lnTo>
                  <a:pt x="662939" y="381762"/>
                </a:lnTo>
              </a:path>
              <a:path w="902970" h="622300">
                <a:moveTo>
                  <a:pt x="902969" y="482345"/>
                </a:moveTo>
                <a:lnTo>
                  <a:pt x="763523" y="62179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 rot="18960000">
            <a:off x="5946970" y="2655373"/>
            <a:ext cx="270774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2755">
              <a:lnSpc>
                <a:spcPts val="719"/>
              </a:lnSpc>
            </a:pPr>
            <a:r>
              <a:rPr sz="695" spc="3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5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043" baseline="2415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1043" baseline="241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5898225" y="2567882"/>
            <a:ext cx="231095" cy="400770"/>
          </a:xfrm>
          <a:custGeom>
            <a:avLst/>
            <a:gdLst/>
            <a:ahLst/>
            <a:cxnLst/>
            <a:rect l="l" t="t" r="r" b="b"/>
            <a:pathLst>
              <a:path w="382270" h="662939">
                <a:moveTo>
                  <a:pt x="134874" y="480059"/>
                </a:moveTo>
                <a:lnTo>
                  <a:pt x="0" y="614933"/>
                </a:lnTo>
                <a:lnTo>
                  <a:pt x="185166" y="662939"/>
                </a:lnTo>
                <a:lnTo>
                  <a:pt x="86868" y="297179"/>
                </a:lnTo>
                <a:lnTo>
                  <a:pt x="38176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7100948" y="3216552"/>
            <a:ext cx="106952" cy="279848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15</a:t>
            </a:r>
            <a:r>
              <a:rPr sz="695" spc="-9" dirty="0">
                <a:solidFill>
                  <a:prstClr val="black"/>
                </a:solidFill>
                <a:latin typeface="Tahoma"/>
                <a:cs typeface="Tahoma"/>
              </a:rPr>
              <a:t>g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5833158" y="3026579"/>
            <a:ext cx="1405765" cy="659504"/>
            <a:chOff x="9649015" y="4681029"/>
            <a:chExt cx="2325370" cy="1090930"/>
          </a:xfrm>
        </p:grpSpPr>
        <p:sp>
          <p:nvSpPr>
            <p:cNvPr id="194" name="object 194"/>
            <p:cNvSpPr/>
            <p:nvPr/>
          </p:nvSpPr>
          <p:spPr>
            <a:xfrm>
              <a:off x="11855195" y="4685791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5" name="object 195"/>
            <p:cNvSpPr/>
            <p:nvPr/>
          </p:nvSpPr>
          <p:spPr>
            <a:xfrm>
              <a:off x="11836907" y="4685791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4"/>
                  </a:lnTo>
                  <a:lnTo>
                    <a:pt x="36575" y="89154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6" name="object 196"/>
            <p:cNvSpPr/>
            <p:nvPr/>
          </p:nvSpPr>
          <p:spPr>
            <a:xfrm>
              <a:off x="11836907" y="4685791"/>
              <a:ext cx="36830" cy="1081405"/>
            </a:xfrm>
            <a:custGeom>
              <a:avLst/>
              <a:gdLst/>
              <a:ahLst/>
              <a:cxnLst/>
              <a:rect l="l" t="t" r="r" b="b"/>
              <a:pathLst>
                <a:path w="36829" h="1081404">
                  <a:moveTo>
                    <a:pt x="36575" y="89154"/>
                  </a:moveTo>
                  <a:lnTo>
                    <a:pt x="18287" y="0"/>
                  </a:lnTo>
                  <a:lnTo>
                    <a:pt x="0" y="89154"/>
                  </a:lnTo>
                  <a:lnTo>
                    <a:pt x="36575" y="89154"/>
                  </a:lnTo>
                </a:path>
                <a:path w="36829" h="1081404">
                  <a:moveTo>
                    <a:pt x="18287" y="989838"/>
                  </a:moveTo>
                  <a:lnTo>
                    <a:pt x="18287" y="108127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836907" y="5675629"/>
              <a:ext cx="36830" cy="91440"/>
            </a:xfrm>
            <a:custGeom>
              <a:avLst/>
              <a:gdLst/>
              <a:ahLst/>
              <a:cxnLst/>
              <a:rect l="l" t="t" r="r" b="b"/>
              <a:pathLst>
                <a:path w="36829" h="91439">
                  <a:moveTo>
                    <a:pt x="36575" y="0"/>
                  </a:moveTo>
                  <a:lnTo>
                    <a:pt x="0" y="0"/>
                  </a:lnTo>
                  <a:lnTo>
                    <a:pt x="18287" y="91440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object 198"/>
            <p:cNvSpPr/>
            <p:nvPr/>
          </p:nvSpPr>
          <p:spPr>
            <a:xfrm>
              <a:off x="9653778" y="4685791"/>
              <a:ext cx="2315845" cy="1081405"/>
            </a:xfrm>
            <a:custGeom>
              <a:avLst/>
              <a:gdLst/>
              <a:ahLst/>
              <a:cxnLst/>
              <a:rect l="l" t="t" r="r" b="b"/>
              <a:pathLst>
                <a:path w="2315845" h="1081404">
                  <a:moveTo>
                    <a:pt x="2183129" y="989838"/>
                  </a:moveTo>
                  <a:lnTo>
                    <a:pt x="2201417" y="1081278"/>
                  </a:lnTo>
                  <a:lnTo>
                    <a:pt x="2219705" y="989838"/>
                  </a:lnTo>
                  <a:lnTo>
                    <a:pt x="2183129" y="989838"/>
                  </a:lnTo>
                </a:path>
                <a:path w="2315845" h="1081404">
                  <a:moveTo>
                    <a:pt x="2201417" y="89154"/>
                  </a:moveTo>
                  <a:lnTo>
                    <a:pt x="2201417" y="292608"/>
                  </a:lnTo>
                </a:path>
                <a:path w="2315845" h="1081404">
                  <a:moveTo>
                    <a:pt x="2201417" y="788670"/>
                  </a:moveTo>
                  <a:lnTo>
                    <a:pt x="2201417" y="989838"/>
                  </a:lnTo>
                </a:path>
                <a:path w="2315845" h="1081404">
                  <a:moveTo>
                    <a:pt x="0" y="0"/>
                  </a:moveTo>
                  <a:lnTo>
                    <a:pt x="2315717" y="0"/>
                  </a:lnTo>
                </a:path>
                <a:path w="2315845" h="1081404">
                  <a:moveTo>
                    <a:pt x="0" y="1081278"/>
                  </a:moveTo>
                  <a:lnTo>
                    <a:pt x="390905" y="1081278"/>
                  </a:lnTo>
                </a:path>
                <a:path w="2315845" h="1081404">
                  <a:moveTo>
                    <a:pt x="468629" y="1081278"/>
                  </a:moveTo>
                  <a:lnTo>
                    <a:pt x="2315717" y="108127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9" name="object 199"/>
          <p:cNvSpPr txBox="1"/>
          <p:nvPr/>
        </p:nvSpPr>
        <p:spPr>
          <a:xfrm>
            <a:off x="6874307" y="3266303"/>
            <a:ext cx="106952" cy="18042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Ø</a:t>
            </a: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1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5938187" y="3070802"/>
            <a:ext cx="1292521" cy="906722"/>
            <a:chOff x="9822751" y="4754181"/>
            <a:chExt cx="2138045" cy="1499870"/>
          </a:xfrm>
        </p:grpSpPr>
        <p:sp>
          <p:nvSpPr>
            <p:cNvPr id="201" name="object 201"/>
            <p:cNvSpPr/>
            <p:nvPr/>
          </p:nvSpPr>
          <p:spPr>
            <a:xfrm>
              <a:off x="11480292" y="475894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5">
                  <a:moveTo>
                    <a:pt x="0" y="8915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462004" y="4758944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18287" y="0"/>
                  </a:moveTo>
                  <a:lnTo>
                    <a:pt x="0" y="89153"/>
                  </a:lnTo>
                  <a:lnTo>
                    <a:pt x="36575" y="8915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462004" y="4758944"/>
              <a:ext cx="36830" cy="935355"/>
            </a:xfrm>
            <a:custGeom>
              <a:avLst/>
              <a:gdLst/>
              <a:ahLst/>
              <a:cxnLst/>
              <a:rect l="l" t="t" r="r" b="b"/>
              <a:pathLst>
                <a:path w="36829" h="935354">
                  <a:moveTo>
                    <a:pt x="36575" y="89153"/>
                  </a:moveTo>
                  <a:lnTo>
                    <a:pt x="18287" y="0"/>
                  </a:lnTo>
                  <a:lnTo>
                    <a:pt x="0" y="89153"/>
                  </a:lnTo>
                  <a:lnTo>
                    <a:pt x="36575" y="89153"/>
                  </a:lnTo>
                </a:path>
                <a:path w="36829" h="935354">
                  <a:moveTo>
                    <a:pt x="18287" y="845820"/>
                  </a:moveTo>
                  <a:lnTo>
                    <a:pt x="18287" y="93497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462004" y="5604764"/>
              <a:ext cx="36830" cy="89535"/>
            </a:xfrm>
            <a:custGeom>
              <a:avLst/>
              <a:gdLst/>
              <a:ahLst/>
              <a:cxnLst/>
              <a:rect l="l" t="t" r="r" b="b"/>
              <a:pathLst>
                <a:path w="36829" h="89535">
                  <a:moveTo>
                    <a:pt x="36575" y="0"/>
                  </a:moveTo>
                  <a:lnTo>
                    <a:pt x="0" y="0"/>
                  </a:lnTo>
                  <a:lnTo>
                    <a:pt x="18287" y="89153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9827514" y="4758944"/>
              <a:ext cx="1767205" cy="935355"/>
            </a:xfrm>
            <a:custGeom>
              <a:avLst/>
              <a:gdLst/>
              <a:ahLst/>
              <a:cxnLst/>
              <a:rect l="l" t="t" r="r" b="b"/>
              <a:pathLst>
                <a:path w="1767204" h="935354">
                  <a:moveTo>
                    <a:pt x="1634490" y="845820"/>
                  </a:moveTo>
                  <a:lnTo>
                    <a:pt x="1652778" y="934973"/>
                  </a:lnTo>
                  <a:lnTo>
                    <a:pt x="1671066" y="845820"/>
                  </a:lnTo>
                  <a:lnTo>
                    <a:pt x="1634490" y="845820"/>
                  </a:lnTo>
                </a:path>
                <a:path w="1767204" h="935354">
                  <a:moveTo>
                    <a:pt x="1652778" y="89153"/>
                  </a:moveTo>
                  <a:lnTo>
                    <a:pt x="1652778" y="301752"/>
                  </a:lnTo>
                </a:path>
                <a:path w="1767204" h="935354">
                  <a:moveTo>
                    <a:pt x="1652778" y="630935"/>
                  </a:moveTo>
                  <a:lnTo>
                    <a:pt x="1652778" y="845820"/>
                  </a:lnTo>
                </a:path>
                <a:path w="1767204" h="935354">
                  <a:moveTo>
                    <a:pt x="0" y="934973"/>
                  </a:moveTo>
                  <a:lnTo>
                    <a:pt x="1767078" y="934973"/>
                  </a:lnTo>
                </a:path>
                <a:path w="1767204" h="935354">
                  <a:moveTo>
                    <a:pt x="0" y="0"/>
                  </a:moveTo>
                  <a:lnTo>
                    <a:pt x="176707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06" name="object 20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0039" y="5767070"/>
              <a:ext cx="210312" cy="486917"/>
            </a:xfrm>
            <a:prstGeom prst="rect">
              <a:avLst/>
            </a:prstGeom>
          </p:spPr>
        </p:pic>
      </p:grpSp>
      <p:sp>
        <p:nvSpPr>
          <p:cNvPr id="207" name="object 207"/>
          <p:cNvSpPr txBox="1"/>
          <p:nvPr/>
        </p:nvSpPr>
        <p:spPr>
          <a:xfrm>
            <a:off x="7131552" y="3842667"/>
            <a:ext cx="70250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5941067" y="3073682"/>
            <a:ext cx="750484" cy="199233"/>
          </a:xfrm>
          <a:custGeom>
            <a:avLst/>
            <a:gdLst/>
            <a:ahLst/>
            <a:cxnLst/>
            <a:rect l="l" t="t" r="r" b="b"/>
            <a:pathLst>
              <a:path w="1241425" h="329564">
                <a:moveTo>
                  <a:pt x="1241297" y="0"/>
                </a:moveTo>
                <a:lnTo>
                  <a:pt x="0" y="0"/>
                </a:lnTo>
              </a:path>
              <a:path w="1241425" h="329564">
                <a:moveTo>
                  <a:pt x="1030985" y="164591"/>
                </a:moveTo>
                <a:lnTo>
                  <a:pt x="1223009" y="164591"/>
                </a:lnTo>
                <a:lnTo>
                  <a:pt x="1126997" y="0"/>
                </a:lnTo>
                <a:lnTo>
                  <a:pt x="937259" y="329184"/>
                </a:lnTo>
                <a:lnTo>
                  <a:pt x="518921" y="32918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247094" y="2828305"/>
            <a:ext cx="893287" cy="43147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R="3071" algn="r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2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defTabSz="552755"/>
            <a:endParaRPr sz="846">
              <a:solidFill>
                <a:prstClr val="black"/>
              </a:solidFill>
              <a:latin typeface="Tahoma"/>
              <a:cs typeface="Tahoma"/>
            </a:endParaRPr>
          </a:p>
          <a:p>
            <a:pPr marL="7677" defTabSz="552755">
              <a:spcBef>
                <a:spcPts val="626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2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556338" y="2830456"/>
            <a:ext cx="2576213" cy="1927841"/>
          </a:xfrm>
          <a:custGeom>
            <a:avLst/>
            <a:gdLst/>
            <a:ahLst/>
            <a:cxnLst/>
            <a:rect l="l" t="t" r="r" b="b"/>
            <a:pathLst>
              <a:path w="4261484" h="3188970">
                <a:moveTo>
                  <a:pt x="3746753" y="164591"/>
                </a:moveTo>
                <a:lnTo>
                  <a:pt x="3557015" y="164591"/>
                </a:lnTo>
                <a:lnTo>
                  <a:pt x="3653027" y="329183"/>
                </a:lnTo>
                <a:lnTo>
                  <a:pt x="3842765" y="0"/>
                </a:lnTo>
                <a:lnTo>
                  <a:pt x="4261103" y="0"/>
                </a:lnTo>
              </a:path>
              <a:path w="4261484" h="3188970">
                <a:moveTo>
                  <a:pt x="0" y="3188969"/>
                </a:moveTo>
                <a:lnTo>
                  <a:pt x="0" y="186308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4355004" y="4313832"/>
            <a:ext cx="106952" cy="268715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Rz</a:t>
            </a:r>
            <a:r>
              <a:rPr sz="695" spc="-3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6" dirty="0">
                <a:solidFill>
                  <a:prstClr val="black"/>
                </a:solidFill>
                <a:latin typeface="Tahoma"/>
                <a:cs typeface="Tahoma"/>
              </a:rPr>
              <a:t>6.3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12" name="object 212"/>
          <p:cNvGrpSpPr/>
          <p:nvPr/>
        </p:nvGrpSpPr>
        <p:grpSpPr>
          <a:xfrm>
            <a:off x="4354456" y="3669307"/>
            <a:ext cx="2103657" cy="1081004"/>
            <a:chOff x="7202995" y="5744209"/>
            <a:chExt cx="3479800" cy="1788160"/>
          </a:xfrm>
        </p:grpSpPr>
        <p:sp>
          <p:nvSpPr>
            <p:cNvPr id="213" name="object 213"/>
            <p:cNvSpPr/>
            <p:nvPr/>
          </p:nvSpPr>
          <p:spPr>
            <a:xfrm>
              <a:off x="7207757" y="6823201"/>
              <a:ext cx="329565" cy="704215"/>
            </a:xfrm>
            <a:custGeom>
              <a:avLst/>
              <a:gdLst/>
              <a:ahLst/>
              <a:cxnLst/>
              <a:rect l="l" t="t" r="r" b="b"/>
              <a:pathLst>
                <a:path w="329565" h="704215">
                  <a:moveTo>
                    <a:pt x="164592" y="514350"/>
                  </a:moveTo>
                  <a:lnTo>
                    <a:pt x="164592" y="704087"/>
                  </a:lnTo>
                  <a:lnTo>
                    <a:pt x="329184" y="608076"/>
                  </a:lnTo>
                  <a:lnTo>
                    <a:pt x="0" y="418338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14" name="object 2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6113" y="5744209"/>
              <a:ext cx="80010" cy="89153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10117835" y="5817361"/>
              <a:ext cx="560070" cy="571500"/>
            </a:xfrm>
            <a:custGeom>
              <a:avLst/>
              <a:gdLst/>
              <a:ahLst/>
              <a:cxnLst/>
              <a:rect l="l" t="t" r="r" b="b"/>
              <a:pathLst>
                <a:path w="560070" h="571500">
                  <a:moveTo>
                    <a:pt x="0" y="0"/>
                  </a:moveTo>
                  <a:lnTo>
                    <a:pt x="470916" y="571500"/>
                  </a:lnTo>
                  <a:lnTo>
                    <a:pt x="560070" y="57150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6465445" y="3993302"/>
            <a:ext cx="225721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695" spc="-4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0.5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284460" y="2540857"/>
            <a:ext cx="140884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60</a:t>
            </a:r>
            <a:r>
              <a:rPr sz="665" spc="-169" dirty="0">
                <a:solidFill>
                  <a:prstClr val="black"/>
                </a:solidFill>
                <a:latin typeface="Comic Sans MS"/>
                <a:cs typeface="Comic Sans MS"/>
              </a:rPr>
              <a:t>˚</a:t>
            </a:r>
            <a:endParaRPr sz="6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grpSp>
        <p:nvGrpSpPr>
          <p:cNvPr id="218" name="object 218"/>
          <p:cNvGrpSpPr/>
          <p:nvPr/>
        </p:nvGrpSpPr>
        <p:grpSpPr>
          <a:xfrm>
            <a:off x="1077817" y="2408841"/>
            <a:ext cx="733593" cy="585032"/>
            <a:chOff x="1782889" y="3659187"/>
            <a:chExt cx="1213485" cy="967740"/>
          </a:xfrm>
        </p:grpSpPr>
        <p:sp>
          <p:nvSpPr>
            <p:cNvPr id="219" name="object 219"/>
            <p:cNvSpPr/>
            <p:nvPr/>
          </p:nvSpPr>
          <p:spPr>
            <a:xfrm>
              <a:off x="1876806" y="4233164"/>
              <a:ext cx="59690" cy="68580"/>
            </a:xfrm>
            <a:custGeom>
              <a:avLst/>
              <a:gdLst/>
              <a:ahLst/>
              <a:cxnLst/>
              <a:rect l="l" t="t" r="r" b="b"/>
              <a:pathLst>
                <a:path w="59689" h="68579">
                  <a:moveTo>
                    <a:pt x="59436" y="0"/>
                  </a:moveTo>
                  <a:lnTo>
                    <a:pt x="0" y="685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1876806" y="4221734"/>
              <a:ext cx="73660" cy="80010"/>
            </a:xfrm>
            <a:custGeom>
              <a:avLst/>
              <a:gdLst/>
              <a:ahLst/>
              <a:cxnLst/>
              <a:rect l="l" t="t" r="r" b="b"/>
              <a:pathLst>
                <a:path w="73660" h="80010">
                  <a:moveTo>
                    <a:pt x="45719" y="0"/>
                  </a:moveTo>
                  <a:lnTo>
                    <a:pt x="0" y="80009"/>
                  </a:lnTo>
                  <a:lnTo>
                    <a:pt x="73151" y="22859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1876806" y="4221734"/>
              <a:ext cx="73660" cy="80010"/>
            </a:xfrm>
            <a:custGeom>
              <a:avLst/>
              <a:gdLst/>
              <a:ahLst/>
              <a:cxnLst/>
              <a:rect l="l" t="t" r="r" b="b"/>
              <a:pathLst>
                <a:path w="73660" h="80010">
                  <a:moveTo>
                    <a:pt x="45719" y="0"/>
                  </a:moveTo>
                  <a:lnTo>
                    <a:pt x="0" y="80009"/>
                  </a:lnTo>
                  <a:lnTo>
                    <a:pt x="73151" y="22859"/>
                  </a:lnTo>
                  <a:lnTo>
                    <a:pt x="45719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98648" y="3778250"/>
              <a:ext cx="91440" cy="2540"/>
            </a:xfrm>
            <a:custGeom>
              <a:avLst/>
              <a:gdLst/>
              <a:ahLst/>
              <a:cxnLst/>
              <a:rect l="l" t="t" r="r" b="b"/>
              <a:pathLst>
                <a:path w="91439" h="2539">
                  <a:moveTo>
                    <a:pt x="-4571" y="1142"/>
                  </a:moveTo>
                  <a:lnTo>
                    <a:pt x="96011" y="1142"/>
                  </a:lnTo>
                </a:path>
              </a:pathLst>
            </a:custGeom>
            <a:ln w="114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object 223"/>
            <p:cNvSpPr/>
            <p:nvPr/>
          </p:nvSpPr>
          <p:spPr>
            <a:xfrm>
              <a:off x="2898648" y="3762247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39" h="36829">
                  <a:moveTo>
                    <a:pt x="0" y="0"/>
                  </a:moveTo>
                  <a:lnTo>
                    <a:pt x="2285" y="36576"/>
                  </a:lnTo>
                  <a:lnTo>
                    <a:pt x="91439" y="16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object 224"/>
            <p:cNvSpPr/>
            <p:nvPr/>
          </p:nvSpPr>
          <p:spPr>
            <a:xfrm>
              <a:off x="2898648" y="3762247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39" h="36829">
                  <a:moveTo>
                    <a:pt x="2285" y="36576"/>
                  </a:moveTo>
                  <a:lnTo>
                    <a:pt x="91439" y="16002"/>
                  </a:lnTo>
                  <a:lnTo>
                    <a:pt x="0" y="0"/>
                  </a:lnTo>
                  <a:lnTo>
                    <a:pt x="2285" y="3657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1934761" y="407340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4">
                  <a:moveTo>
                    <a:pt x="177961" y="0"/>
                  </a:moveTo>
                  <a:lnTo>
                    <a:pt x="140278" y="29633"/>
                  </a:lnTo>
                  <a:lnTo>
                    <a:pt x="103610" y="60485"/>
                  </a:lnTo>
                  <a:lnTo>
                    <a:pt x="67989" y="92528"/>
                  </a:lnTo>
                  <a:lnTo>
                    <a:pt x="33442" y="125737"/>
                  </a:lnTo>
                  <a:lnTo>
                    <a:pt x="0" y="160085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6" name="object 226"/>
            <p:cNvSpPr/>
            <p:nvPr/>
          </p:nvSpPr>
          <p:spPr>
            <a:xfrm>
              <a:off x="2371646" y="3781044"/>
              <a:ext cx="527685" cy="135890"/>
            </a:xfrm>
            <a:custGeom>
              <a:avLst/>
              <a:gdLst/>
              <a:ahLst/>
              <a:cxnLst/>
              <a:rect l="l" t="t" r="r" b="b"/>
              <a:pathLst>
                <a:path w="527685" h="135889">
                  <a:moveTo>
                    <a:pt x="527380" y="0"/>
                  </a:moveTo>
                  <a:lnTo>
                    <a:pt x="477636" y="3956"/>
                  </a:lnTo>
                  <a:lnTo>
                    <a:pt x="428123" y="9614"/>
                  </a:lnTo>
                  <a:lnTo>
                    <a:pt x="378884" y="16965"/>
                  </a:lnTo>
                  <a:lnTo>
                    <a:pt x="329964" y="25997"/>
                  </a:lnTo>
                  <a:lnTo>
                    <a:pt x="281403" y="36698"/>
                  </a:lnTo>
                  <a:lnTo>
                    <a:pt x="233246" y="49058"/>
                  </a:lnTo>
                  <a:lnTo>
                    <a:pt x="185534" y="63067"/>
                  </a:lnTo>
                  <a:lnTo>
                    <a:pt x="138311" y="78712"/>
                  </a:lnTo>
                  <a:lnTo>
                    <a:pt x="91619" y="95983"/>
                  </a:lnTo>
                  <a:lnTo>
                    <a:pt x="45501" y="114869"/>
                  </a:lnTo>
                  <a:lnTo>
                    <a:pt x="0" y="135359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87651" y="3663950"/>
              <a:ext cx="1202690" cy="958215"/>
            </a:xfrm>
            <a:custGeom>
              <a:avLst/>
              <a:gdLst/>
              <a:ahLst/>
              <a:cxnLst/>
              <a:rect l="l" t="t" r="r" b="b"/>
              <a:pathLst>
                <a:path w="1202689" h="958214">
                  <a:moveTo>
                    <a:pt x="436626" y="928115"/>
                  </a:moveTo>
                  <a:lnTo>
                    <a:pt x="0" y="564641"/>
                  </a:lnTo>
                </a:path>
                <a:path w="1202689" h="958214">
                  <a:moveTo>
                    <a:pt x="1202436" y="957834"/>
                  </a:moveTo>
                  <a:lnTo>
                    <a:pt x="1202436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8" name="object 228"/>
          <p:cNvSpPr txBox="1"/>
          <p:nvPr/>
        </p:nvSpPr>
        <p:spPr>
          <a:xfrm>
            <a:off x="2101200" y="2148378"/>
            <a:ext cx="315549" cy="224371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R="9980" algn="r" defTabSz="552755">
              <a:spcBef>
                <a:spcPts val="82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8±0.20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R="3071" algn="r" defTabSz="552755">
              <a:spcBef>
                <a:spcPts val="27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±0.15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1630603" y="2142122"/>
            <a:ext cx="463342" cy="689831"/>
            <a:chOff x="2697289" y="3217989"/>
            <a:chExt cx="766445" cy="1141095"/>
          </a:xfrm>
        </p:grpSpPr>
        <p:sp>
          <p:nvSpPr>
            <p:cNvPr id="230" name="object 230"/>
            <p:cNvSpPr/>
            <p:nvPr/>
          </p:nvSpPr>
          <p:spPr>
            <a:xfrm>
              <a:off x="2702051" y="333705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15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231"/>
            <p:cNvSpPr/>
            <p:nvPr/>
          </p:nvSpPr>
          <p:spPr>
            <a:xfrm>
              <a:off x="2702051" y="3318764"/>
              <a:ext cx="89535" cy="36830"/>
            </a:xfrm>
            <a:custGeom>
              <a:avLst/>
              <a:gdLst/>
              <a:ahLst/>
              <a:cxnLst/>
              <a:rect l="l" t="t" r="r" b="b"/>
              <a:pathLst>
                <a:path w="89535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232"/>
            <p:cNvSpPr/>
            <p:nvPr/>
          </p:nvSpPr>
          <p:spPr>
            <a:xfrm>
              <a:off x="2702051" y="3318764"/>
              <a:ext cx="576580" cy="36830"/>
            </a:xfrm>
            <a:custGeom>
              <a:avLst/>
              <a:gdLst/>
              <a:ahLst/>
              <a:cxnLst/>
              <a:rect l="l" t="t" r="r" b="b"/>
              <a:pathLst>
                <a:path w="576579" h="36829">
                  <a:moveTo>
                    <a:pt x="89154" y="0"/>
                  </a:moveTo>
                  <a:lnTo>
                    <a:pt x="0" y="18287"/>
                  </a:lnTo>
                  <a:lnTo>
                    <a:pt x="89154" y="36575"/>
                  </a:lnTo>
                  <a:lnTo>
                    <a:pt x="89154" y="0"/>
                  </a:lnTo>
                </a:path>
                <a:path w="576579" h="36829">
                  <a:moveTo>
                    <a:pt x="484632" y="18287"/>
                  </a:moveTo>
                  <a:lnTo>
                    <a:pt x="576072" y="182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3186684" y="3318764"/>
              <a:ext cx="91440" cy="36830"/>
            </a:xfrm>
            <a:custGeom>
              <a:avLst/>
              <a:gdLst/>
              <a:ahLst/>
              <a:cxnLst/>
              <a:rect l="l" t="t" r="r" b="b"/>
              <a:pathLst>
                <a:path w="91439" h="36829">
                  <a:moveTo>
                    <a:pt x="0" y="0"/>
                  </a:moveTo>
                  <a:lnTo>
                    <a:pt x="0" y="36575"/>
                  </a:lnTo>
                  <a:lnTo>
                    <a:pt x="91440" y="18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4" name="object 234"/>
            <p:cNvSpPr/>
            <p:nvPr/>
          </p:nvSpPr>
          <p:spPr>
            <a:xfrm>
              <a:off x="2702051" y="3222752"/>
              <a:ext cx="756920" cy="1131570"/>
            </a:xfrm>
            <a:custGeom>
              <a:avLst/>
              <a:gdLst/>
              <a:ahLst/>
              <a:cxnLst/>
              <a:rect l="l" t="t" r="r" b="b"/>
              <a:pathLst>
                <a:path w="756920" h="1131570">
                  <a:moveTo>
                    <a:pt x="484632" y="132588"/>
                  </a:moveTo>
                  <a:lnTo>
                    <a:pt x="576072" y="114300"/>
                  </a:lnTo>
                  <a:lnTo>
                    <a:pt x="484632" y="96012"/>
                  </a:lnTo>
                  <a:lnTo>
                    <a:pt x="484632" y="132588"/>
                  </a:lnTo>
                </a:path>
                <a:path w="756920" h="1131570">
                  <a:moveTo>
                    <a:pt x="89154" y="114300"/>
                  </a:moveTo>
                  <a:lnTo>
                    <a:pt x="484632" y="114300"/>
                  </a:lnTo>
                </a:path>
                <a:path w="756920" h="1131570">
                  <a:moveTo>
                    <a:pt x="0" y="1131569"/>
                  </a:moveTo>
                  <a:lnTo>
                    <a:pt x="0" y="0"/>
                  </a:lnTo>
                </a:path>
                <a:path w="756920" h="1131570">
                  <a:moveTo>
                    <a:pt x="576072" y="1131569"/>
                  </a:moveTo>
                  <a:lnTo>
                    <a:pt x="576072" y="0"/>
                  </a:lnTo>
                </a:path>
                <a:path w="756920" h="1131570">
                  <a:moveTo>
                    <a:pt x="756666" y="114300"/>
                  </a:moveTo>
                  <a:lnTo>
                    <a:pt x="576072" y="114300"/>
                  </a:lnTo>
                </a:path>
                <a:path w="756920" h="1131570">
                  <a:moveTo>
                    <a:pt x="0" y="349757"/>
                  </a:moveTo>
                  <a:lnTo>
                    <a:pt x="0" y="113156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5" name="object 235"/>
          <p:cNvSpPr txBox="1"/>
          <p:nvPr/>
        </p:nvSpPr>
        <p:spPr>
          <a:xfrm>
            <a:off x="1432165" y="2175933"/>
            <a:ext cx="106952" cy="142803"/>
          </a:xfrm>
          <a:prstGeom prst="rect">
            <a:avLst/>
          </a:prstGeom>
        </p:spPr>
        <p:txBody>
          <a:bodyPr vert="vert270" wrap="square" lIns="0" tIns="10749" rIns="0" bIns="0" rtlCol="0">
            <a:spAutoFit/>
          </a:bodyPr>
          <a:lstStyle/>
          <a:p>
            <a:pPr marL="7677" defTabSz="552755">
              <a:spcBef>
                <a:spcPts val="85"/>
              </a:spcBef>
            </a:pP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3.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1434479" y="2111834"/>
            <a:ext cx="547412" cy="717470"/>
          </a:xfrm>
          <a:custGeom>
            <a:avLst/>
            <a:gdLst/>
            <a:ahLst/>
            <a:cxnLst/>
            <a:rect l="l" t="t" r="r" b="b"/>
            <a:pathLst>
              <a:path w="905510" h="1186814">
                <a:moveTo>
                  <a:pt x="164592" y="425195"/>
                </a:moveTo>
                <a:lnTo>
                  <a:pt x="164592" y="614933"/>
                </a:lnTo>
                <a:lnTo>
                  <a:pt x="329183" y="518921"/>
                </a:lnTo>
                <a:lnTo>
                  <a:pt x="0" y="329183"/>
                </a:lnTo>
                <a:lnTo>
                  <a:pt x="0" y="0"/>
                </a:lnTo>
              </a:path>
              <a:path w="905510" h="1186814">
                <a:moveTo>
                  <a:pt x="905256" y="425195"/>
                </a:moveTo>
                <a:lnTo>
                  <a:pt x="905256" y="118643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2755"/>
            <a:endParaRPr sz="10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2051376" y="2544952"/>
            <a:ext cx="106952" cy="142803"/>
          </a:xfrm>
          <a:prstGeom prst="rect">
            <a:avLst/>
          </a:prstGeom>
        </p:spPr>
        <p:txBody>
          <a:bodyPr vert="vert270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-3" dirty="0">
                <a:solidFill>
                  <a:prstClr val="black"/>
                </a:solidFill>
                <a:latin typeface="Tahoma"/>
                <a:cs typeface="Tahoma"/>
              </a:rPr>
              <a:t>3.</a:t>
            </a:r>
            <a:r>
              <a:rPr sz="695" dirty="0">
                <a:solidFill>
                  <a:prstClr val="black"/>
                </a:solidFill>
                <a:latin typeface="Tahoma"/>
                <a:cs typeface="Tahoma"/>
              </a:rPr>
              <a:t>2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1978859" y="2377056"/>
            <a:ext cx="471787" cy="1387723"/>
            <a:chOff x="3273361" y="3606609"/>
            <a:chExt cx="780415" cy="2295525"/>
          </a:xfrm>
        </p:grpSpPr>
        <p:sp>
          <p:nvSpPr>
            <p:cNvPr id="239" name="object 239"/>
            <p:cNvSpPr/>
            <p:nvPr/>
          </p:nvSpPr>
          <p:spPr>
            <a:xfrm>
              <a:off x="3278123" y="3611371"/>
              <a:ext cx="329565" cy="615315"/>
            </a:xfrm>
            <a:custGeom>
              <a:avLst/>
              <a:gdLst/>
              <a:ahLst/>
              <a:cxnLst/>
              <a:rect l="l" t="t" r="r" b="b"/>
              <a:pathLst>
                <a:path w="329564" h="615314">
                  <a:moveTo>
                    <a:pt x="164591" y="189737"/>
                  </a:moveTo>
                  <a:lnTo>
                    <a:pt x="164591" y="0"/>
                  </a:lnTo>
                  <a:lnTo>
                    <a:pt x="0" y="96011"/>
                  </a:lnTo>
                  <a:lnTo>
                    <a:pt x="329184" y="285750"/>
                  </a:lnTo>
                  <a:lnTo>
                    <a:pt x="329184" y="61493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240" name="object 2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4437" y="5538469"/>
              <a:ext cx="91440" cy="80010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3579875" y="5600191"/>
              <a:ext cx="468630" cy="297180"/>
            </a:xfrm>
            <a:custGeom>
              <a:avLst/>
              <a:gdLst/>
              <a:ahLst/>
              <a:cxnLst/>
              <a:rect l="l" t="t" r="r" b="b"/>
              <a:pathLst>
                <a:path w="468629" h="297179">
                  <a:moveTo>
                    <a:pt x="0" y="0"/>
                  </a:moveTo>
                  <a:lnTo>
                    <a:pt x="379476" y="297179"/>
                  </a:lnTo>
                  <a:lnTo>
                    <a:pt x="468629" y="29717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2457747" y="3696179"/>
            <a:ext cx="486759" cy="331323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Ø18</a:t>
            </a:r>
            <a:r>
              <a:rPr sz="695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±</a:t>
            </a:r>
            <a:r>
              <a:rPr sz="695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0.1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206515" defTabSz="552755">
              <a:spcBef>
                <a:spcPts val="27"/>
              </a:spcBef>
            </a:pPr>
            <a:r>
              <a:rPr sz="695" spc="15" dirty="0">
                <a:solidFill>
                  <a:prstClr val="black"/>
                </a:solidFill>
                <a:latin typeface="Tahoma"/>
                <a:cs typeface="Tahoma"/>
              </a:rPr>
              <a:t>±</a:t>
            </a:r>
            <a:r>
              <a:rPr sz="695" spc="-3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0.05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  <a:p>
            <a:pPr marL="64104" defTabSz="552755">
              <a:spcBef>
                <a:spcPts val="24"/>
              </a:spcBef>
            </a:pP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32</a:t>
            </a:r>
            <a:r>
              <a:rPr sz="695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Teeth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919006" y="2950687"/>
            <a:ext cx="1150102" cy="778123"/>
            <a:chOff x="1520189" y="4555490"/>
            <a:chExt cx="1902460" cy="1287145"/>
          </a:xfrm>
        </p:grpSpPr>
        <p:pic>
          <p:nvPicPr>
            <p:cNvPr id="244" name="object 2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0701" y="4555490"/>
              <a:ext cx="91440" cy="77723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1524761" y="4612640"/>
              <a:ext cx="1822450" cy="1225550"/>
            </a:xfrm>
            <a:custGeom>
              <a:avLst/>
              <a:gdLst/>
              <a:ahLst/>
              <a:cxnLst/>
              <a:rect l="l" t="t" r="r" b="b"/>
              <a:pathLst>
                <a:path w="1822450" h="1225550">
                  <a:moveTo>
                    <a:pt x="466344" y="989838"/>
                  </a:moveTo>
                  <a:lnTo>
                    <a:pt x="121158" y="1225295"/>
                  </a:lnTo>
                  <a:lnTo>
                    <a:pt x="0" y="1225295"/>
                  </a:lnTo>
                </a:path>
                <a:path w="1822450" h="1225550">
                  <a:moveTo>
                    <a:pt x="1821941" y="0"/>
                  </a:moveTo>
                  <a:lnTo>
                    <a:pt x="1467612" y="258317"/>
                  </a:lnTo>
                </a:path>
                <a:path w="1822450" h="1225550">
                  <a:moveTo>
                    <a:pt x="1460754" y="262889"/>
                  </a:moveTo>
                  <a:lnTo>
                    <a:pt x="987552" y="610362"/>
                  </a:lnTo>
                </a:path>
                <a:path w="1822450" h="1225550">
                  <a:moveTo>
                    <a:pt x="976121" y="617219"/>
                  </a:moveTo>
                  <a:lnTo>
                    <a:pt x="466344" y="98983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2755"/>
              <a:endParaRPr sz="10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6" name="object 246"/>
          <p:cNvSpPr txBox="1"/>
          <p:nvPr/>
        </p:nvSpPr>
        <p:spPr>
          <a:xfrm>
            <a:off x="464954" y="3660248"/>
            <a:ext cx="446835" cy="11741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7677" defTabSz="552755">
              <a:spcBef>
                <a:spcPts val="82"/>
              </a:spcBef>
            </a:pP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r>
              <a:rPr sz="695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9" dirty="0">
                <a:solidFill>
                  <a:prstClr val="black"/>
                </a:solidFill>
                <a:latin typeface="Tahoma"/>
                <a:cs typeface="Tahoma"/>
              </a:rPr>
              <a:t>x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R02</a:t>
            </a:r>
            <a:r>
              <a:rPr sz="695" spc="-1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695" spc="12" dirty="0">
                <a:solidFill>
                  <a:prstClr val="black"/>
                </a:solidFill>
                <a:latin typeface="Tahoma"/>
                <a:cs typeface="Tahoma"/>
              </a:rPr>
              <a:t>x3</a:t>
            </a:r>
            <a:endParaRPr sz="695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2168557" y="6463555"/>
            <a:ext cx="1001246" cy="6228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309" spc="26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©</a:t>
            </a:r>
            <a:r>
              <a:rPr sz="309" spc="18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DENSO</a:t>
            </a:r>
            <a:r>
              <a:rPr sz="309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CORPORATION</a:t>
            </a:r>
            <a:r>
              <a:rPr sz="309" spc="-26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9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All</a:t>
            </a:r>
            <a:r>
              <a:rPr sz="309" spc="22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Rights</a:t>
            </a:r>
            <a:r>
              <a:rPr sz="309" spc="-62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4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Reserved.</a:t>
            </a:r>
            <a:endParaRPr sz="309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grpSp>
        <p:nvGrpSpPr>
          <p:cNvPr id="122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23" name="object 1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24" name="object 1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25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447675" indent="-447675" defTabSz="914400">
              <a:buFont typeface="Wingdings" panose="05000000000000000000" pitchFamily="2" charset="2"/>
              <a:buChar char="q"/>
            </a:pPr>
            <a:r>
              <a:rPr lang="en-US" sz="1800" i="0" kern="0" dirty="0"/>
              <a:t>SKILL PROCESS</a:t>
            </a:r>
          </a:p>
        </p:txBody>
      </p:sp>
      <p:sp>
        <p:nvSpPr>
          <p:cNvPr id="2" name="object 24">
            <a:extLst>
              <a:ext uri="{FF2B5EF4-FFF2-40B4-BE49-F238E27FC236}">
                <a16:creationId xmlns:a16="http://schemas.microsoft.com/office/drawing/2014/main" id="{58130CD4-2D3D-C2CF-D2CD-2462D1C1A7EA}"/>
              </a:ext>
            </a:extLst>
          </p:cNvPr>
          <p:cNvSpPr txBox="1"/>
          <p:nvPr/>
        </p:nvSpPr>
        <p:spPr>
          <a:xfrm>
            <a:off x="96127" y="1160430"/>
            <a:ext cx="540515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lang="en-US" sz="1721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IK BOP PACKING HASSU RERUNNING</a:t>
            </a:r>
            <a:endParaRPr sz="1721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14EB6-E578-43B5-5C92-3EA5C276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7" y="1575694"/>
            <a:ext cx="6449745" cy="3325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object 24">
            <a:extLst>
              <a:ext uri="{FF2B5EF4-FFF2-40B4-BE49-F238E27FC236}">
                <a16:creationId xmlns:a16="http://schemas.microsoft.com/office/drawing/2014/main" id="{D77BD9A3-792E-35F4-22BD-C6B260E1C8C0}"/>
              </a:ext>
            </a:extLst>
          </p:cNvPr>
          <p:cNvSpPr txBox="1"/>
          <p:nvPr/>
        </p:nvSpPr>
        <p:spPr>
          <a:xfrm>
            <a:off x="96126" y="5142543"/>
            <a:ext cx="540515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lang="en-US" sz="1721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KAIZEN PLAN SHEET</a:t>
            </a:r>
            <a:endParaRPr sz="1721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3DC0A3-A0EE-30BF-BD76-857AF924717B}"/>
              </a:ext>
            </a:extLst>
          </p:cNvPr>
          <p:cNvGrpSpPr/>
          <p:nvPr/>
        </p:nvGrpSpPr>
        <p:grpSpPr>
          <a:xfrm>
            <a:off x="7832996" y="2848516"/>
            <a:ext cx="9153255" cy="3658051"/>
            <a:chOff x="4807761" y="1700687"/>
            <a:chExt cx="3937549" cy="9140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370C3A-120B-3627-1F51-31F026053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7761" y="1708607"/>
              <a:ext cx="1955395" cy="9061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64BDC7-5B78-3DF5-FAEF-AAEEC6BA0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9915" y="1700687"/>
              <a:ext cx="1955395" cy="910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55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62" name="object 16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476561" y="56514"/>
            <a:ext cx="499418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3. PRODUCT KNOWLADGE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8A1FF4-8E46-AD98-4499-30058F40E7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2" y="5344440"/>
            <a:ext cx="776839" cy="904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5977" y="5431998"/>
            <a:ext cx="162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AE062020 as SMART Model, Have a Connector as Electric Current and Load Controller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780" y="3331235"/>
            <a:ext cx="4671060" cy="944880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59065" y="4363484"/>
            <a:ext cx="140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AE062040 as SENSOR Model, Have a Electric Current Sensor as Controller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44780" y="4338067"/>
            <a:ext cx="4671060" cy="944880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335977" y="3550266"/>
            <a:ext cx="1402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AE262100 as NORMAL Model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44780" y="5352519"/>
            <a:ext cx="4682490" cy="944880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44780" y="519816"/>
            <a:ext cx="4671060" cy="276999"/>
          </a:xfrm>
          <a:prstGeom prst="rect">
            <a:avLst/>
          </a:prstGeom>
          <a:solidFill>
            <a:srgbClr val="C7C8CC"/>
          </a:solidFill>
          <a:ln>
            <a:solidFill>
              <a:srgbClr val="C7C8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1. Power Window (Electric </a:t>
            </a:r>
            <a:r>
              <a:rPr lang="en-US" sz="1200" b="1" dirty="0">
                <a:sym typeface="Wingdings" panose="05000000000000000000" pitchFamily="2" charset="2"/>
              </a:rPr>
              <a:t> Mechanic)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2813" y1="54297" x2="74271" y2="52969"/>
                        <a14:foregroundMark x1="65208" y1="61875" x2="65521" y2="56563"/>
                        <a14:foregroundMark x1="73333" y1="62109" x2="72917" y2="53203"/>
                        <a14:backgroundMark x1="61042" y1="58125" x2="61667" y2="6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23585" r="23240" b="24312"/>
          <a:stretch/>
        </p:blipFill>
        <p:spPr>
          <a:xfrm>
            <a:off x="216988" y="1624504"/>
            <a:ext cx="806094" cy="1021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4" b="20006"/>
          <a:stretch/>
        </p:blipFill>
        <p:spPr>
          <a:xfrm>
            <a:off x="1982685" y="1168794"/>
            <a:ext cx="1349860" cy="1639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0" r="90000">
                        <a14:foregroundMark x1="5625" y1="57292" x2="18984" y2="53438"/>
                        <a14:foregroundMark x1="18984" y1="53438" x2="24375" y2="63958"/>
                        <a14:foregroundMark x1="24375" y1="63958" x2="23984" y2="68958"/>
                        <a14:foregroundMark x1="23984" y1="68958" x2="33594" y2="64479"/>
                        <a14:foregroundMark x1="31875" y1="63958" x2="35234" y2="62813"/>
                        <a14:foregroundMark x1="2344" y1="64479" x2="1875" y2="72292"/>
                        <a14:foregroundMark x1="1875" y1="74479" x2="9375" y2="86771"/>
                        <a14:foregroundMark x1="11641" y1="87708" x2="26797" y2="81250"/>
                        <a14:foregroundMark x1="26797" y1="82604" x2="31953" y2="89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17" y="3843847"/>
            <a:ext cx="1615029" cy="14535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3125" y1="60625" x2="43125" y2="67344"/>
                        <a14:backgroundMark x1="26250" y1="59141" x2="31250" y2="62734"/>
                        <a14:backgroundMark x1="30208" y1="63125" x2="39167" y2="63984"/>
                        <a14:backgroundMark x1="37500" y1="64219" x2="39792" y2="64375"/>
                        <a14:backgroundMark x1="26771" y1="64844" x2="24271" y2="71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72" y="4965698"/>
            <a:ext cx="1352192" cy="180292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6210" y="1579006"/>
            <a:ext cx="1818166" cy="1354509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047875" y="1579007"/>
            <a:ext cx="2763053" cy="1354508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56210" y="849613"/>
            <a:ext cx="4654718" cy="676596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3979" y="879038"/>
            <a:ext cx="47277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As a driving motor</a:t>
            </a:r>
            <a:r>
              <a:rPr lang="en-US" sz="1050" dirty="0"/>
              <a:t>, the power window consists of two components: </a:t>
            </a:r>
            <a:r>
              <a:rPr lang="en-US" sz="1050" b="1" dirty="0"/>
              <a:t>the motor and the actuator(housing gear)</a:t>
            </a:r>
            <a:r>
              <a:rPr lang="en-US" sz="1050" dirty="0"/>
              <a:t>, which function </a:t>
            </a:r>
            <a:r>
              <a:rPr lang="en-US" sz="1050" b="1" dirty="0"/>
              <a:t>raise and lower the car window </a:t>
            </a:r>
            <a:r>
              <a:rPr lang="en-US" sz="1050" dirty="0"/>
              <a:t>by providing motion to the regulator crank system.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75299" y="5377033"/>
            <a:ext cx="13041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 dirty="0"/>
              <a:t>Can Reading pressure of up-down window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 dirty="0"/>
              <a:t>And One touch system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75299" y="4607670"/>
            <a:ext cx="1514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100" dirty="0"/>
              <a:t>One touch system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031159" y="1573629"/>
            <a:ext cx="9744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Housing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Shaft Drive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Gear Helical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Shaft Worm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Plate End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Plate Cover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O-Ring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C-Ring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Bearing oilless</a:t>
            </a:r>
            <a:endParaRPr lang="en-US" sz="1000" dirty="0"/>
          </a:p>
        </p:txBody>
      </p:sp>
      <p:pic>
        <p:nvPicPr>
          <p:cNvPr id="5" name="Picture 4" descr="A black and silver mechanical device&#10;&#10;Description automatically generated">
            <a:extLst>
              <a:ext uri="{FF2B5EF4-FFF2-40B4-BE49-F238E27FC236}">
                <a16:creationId xmlns:a16="http://schemas.microsoft.com/office/drawing/2014/main" id="{5D43C2FA-604D-421D-B0C4-320A3D2563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" y="4385133"/>
            <a:ext cx="674708" cy="873937"/>
          </a:xfrm>
          <a:prstGeom prst="rect">
            <a:avLst/>
          </a:prstGeom>
        </p:spPr>
      </p:pic>
      <p:pic>
        <p:nvPicPr>
          <p:cNvPr id="9" name="Picture 8" descr="A black and silver device with a round metal disc&#10;&#10;Description automatically generated">
            <a:extLst>
              <a:ext uri="{FF2B5EF4-FFF2-40B4-BE49-F238E27FC236}">
                <a16:creationId xmlns:a16="http://schemas.microsoft.com/office/drawing/2014/main" id="{FE718FB4-6D50-C0BE-19EE-2C1EDCCD415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" y="3384907"/>
            <a:ext cx="753577" cy="80151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CF7583A-3AF4-EBB4-6E93-4644ABCC8AA8}"/>
              </a:ext>
            </a:extLst>
          </p:cNvPr>
          <p:cNvGrpSpPr/>
          <p:nvPr/>
        </p:nvGrpSpPr>
        <p:grpSpPr>
          <a:xfrm>
            <a:off x="977764" y="1576283"/>
            <a:ext cx="1284310" cy="1509371"/>
            <a:chOff x="847589" y="1550883"/>
            <a:chExt cx="1524496" cy="1509371"/>
          </a:xfrm>
        </p:grpSpPr>
        <p:sp>
          <p:nvSpPr>
            <p:cNvPr id="78" name="TextBox 77"/>
            <p:cNvSpPr txBox="1"/>
            <p:nvPr/>
          </p:nvSpPr>
          <p:spPr>
            <a:xfrm>
              <a:off x="857452" y="2252341"/>
              <a:ext cx="1514633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Brush Holder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Condenser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Bearing oilless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Spring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endParaRPr lang="en-US" sz="10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7C1185-ABC9-9DFC-99C0-01726C101F0B}"/>
                </a:ext>
              </a:extLst>
            </p:cNvPr>
            <p:cNvSpPr txBox="1"/>
            <p:nvPr/>
          </p:nvSpPr>
          <p:spPr>
            <a:xfrm>
              <a:off x="847589" y="1550883"/>
              <a:ext cx="1514633" cy="94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Armature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Stator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Terminal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Brush Carbon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r>
                <a:rPr lang="en-US" sz="900" dirty="0"/>
                <a:t>Thermistor</a:t>
              </a:r>
            </a:p>
            <a:p>
              <a:pPr marL="91440" indent="-91440">
                <a:buFont typeface="Arial" panose="020B0604020202020204" pitchFamily="34" charset="0"/>
                <a:buChar char="•"/>
              </a:pPr>
              <a:endParaRPr lang="en-US" sz="105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E3C172-2AE3-007A-0144-B9CC54E3052E}"/>
              </a:ext>
            </a:extLst>
          </p:cNvPr>
          <p:cNvSpPr txBox="1"/>
          <p:nvPr/>
        </p:nvSpPr>
        <p:spPr>
          <a:xfrm>
            <a:off x="3755676" y="1962919"/>
            <a:ext cx="115380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Washer Lock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Rubber Cushion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dirty="0"/>
              <a:t>Plate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91440" indent="-9144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17" name="Picture 16" descr="A black plastic device with a round metal screw&#10;&#10;Description automatically generated with medium confidence">
            <a:extLst>
              <a:ext uri="{FF2B5EF4-FFF2-40B4-BE49-F238E27FC236}">
                <a16:creationId xmlns:a16="http://schemas.microsoft.com/office/drawing/2014/main" id="{FE6BFBFD-3EF3-B4D9-46E1-9ECC9302C15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34506" y1="49535" x2="46483" y2="30934"/>
                        <a14:backgroundMark x1="46483" y1="30934" x2="58187" y2="31217"/>
                        <a14:backgroundMark x1="58187" y1="31217" x2="64554" y2="39911"/>
                        <a14:backgroundMark x1="43814" y1="39062" x2="51425" y2="35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10" t="37259" r="39103" b="40309"/>
          <a:stretch/>
        </p:blipFill>
        <p:spPr>
          <a:xfrm rot="5400000">
            <a:off x="5009177" y="3990162"/>
            <a:ext cx="963066" cy="9651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black plastic object with a metal cogwheel&#10;&#10;Description automatically generated">
            <a:extLst>
              <a:ext uri="{FF2B5EF4-FFF2-40B4-BE49-F238E27FC236}">
                <a16:creationId xmlns:a16="http://schemas.microsoft.com/office/drawing/2014/main" id="{E06DEE0D-821A-EB4C-0347-4A1A8CF23B4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11674" y1="64699" x2="33899" y2="75414"/>
                        <a14:backgroundMark x1="44269" y1="88112" x2="21195" y2="28306"/>
                        <a14:backgroundMark x1="32414" y1="75981" x2="51364" y2="69551"/>
                        <a14:backgroundMark x1="51364" y1="69551" x2="73135" y2="51880"/>
                        <a14:backgroundMark x1="73135" y1="51880" x2="73469" y2="49737"/>
                        <a14:backgroundMark x1="35355" y1="25758" x2="72559" y2="48807"/>
                        <a14:backgroundMark x1="72559" y1="48807" x2="75379" y2="5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15" t="36452" r="43920" b="36288"/>
          <a:stretch/>
        </p:blipFill>
        <p:spPr>
          <a:xfrm rot="5400000">
            <a:off x="8044935" y="4078624"/>
            <a:ext cx="1073265" cy="976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metal object with a white and yellow center&#10;&#10;Description automatically generated with medium confidence">
            <a:extLst>
              <a:ext uri="{FF2B5EF4-FFF2-40B4-BE49-F238E27FC236}">
                <a16:creationId xmlns:a16="http://schemas.microsoft.com/office/drawing/2014/main" id="{498F8610-F41F-2AE2-0D5C-EC176B5C854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7326" y1="54468" x2="36295" y2="45249"/>
                        <a14:foregroundMark x1="36295" y1="45249" x2="43178" y2="39304"/>
                        <a14:foregroundMark x1="43178" y1="39304" x2="43451" y2="39224"/>
                        <a14:backgroundMark x1="46210" y1="65184" x2="60249" y2="54064"/>
                        <a14:backgroundMark x1="60249" y1="54064" x2="63554" y2="41569"/>
                        <a14:backgroundMark x1="63554" y1="41569" x2="62068" y2="40922"/>
                        <a14:backgroundMark x1="45785" y1="19207" x2="75834" y2="63203"/>
                        <a14:backgroundMark x1="29048" y1="76183" x2="64736" y2="61626"/>
                        <a14:backgroundMark x1="64736" y1="61626" x2="76380" y2="50869"/>
                        <a14:backgroundMark x1="76380" y1="50869" x2="78593" y2="46300"/>
                        <a14:backgroundMark x1="71164" y1="54185" x2="38811" y2="20906"/>
                        <a14:backgroundMark x1="58490" y1="19490" x2="29897" y2="43469"/>
                        <a14:backgroundMark x1="53820" y1="84391" x2="35961" y2="60129"/>
                        <a14:backgroundMark x1="35961" y1="60129" x2="29472" y2="38374"/>
                        <a14:backgroundMark x1="74560" y1="58714" x2="63827" y2="63283"/>
                        <a14:backgroundMark x1="63827" y1="63283" x2="47271" y2="63000"/>
                        <a14:backgroundMark x1="47271" y1="63000" x2="38720" y2="59604"/>
                        <a14:backgroundMark x1="38720" y1="59604" x2="34779" y2="50950"/>
                        <a14:backgroundMark x1="34779" y1="50950" x2="36689" y2="22847"/>
                        <a14:backgroundMark x1="56792" y1="29640" x2="37326" y2="40801"/>
                        <a14:backgroundMark x1="37326" y1="40801" x2="33111" y2="51152"/>
                        <a14:backgroundMark x1="33111" y1="51152" x2="28229" y2="53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24" t="31805" r="40472" b="34046"/>
          <a:stretch/>
        </p:blipFill>
        <p:spPr>
          <a:xfrm rot="5400000">
            <a:off x="6475262" y="3946301"/>
            <a:ext cx="1115985" cy="1161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6A734A-8845-6991-20A2-81E6AAE0E191}"/>
              </a:ext>
            </a:extLst>
          </p:cNvPr>
          <p:cNvSpPr txBox="1"/>
          <p:nvPr/>
        </p:nvSpPr>
        <p:spPr>
          <a:xfrm>
            <a:off x="4945928" y="3034180"/>
            <a:ext cx="4153684" cy="276999"/>
          </a:xfrm>
          <a:prstGeom prst="rect">
            <a:avLst/>
          </a:prstGeom>
          <a:solidFill>
            <a:srgbClr val="C7C8CC"/>
          </a:solidFill>
          <a:ln>
            <a:solidFill>
              <a:srgbClr val="C7C8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4. BF-23 Power Window Assy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E0981-995A-BD5A-EA29-345468FD8925}"/>
              </a:ext>
            </a:extLst>
          </p:cNvPr>
          <p:cNvSpPr/>
          <p:nvPr/>
        </p:nvSpPr>
        <p:spPr>
          <a:xfrm>
            <a:off x="4945927" y="3361359"/>
            <a:ext cx="4153683" cy="2936040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3A90F-0032-4E2D-0F57-9B1DE41C7B62}"/>
              </a:ext>
            </a:extLst>
          </p:cNvPr>
          <p:cNvSpPr txBox="1"/>
          <p:nvPr/>
        </p:nvSpPr>
        <p:spPr>
          <a:xfrm>
            <a:off x="1763679" y="6462730"/>
            <a:ext cx="719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There are 3 Model Power Windows from BF23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9967FC-0445-A0D6-0DA7-E406E84F9403}"/>
              </a:ext>
            </a:extLst>
          </p:cNvPr>
          <p:cNvGrpSpPr/>
          <p:nvPr/>
        </p:nvGrpSpPr>
        <p:grpSpPr>
          <a:xfrm>
            <a:off x="144780" y="3024522"/>
            <a:ext cx="4682490" cy="282710"/>
            <a:chOff x="144780" y="3024522"/>
            <a:chExt cx="4682490" cy="282710"/>
          </a:xfrm>
        </p:grpSpPr>
        <p:sp>
          <p:nvSpPr>
            <p:cNvPr id="49" name="TextBox 48"/>
            <p:cNvSpPr txBox="1"/>
            <p:nvPr/>
          </p:nvSpPr>
          <p:spPr>
            <a:xfrm>
              <a:off x="144780" y="3024522"/>
              <a:ext cx="4682490" cy="276999"/>
            </a:xfrm>
            <a:prstGeom prst="rect">
              <a:avLst/>
            </a:prstGeom>
            <a:solidFill>
              <a:srgbClr val="C7C8CC"/>
            </a:solidFill>
            <a:ln>
              <a:solidFill>
                <a:srgbClr val="C7C8CC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3. BF-23 Power Window Assy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0C4219-CC86-BCD0-D1B6-186F4F5FF936}"/>
                </a:ext>
              </a:extLst>
            </p:cNvPr>
            <p:cNvSpPr txBox="1"/>
            <p:nvPr/>
          </p:nvSpPr>
          <p:spPr>
            <a:xfrm>
              <a:off x="3332545" y="3030233"/>
              <a:ext cx="8655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ea typeface="Meiryo UI" panose="020B0604030504040204" pitchFamily="34" charset="-128"/>
                </a:rPr>
                <a:t>3 MODEL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F062EEB-F10D-16D6-EF2F-DD90D4EE55CF}"/>
              </a:ext>
            </a:extLst>
          </p:cNvPr>
          <p:cNvSpPr txBox="1"/>
          <p:nvPr/>
        </p:nvSpPr>
        <p:spPr>
          <a:xfrm>
            <a:off x="4965184" y="521732"/>
            <a:ext cx="4153684" cy="276999"/>
          </a:xfrm>
          <a:prstGeom prst="rect">
            <a:avLst/>
          </a:prstGeom>
          <a:solidFill>
            <a:srgbClr val="C7C8CC"/>
          </a:solidFill>
          <a:ln>
            <a:solidFill>
              <a:srgbClr val="C7C8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2. Power Window (Electric </a:t>
            </a:r>
            <a:r>
              <a:rPr lang="en-US" sz="1200" b="1" dirty="0">
                <a:sym typeface="Wingdings" panose="05000000000000000000" pitchFamily="2" charset="2"/>
              </a:rPr>
              <a:t> Mechanic)</a:t>
            </a:r>
            <a:endParaRPr lang="en-US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5EE0B3-7A5D-51F6-947C-76B2E342BDE2}"/>
              </a:ext>
            </a:extLst>
          </p:cNvPr>
          <p:cNvSpPr/>
          <p:nvPr/>
        </p:nvSpPr>
        <p:spPr>
          <a:xfrm>
            <a:off x="4965183" y="848911"/>
            <a:ext cx="4153683" cy="2062844"/>
          </a:xfrm>
          <a:prstGeom prst="rect">
            <a:avLst/>
          </a:prstGeom>
          <a:noFill/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19ABF-1E8B-852E-B382-A0CFCA78EB3E}"/>
              </a:ext>
            </a:extLst>
          </p:cNvPr>
          <p:cNvSpPr txBox="1"/>
          <p:nvPr/>
        </p:nvSpPr>
        <p:spPr>
          <a:xfrm>
            <a:off x="7867838" y="3038998"/>
            <a:ext cx="1055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ea typeface="Meiryo UI" panose="020B0604030504040204" pitchFamily="34" charset="-128"/>
              </a:rPr>
              <a:t>3 Shaft Drive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9F6E2A3-82B0-F3C8-0A62-97C85BA3E6FF}"/>
              </a:ext>
            </a:extLst>
          </p:cNvPr>
          <p:cNvSpPr txBox="1"/>
          <p:nvPr/>
        </p:nvSpPr>
        <p:spPr>
          <a:xfrm>
            <a:off x="2672084" y="3465717"/>
            <a:ext cx="15146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 dirty="0"/>
              <a:t>The Lowest price than Sensor and Smart Model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81E0A1C-2C2F-AF1E-6E23-31BCCF9C4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48" y="900285"/>
            <a:ext cx="1045864" cy="1051052"/>
          </a:xfrm>
          <a:prstGeom prst="rect">
            <a:avLst/>
          </a:prstGeom>
        </p:spPr>
      </p:pic>
      <p:pic>
        <p:nvPicPr>
          <p:cNvPr id="51" name="Picture 3" descr="image12">
            <a:extLst>
              <a:ext uri="{FF2B5EF4-FFF2-40B4-BE49-F238E27FC236}">
                <a16:creationId xmlns:a16="http://schemas.microsoft.com/office/drawing/2014/main" id="{348E5B59-D0F4-8EE7-B6C4-C20B6B562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b="6232"/>
          <a:stretch>
            <a:fillRect/>
          </a:stretch>
        </p:blipFill>
        <p:spPr bwMode="auto">
          <a:xfrm flipH="1">
            <a:off x="7239215" y="888061"/>
            <a:ext cx="1605104" cy="117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5F11AF64-6A3F-839F-82C1-60CA435A8DDE}"/>
              </a:ext>
            </a:extLst>
          </p:cNvPr>
          <p:cNvSpPr/>
          <p:nvPr/>
        </p:nvSpPr>
        <p:spPr>
          <a:xfrm rot="1472335" flipH="1">
            <a:off x="5913529" y="1171550"/>
            <a:ext cx="2786717" cy="1678456"/>
          </a:xfrm>
          <a:prstGeom prst="arc">
            <a:avLst>
              <a:gd name="adj1" fmla="val 15873346"/>
              <a:gd name="adj2" fmla="val 20612839"/>
            </a:avLst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10670C-BBE0-0B7B-2404-9BF37E737EC1}"/>
              </a:ext>
            </a:extLst>
          </p:cNvPr>
          <p:cNvSpPr txBox="1"/>
          <p:nvPr/>
        </p:nvSpPr>
        <p:spPr>
          <a:xfrm>
            <a:off x="5220018" y="3447663"/>
            <a:ext cx="40896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Power Window BF23 Have 3 Models Shaft Drive, that because following the models of Regulators 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F8E621-EF58-498B-439A-4CD1853719D8}"/>
              </a:ext>
            </a:extLst>
          </p:cNvPr>
          <p:cNvSpPr txBox="1"/>
          <p:nvPr/>
        </p:nvSpPr>
        <p:spPr>
          <a:xfrm>
            <a:off x="4967709" y="4997460"/>
            <a:ext cx="1484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100" dirty="0"/>
              <a:t>Drive Shaft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8572B5-D42A-FD57-F4E1-4AC33735F9A9}"/>
              </a:ext>
            </a:extLst>
          </p:cNvPr>
          <p:cNvSpPr txBox="1"/>
          <p:nvPr/>
        </p:nvSpPr>
        <p:spPr>
          <a:xfrm>
            <a:off x="6511097" y="4997460"/>
            <a:ext cx="1069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Center Post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E423FE-8B5D-7FFC-B3D7-06C9F7CE57D1}"/>
              </a:ext>
            </a:extLst>
          </p:cNvPr>
          <p:cNvSpPr txBox="1"/>
          <p:nvPr/>
        </p:nvSpPr>
        <p:spPr>
          <a:xfrm>
            <a:off x="8041767" y="5006350"/>
            <a:ext cx="1069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3. Corolla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A80FDA-6123-FC1C-6910-035079355D17}"/>
              </a:ext>
            </a:extLst>
          </p:cNvPr>
          <p:cNvGrpSpPr/>
          <p:nvPr/>
        </p:nvGrpSpPr>
        <p:grpSpPr>
          <a:xfrm>
            <a:off x="5730003" y="5433063"/>
            <a:ext cx="4130340" cy="738524"/>
            <a:chOff x="4957357" y="5353759"/>
            <a:chExt cx="4095954" cy="73852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03BE3E-D03F-7564-D7CB-A7C4C2D32590}"/>
                </a:ext>
              </a:extLst>
            </p:cNvPr>
            <p:cNvSpPr txBox="1"/>
            <p:nvPr/>
          </p:nvSpPr>
          <p:spPr>
            <a:xfrm>
              <a:off x="4963691" y="5353759"/>
              <a:ext cx="40896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SMART </a:t>
              </a:r>
              <a:r>
                <a:rPr lang="en-US" sz="1100" dirty="0">
                  <a:sym typeface="Wingdings" panose="05000000000000000000" pitchFamily="2" charset="2"/>
                </a:rPr>
                <a:t> </a:t>
              </a:r>
              <a:r>
                <a:rPr lang="en-US" sz="1100" dirty="0"/>
                <a:t>AE062020 </a:t>
              </a:r>
              <a:r>
                <a:rPr lang="en-US" sz="1100" dirty="0">
                  <a:sym typeface="Wingdings" panose="05000000000000000000" pitchFamily="2" charset="2"/>
                </a:rPr>
                <a:t> DS, CP, COROLLA</a:t>
              </a:r>
              <a:endParaRPr lang="en-US" sz="11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E3F9EF-AFD7-73AD-5E27-C3CB8B126B4C}"/>
                </a:ext>
              </a:extLst>
            </p:cNvPr>
            <p:cNvSpPr txBox="1"/>
            <p:nvPr/>
          </p:nvSpPr>
          <p:spPr>
            <a:xfrm>
              <a:off x="4957357" y="5588333"/>
              <a:ext cx="40896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SENSOR </a:t>
              </a:r>
              <a:r>
                <a:rPr lang="en-US" sz="1100" dirty="0">
                  <a:sym typeface="Wingdings" panose="05000000000000000000" pitchFamily="2" charset="2"/>
                </a:rPr>
                <a:t> </a:t>
              </a:r>
              <a:r>
                <a:rPr lang="en-US" sz="1100" dirty="0"/>
                <a:t>AE062040 </a:t>
              </a:r>
              <a:r>
                <a:rPr lang="en-US" sz="1100" dirty="0">
                  <a:sym typeface="Wingdings" panose="05000000000000000000" pitchFamily="2" charset="2"/>
                </a:rPr>
                <a:t> DS, CP</a:t>
              </a:r>
              <a:endParaRPr lang="en-US" sz="11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1E7F72-2D7A-837F-A565-106600C02C42}"/>
                </a:ext>
              </a:extLst>
            </p:cNvPr>
            <p:cNvSpPr txBox="1"/>
            <p:nvPr/>
          </p:nvSpPr>
          <p:spPr>
            <a:xfrm>
              <a:off x="4957624" y="5830673"/>
              <a:ext cx="40896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NORMAL </a:t>
              </a:r>
              <a:r>
                <a:rPr lang="en-US" sz="1100" dirty="0">
                  <a:sym typeface="Wingdings" panose="05000000000000000000" pitchFamily="2" charset="2"/>
                </a:rPr>
                <a:t> </a:t>
              </a:r>
              <a:r>
                <a:rPr lang="en-US" sz="1100" dirty="0"/>
                <a:t>AE262100 </a:t>
              </a:r>
              <a:r>
                <a:rPr lang="en-US" sz="1100" dirty="0">
                  <a:sym typeface="Wingdings" panose="05000000000000000000" pitchFamily="2" charset="2"/>
                </a:rPr>
                <a:t> DS, CP</a:t>
              </a:r>
              <a:endParaRPr lang="en-US" sz="1100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DDCB9A1-AE39-91C9-9E76-0FEC770B270E}"/>
              </a:ext>
            </a:extLst>
          </p:cNvPr>
          <p:cNvSpPr/>
          <p:nvPr/>
        </p:nvSpPr>
        <p:spPr>
          <a:xfrm>
            <a:off x="5690837" y="5352519"/>
            <a:ext cx="2592029" cy="8731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157C7BA-EAA1-9D75-455C-7CE13834D0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7358" y="3383650"/>
            <a:ext cx="253772" cy="25377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6C77DEA-6C25-5ABB-6028-588280A2C29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7358" y="4363703"/>
            <a:ext cx="253772" cy="25377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845E985-63F8-969E-027E-7B54A71B20C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2680" y="5378127"/>
            <a:ext cx="253772" cy="25377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089631" y="1640999"/>
            <a:ext cx="319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 Type Representative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497637" y="2023349"/>
            <a:ext cx="3106764" cy="790686"/>
            <a:chOff x="5497637" y="2023349"/>
            <a:chExt cx="3106764" cy="790686"/>
          </a:xfrm>
        </p:grpSpPr>
        <p:grpSp>
          <p:nvGrpSpPr>
            <p:cNvPr id="82" name="Group 81"/>
            <p:cNvGrpSpPr/>
            <p:nvPr/>
          </p:nvGrpSpPr>
          <p:grpSpPr>
            <a:xfrm>
              <a:off x="5497637" y="2023349"/>
              <a:ext cx="3088774" cy="790686"/>
              <a:chOff x="5008111" y="2023349"/>
              <a:chExt cx="3088774" cy="79068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EB162E6-178E-9308-60EA-A928B1BAC29B}"/>
                  </a:ext>
                </a:extLst>
              </p:cNvPr>
              <p:cNvGrpSpPr/>
              <p:nvPr/>
            </p:nvGrpSpPr>
            <p:grpSpPr>
              <a:xfrm>
                <a:off x="5008111" y="2023349"/>
                <a:ext cx="3088774" cy="790686"/>
                <a:chOff x="5790885" y="954936"/>
                <a:chExt cx="2515530" cy="790686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BE555E1-762A-5B2E-48E4-E00E64A69D29}"/>
                    </a:ext>
                  </a:extLst>
                </p:cNvPr>
                <p:cNvGrpSpPr/>
                <p:nvPr/>
              </p:nvGrpSpPr>
              <p:grpSpPr>
                <a:xfrm>
                  <a:off x="5790885" y="954936"/>
                  <a:ext cx="2515530" cy="790686"/>
                  <a:chOff x="5790885" y="954936"/>
                  <a:chExt cx="2515530" cy="790686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FC63EF23-E458-FE50-37FA-150FFAD3E543}"/>
                      </a:ext>
                    </a:extLst>
                  </p:cNvPr>
                  <p:cNvGrpSpPr/>
                  <p:nvPr/>
                </p:nvGrpSpPr>
                <p:grpSpPr>
                  <a:xfrm>
                    <a:off x="5836923" y="954936"/>
                    <a:ext cx="2412642" cy="790686"/>
                    <a:chOff x="5836923" y="954936"/>
                    <a:chExt cx="2412642" cy="790686"/>
                  </a:xfrm>
                  <a:noFill/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153B9FFE-AB37-A59F-06A7-558FB3D819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6923" y="954936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46F06C30-31CD-1864-ADBC-6E591A32E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0197" y="954936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F06C0A11-AD5A-3F20-F72B-75B7F3C894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471" y="954936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ECC54276-5C43-E33B-90D4-0D6269BA0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6923" y="1358313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DB1D6901-ED13-A4E3-E163-A0F7E2358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0197" y="1358313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93B937C-7561-8A13-C704-52E684078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471" y="1358313"/>
                      <a:ext cx="806094" cy="387309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42B1545-8539-56C8-EE35-6ADD0BDFD9B6}"/>
                      </a:ext>
                    </a:extLst>
                  </p:cNvPr>
                  <p:cNvSpPr txBox="1"/>
                  <p:nvPr/>
                </p:nvSpPr>
                <p:spPr>
                  <a:xfrm>
                    <a:off x="5790885" y="1018058"/>
                    <a:ext cx="8953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rPr>
                      <a:t>Voltage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9239993-AB40-E1BA-EE9A-9D996819ECA8}"/>
                      </a:ext>
                    </a:extLst>
                  </p:cNvPr>
                  <p:cNvSpPr txBox="1"/>
                  <p:nvPr/>
                </p:nvSpPr>
                <p:spPr>
                  <a:xfrm>
                    <a:off x="6595569" y="982550"/>
                    <a:ext cx="895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Meiryo UI" panose="020B0604030504040204" pitchFamily="34" charset="-128"/>
                        <a:ea typeface="Meiryo UI" panose="020B0604030504040204" pitchFamily="34" charset="-128"/>
                      </a:rPr>
                      <a:t>Current No Load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2354F1C-EF7D-9169-D277-F7FB3043F7D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065" y="1034126"/>
                    <a:ext cx="895350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Meiryo UI" panose="020B0604030504040204" pitchFamily="34" charset="-128"/>
                        <a:ea typeface="Meiryo UI" panose="020B0604030504040204" pitchFamily="34" charset="-128"/>
                      </a:rPr>
                      <a:t>Speed No Load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14DE38-380B-FA33-FC34-F962C2B60AC8}"/>
                    </a:ext>
                  </a:extLst>
                </p:cNvPr>
                <p:cNvSpPr txBox="1"/>
                <p:nvPr/>
              </p:nvSpPr>
              <p:spPr>
                <a:xfrm>
                  <a:off x="5790885" y="1389836"/>
                  <a:ext cx="8953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eiryo UI" panose="020B0604030504040204" pitchFamily="34" charset="-128"/>
                      <a:ea typeface="Meiryo UI" panose="020B0604030504040204" pitchFamily="34" charset="-128"/>
                    </a:rPr>
                    <a:t>12 V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B8B7D58-0C4B-8BE3-FE43-B0EB2F5D9CE9}"/>
                    </a:ext>
                  </a:extLst>
                </p:cNvPr>
                <p:cNvSpPr txBox="1"/>
                <p:nvPr/>
              </p:nvSpPr>
              <p:spPr>
                <a:xfrm>
                  <a:off x="6452655" y="1397869"/>
                  <a:ext cx="89535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Meiryo UI" panose="020B0604030504040204" pitchFamily="34" charset="-128"/>
                      <a:ea typeface="Meiryo UI" panose="020B0604030504040204" pitchFamily="34" charset="-128"/>
                    </a:rPr>
                    <a:t>1.5 A </a:t>
                  </a: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B8B7D58-0C4B-8BE3-FE43-B0EB2F5D9CE9}"/>
                  </a:ext>
                </a:extLst>
              </p:cNvPr>
              <p:cNvSpPr txBox="1"/>
              <p:nvPr/>
            </p:nvSpPr>
            <p:spPr>
              <a:xfrm>
                <a:off x="6241099" y="2406097"/>
                <a:ext cx="10993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+ 1.5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B8B7D58-0C4B-8BE3-FE43-B0EB2F5D9CE9}"/>
                  </a:ext>
                </a:extLst>
              </p:cNvPr>
              <p:cNvSpPr txBox="1"/>
              <p:nvPr/>
            </p:nvSpPr>
            <p:spPr>
              <a:xfrm>
                <a:off x="6233989" y="2582061"/>
                <a:ext cx="10993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- 1</a:t>
                </a:r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B8B7D58-0C4B-8BE3-FE43-B0EB2F5D9CE9}"/>
                </a:ext>
              </a:extLst>
            </p:cNvPr>
            <p:cNvSpPr txBox="1"/>
            <p:nvPr/>
          </p:nvSpPr>
          <p:spPr>
            <a:xfrm>
              <a:off x="7505017" y="2481222"/>
              <a:ext cx="109938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83 ± 13 rpm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472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320011" y="56514"/>
            <a:ext cx="655967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10/10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6. CASE STUDY 2 : DIGITALIZATION #1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DAD944-9AB7-0760-9BFA-AD330B2AA361}"/>
              </a:ext>
            </a:extLst>
          </p:cNvPr>
          <p:cNvGrpSpPr/>
          <p:nvPr/>
        </p:nvGrpSpPr>
        <p:grpSpPr>
          <a:xfrm>
            <a:off x="123453" y="5007183"/>
            <a:ext cx="2347898" cy="763131"/>
            <a:chOff x="165830" y="543006"/>
            <a:chExt cx="2347898" cy="7631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21EB7A-0148-318D-7E4C-4A29F7304FF6}"/>
                </a:ext>
              </a:extLst>
            </p:cNvPr>
            <p:cNvSpPr/>
            <p:nvPr/>
          </p:nvSpPr>
          <p:spPr>
            <a:xfrm>
              <a:off x="172011" y="567306"/>
              <a:ext cx="2264006" cy="738831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A43C79-B1E3-D347-4582-1D1C6785DA84}"/>
                </a:ext>
              </a:extLst>
            </p:cNvPr>
            <p:cNvSpPr txBox="1"/>
            <p:nvPr/>
          </p:nvSpPr>
          <p:spPr>
            <a:xfrm>
              <a:off x="543931" y="782133"/>
              <a:ext cx="196979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</a:rPr>
                <a:t>Efficiency Operation with Digital System</a:t>
              </a:r>
            </a:p>
          </p:txBody>
        </p:sp>
        <p:pic>
          <p:nvPicPr>
            <p:cNvPr id="49" name="Graphic 69" descr="Brain in head with solid fill">
              <a:extLst>
                <a:ext uri="{FF2B5EF4-FFF2-40B4-BE49-F238E27FC236}">
                  <a16:creationId xmlns:a16="http://schemas.microsoft.com/office/drawing/2014/main" id="{F40BC046-CA2C-783D-F9BB-731A2282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65830" y="789506"/>
              <a:ext cx="398782" cy="39878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1864D41-58C5-398E-FF94-00B13BB05A3B}"/>
                </a:ext>
              </a:extLst>
            </p:cNvPr>
            <p:cNvSpPr/>
            <p:nvPr/>
          </p:nvSpPr>
          <p:spPr>
            <a:xfrm>
              <a:off x="202662" y="586155"/>
              <a:ext cx="2217023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FA8456-9359-7796-DC3E-25C5E01517D2}"/>
                </a:ext>
              </a:extLst>
            </p:cNvPr>
            <p:cNvSpPr txBox="1"/>
            <p:nvPr/>
          </p:nvSpPr>
          <p:spPr>
            <a:xfrm>
              <a:off x="202662" y="543006"/>
              <a:ext cx="22170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WAY OF THINGKING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326733-68E4-2C4B-7645-6B20CA58C2FA}"/>
              </a:ext>
            </a:extLst>
          </p:cNvPr>
          <p:cNvGrpSpPr/>
          <p:nvPr/>
        </p:nvGrpSpPr>
        <p:grpSpPr>
          <a:xfrm>
            <a:off x="2447997" y="4901701"/>
            <a:ext cx="3355499" cy="1326050"/>
            <a:chOff x="5093584" y="568765"/>
            <a:chExt cx="2902861" cy="132605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21D752A-9474-0439-BDBE-8EF460F8776B}"/>
                </a:ext>
              </a:extLst>
            </p:cNvPr>
            <p:cNvSpPr/>
            <p:nvPr/>
          </p:nvSpPr>
          <p:spPr>
            <a:xfrm>
              <a:off x="5093584" y="715269"/>
              <a:ext cx="2902861" cy="1179545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ysDot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453504-A2C9-1E49-3431-BCCF3DDA06E1}"/>
                </a:ext>
              </a:extLst>
            </p:cNvPr>
            <p:cNvSpPr/>
            <p:nvPr/>
          </p:nvSpPr>
          <p:spPr>
            <a:xfrm>
              <a:off x="5362685" y="659036"/>
              <a:ext cx="1415047" cy="16236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5" name="Graphic 141" descr="Badge with solid fill">
              <a:extLst>
                <a:ext uri="{FF2B5EF4-FFF2-40B4-BE49-F238E27FC236}">
                  <a16:creationId xmlns:a16="http://schemas.microsoft.com/office/drawing/2014/main" id="{E3EA2BF3-F69B-D6FE-9F37-BD3E6FFE8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100554" y="568765"/>
              <a:ext cx="342900" cy="34290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B798A3E-EFA3-A8CF-D790-B5B9B93A595F}"/>
                </a:ext>
              </a:extLst>
            </p:cNvPr>
            <p:cNvSpPr txBox="1"/>
            <p:nvPr/>
          </p:nvSpPr>
          <p:spPr>
            <a:xfrm>
              <a:off x="5423862" y="626076"/>
              <a:ext cx="13237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PURPOSE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2CB3D48-D521-DDA7-D452-F38A4526E420}"/>
                </a:ext>
              </a:extLst>
            </p:cNvPr>
            <p:cNvSpPr txBox="1"/>
            <p:nvPr/>
          </p:nvSpPr>
          <p:spPr>
            <a:xfrm>
              <a:off x="5219648" y="809903"/>
              <a:ext cx="2760100" cy="1084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Digital System to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REDUCE REGULLER WORK</a:t>
              </a:r>
              <a:r>
                <a:rPr kumimoji="0" lang="en-US" sz="1050" b="1" i="0" u="none" strike="noStrike" kern="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TIME </a:t>
              </a:r>
              <a:r>
                <a:rPr lang="en-US" sz="1050" kern="0" dirty="0"/>
                <a:t>of BOP Packing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and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 PAPER USAGE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Digital System to Easier</a:t>
              </a:r>
              <a:r>
                <a:rPr kumimoji="0" lang="en-US" sz="1050" b="0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summary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lang="en-US" sz="1200" b="1" kern="0" dirty="0">
                  <a:solidFill>
                    <a:srgbClr val="FF0000"/>
                  </a:solidFill>
                </a:rPr>
                <a:t>HISTORY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data</a:t>
              </a:r>
              <a:endPara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  <a:p>
              <a:pPr marL="137160" marR="0" lvl="0" indent="-13716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system that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ZERO COST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FF22132-0E73-72EC-BEE8-98CBAEEBBE42}"/>
              </a:ext>
            </a:extLst>
          </p:cNvPr>
          <p:cNvGrpSpPr/>
          <p:nvPr/>
        </p:nvGrpSpPr>
        <p:grpSpPr>
          <a:xfrm>
            <a:off x="6080154" y="496884"/>
            <a:ext cx="2925305" cy="864526"/>
            <a:chOff x="5067637" y="1134354"/>
            <a:chExt cx="2925305" cy="864526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7D9329E-99D6-3533-1F1F-9DC45D85AA7E}"/>
                </a:ext>
              </a:extLst>
            </p:cNvPr>
            <p:cNvGrpSpPr/>
            <p:nvPr/>
          </p:nvGrpSpPr>
          <p:grpSpPr>
            <a:xfrm>
              <a:off x="5068086" y="1192736"/>
              <a:ext cx="2924856" cy="806144"/>
              <a:chOff x="5068086" y="1192736"/>
              <a:chExt cx="2924856" cy="806144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11AC1CD-46E1-95D8-66E5-39B88BA4FD5E}"/>
                  </a:ext>
                </a:extLst>
              </p:cNvPr>
              <p:cNvSpPr/>
              <p:nvPr/>
            </p:nvSpPr>
            <p:spPr>
              <a:xfrm>
                <a:off x="5068086" y="1306196"/>
                <a:ext cx="2892876" cy="692679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>
                    <a:lumMod val="75000"/>
                  </a:sysClr>
                </a:solidFill>
                <a:prstDash val="sysDot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16A6A10-CD5A-BF83-1BFE-6556129B987C}"/>
                  </a:ext>
                </a:extLst>
              </p:cNvPr>
              <p:cNvGrpSpPr/>
              <p:nvPr/>
            </p:nvGrpSpPr>
            <p:grpSpPr>
              <a:xfrm>
                <a:off x="5235087" y="1192736"/>
                <a:ext cx="2757855" cy="806144"/>
                <a:chOff x="5235087" y="1192736"/>
                <a:chExt cx="2757855" cy="806144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712BB18-057B-00E2-9637-752185B29139}"/>
                    </a:ext>
                  </a:extLst>
                </p:cNvPr>
                <p:cNvSpPr/>
                <p:nvPr/>
              </p:nvSpPr>
              <p:spPr>
                <a:xfrm>
                  <a:off x="5289444" y="1221011"/>
                  <a:ext cx="1415047" cy="162361"/>
                </a:xfrm>
                <a:prstGeom prst="rect">
                  <a:avLst/>
                </a:prstGeom>
                <a:solidFill>
                  <a:srgbClr val="6998A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81C0778-3FF9-1B3E-0CD7-2FE4C7170208}"/>
                    </a:ext>
                  </a:extLst>
                </p:cNvPr>
                <p:cNvSpPr txBox="1"/>
                <p:nvPr/>
              </p:nvSpPr>
              <p:spPr>
                <a:xfrm>
                  <a:off x="5398364" y="1192736"/>
                  <a:ext cx="123918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TARGET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53184DE-8F7F-9F4F-5429-4BC40039FE99}"/>
                    </a:ext>
                  </a:extLst>
                </p:cNvPr>
                <p:cNvSpPr txBox="1"/>
                <p:nvPr/>
              </p:nvSpPr>
              <p:spPr>
                <a:xfrm>
                  <a:off x="5717820" y="1369650"/>
                  <a:ext cx="2275122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28588" marR="0" lvl="0" indent="-128588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Digitalize </a:t>
                  </a:r>
                  <a:r>
                    <a:rPr lang="en-US" sz="1100" b="1" kern="0" dirty="0">
                      <a:solidFill>
                        <a:srgbClr val="FF0000"/>
                      </a:solidFill>
                    </a:rPr>
                    <a:t>1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 Check sheet</a:t>
                  </a:r>
                </a:p>
                <a:p>
                  <a:pPr marL="128588" marR="0" lvl="0" indent="-128588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Saving man hour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1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Hours 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/ month and </a:t>
                  </a: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Reduce paper</a:t>
                  </a: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1 RIM/Year</a:t>
                  </a:r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2C335AE-339F-F727-BFD2-555BD5DA94DC}"/>
                    </a:ext>
                  </a:extLst>
                </p:cNvPr>
                <p:cNvGrpSpPr/>
                <p:nvPr/>
              </p:nvGrpSpPr>
              <p:grpSpPr>
                <a:xfrm>
                  <a:off x="5235087" y="1447456"/>
                  <a:ext cx="536716" cy="551424"/>
                  <a:chOff x="6386695" y="2439823"/>
                  <a:chExt cx="1111281" cy="1048562"/>
                </a:xfrm>
              </p:grpSpPr>
              <p:grpSp>
                <p:nvGrpSpPr>
                  <p:cNvPr id="110" name="Group 3">
                    <a:extLst>
                      <a:ext uri="{FF2B5EF4-FFF2-40B4-BE49-F238E27FC236}">
                        <a16:creationId xmlns:a16="http://schemas.microsoft.com/office/drawing/2014/main" id="{DE4F7CEC-048D-14A0-8787-489CE3CCDEFC}"/>
                      </a:ext>
                    </a:extLst>
                  </p:cNvPr>
                  <p:cNvGrpSpPr/>
                  <p:nvPr/>
                </p:nvGrpSpPr>
                <p:grpSpPr>
                  <a:xfrm>
                    <a:off x="6386695" y="2439823"/>
                    <a:ext cx="1111281" cy="1048562"/>
                    <a:chOff x="34147" y="-110291"/>
                    <a:chExt cx="812800" cy="859591"/>
                  </a:xfrm>
                </p:grpSpPr>
                <p:sp>
                  <p:nvSpPr>
                    <p:cNvPr id="112" name="Freeform 4">
                      <a:extLst>
                        <a:ext uri="{FF2B5EF4-FFF2-40B4-BE49-F238E27FC236}">
                          <a16:creationId xmlns:a16="http://schemas.microsoft.com/office/drawing/2014/main" id="{73213F78-9307-35CF-0587-73C6C5604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47" y="-110291"/>
                      <a:ext cx="812800" cy="7158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812800">
                          <a:moveTo>
                            <a:pt x="574675" y="0"/>
                          </a:moveTo>
                          <a:lnTo>
                            <a:pt x="812800" y="238125"/>
                          </a:lnTo>
                          <a:lnTo>
                            <a:pt x="812800" y="574675"/>
                          </a:lnTo>
                          <a:lnTo>
                            <a:pt x="574675" y="812800"/>
                          </a:lnTo>
                          <a:lnTo>
                            <a:pt x="238125" y="812800"/>
                          </a:lnTo>
                          <a:lnTo>
                            <a:pt x="0" y="574675"/>
                          </a:lnTo>
                          <a:lnTo>
                            <a:pt x="0" y="238125"/>
                          </a:lnTo>
                          <a:lnTo>
                            <a:pt x="238125" y="0"/>
                          </a:lnTo>
                          <a:lnTo>
                            <a:pt x="574675" y="0"/>
                          </a:lnTo>
                          <a:close/>
                        </a:path>
                      </a:pathLst>
                    </a:custGeom>
                    <a:solidFill>
                      <a:srgbClr val="003D60"/>
                    </a:solidFill>
                  </p:spPr>
                  <p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  <p:sp>
                  <p:nvSpPr>
                    <p:cNvPr id="113" name="TextBox 5">
                      <a:extLst>
                        <a:ext uri="{FF2B5EF4-FFF2-40B4-BE49-F238E27FC236}">
                          <a16:creationId xmlns:a16="http://schemas.microsoft.com/office/drawing/2014/main" id="{CFEB4F44-2ED6-3301-D0DD-802FBAB062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500" y="6350"/>
                      <a:ext cx="685800" cy="742950"/>
                    </a:xfrm>
                    <a:prstGeom prst="rect">
                      <a:avLst/>
                    </a:prstGeom>
                  </p:spPr>
                  <p:txBody>
                    <a:bodyPr lIns="38100" tIns="38100" rIns="38100" bIns="38100"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ts val="199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135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p:grpSp>
              <p:pic>
                <p:nvPicPr>
                  <p:cNvPr id="111" name="Graphic 231" descr="Target with solid fill">
                    <a:extLst>
                      <a:ext uri="{FF2B5EF4-FFF2-40B4-BE49-F238E27FC236}">
                        <a16:creationId xmlns:a16="http://schemas.microsoft.com/office/drawing/2014/main" id="{632006AF-45B9-F94E-1D1A-3848F31C1F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5136" y="2475625"/>
                    <a:ext cx="914399" cy="80537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3" name="Graphic 139" descr="Badge 3 with solid fill">
              <a:extLst>
                <a:ext uri="{FF2B5EF4-FFF2-40B4-BE49-F238E27FC236}">
                  <a16:creationId xmlns:a16="http://schemas.microsoft.com/office/drawing/2014/main" id="{603C0174-B9BE-749A-4417-61974339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067637" y="1134354"/>
              <a:ext cx="342900" cy="342900"/>
            </a:xfrm>
            <a:prstGeom prst="rect">
              <a:avLst/>
            </a:prstGeom>
          </p:spPr>
        </p:pic>
      </p:grpSp>
      <p:sp>
        <p:nvSpPr>
          <p:cNvPr id="1049023" name="TextBox 1049022">
            <a:extLst>
              <a:ext uri="{FF2B5EF4-FFF2-40B4-BE49-F238E27FC236}">
                <a16:creationId xmlns:a16="http://schemas.microsoft.com/office/drawing/2014/main" id="{43DF5D80-B169-FAF0-DD13-B6CE9FC3A057}"/>
              </a:ext>
            </a:extLst>
          </p:cNvPr>
          <p:cNvSpPr txBox="1"/>
          <p:nvPr/>
        </p:nvSpPr>
        <p:spPr>
          <a:xfrm>
            <a:off x="1602766" y="6462730"/>
            <a:ext cx="7685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Do MH Reduction to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357513" y="2713914"/>
            <a:ext cx="1683269" cy="64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Rectangle 213"/>
          <p:cNvSpPr/>
          <p:nvPr/>
        </p:nvSpPr>
        <p:spPr>
          <a:xfrm>
            <a:off x="829626" y="823558"/>
            <a:ext cx="5059065" cy="53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38623" y="973413"/>
            <a:ext cx="80064" cy="4054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8686" y="1017716"/>
            <a:ext cx="54319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 Narrow" panose="020B0606020202030204" pitchFamily="34" charset="0"/>
                <a:cs typeface="Cordia New" panose="020B0304020202020204" pitchFamily="34" charset="-34"/>
              </a:rPr>
              <a:t>TYPE III </a:t>
            </a:r>
            <a:r>
              <a:rPr lang="en-US" sz="1050" b="1" u="sng" dirty="0">
                <a:latin typeface="Arial Narrow" panose="020B0606020202030204" pitchFamily="34" charset="0"/>
                <a:cs typeface="Cordia New" panose="020B0304020202020204" pitchFamily="34" charset="-34"/>
              </a:rPr>
              <a:t>BASE WORK UNIT SHEET </a:t>
            </a:r>
            <a:r>
              <a:rPr lang="en-US" sz="1050" b="1" dirty="0">
                <a:latin typeface="Arial Narrow" panose="020B0606020202030204" pitchFamily="34" charset="0"/>
                <a:cs typeface="Cordia New" panose="020B0304020202020204" pitchFamily="34" charset="-34"/>
              </a:rPr>
              <a:t>Line name : BF23 TR L1 AFTER DIRECT PACKING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400A0CA-B4BF-5A91-BF3E-97736FBB9207}"/>
              </a:ext>
            </a:extLst>
          </p:cNvPr>
          <p:cNvSpPr/>
          <p:nvPr/>
        </p:nvSpPr>
        <p:spPr>
          <a:xfrm>
            <a:off x="122207" y="860982"/>
            <a:ext cx="5676039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DIRECT PACKING ACTIVITY</a:t>
            </a:r>
          </a:p>
        </p:txBody>
      </p:sp>
      <p:sp>
        <p:nvSpPr>
          <p:cNvPr id="1048843" name="Rectangle 1048842">
            <a:extLst>
              <a:ext uri="{FF2B5EF4-FFF2-40B4-BE49-F238E27FC236}">
                <a16:creationId xmlns:a16="http://schemas.microsoft.com/office/drawing/2014/main" id="{BCF99CE9-7A0B-3F84-488A-DA806E9A57D0}"/>
              </a:ext>
            </a:extLst>
          </p:cNvPr>
          <p:cNvSpPr/>
          <p:nvPr/>
        </p:nvSpPr>
        <p:spPr>
          <a:xfrm>
            <a:off x="43125" y="568376"/>
            <a:ext cx="5874984" cy="5763158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872D1A-1BBA-FCF0-E273-4551D0990172}"/>
              </a:ext>
            </a:extLst>
          </p:cNvPr>
          <p:cNvGrpSpPr/>
          <p:nvPr/>
        </p:nvGrpSpPr>
        <p:grpSpPr>
          <a:xfrm>
            <a:off x="-27565" y="522973"/>
            <a:ext cx="2200109" cy="342900"/>
            <a:chOff x="288550" y="2228844"/>
            <a:chExt cx="2933479" cy="4572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400A0CA-B4BF-5A91-BF3E-97736FBB9207}"/>
                </a:ext>
              </a:extLst>
            </p:cNvPr>
            <p:cNvSpPr/>
            <p:nvPr/>
          </p:nvSpPr>
          <p:spPr>
            <a:xfrm>
              <a:off x="617189" y="2349567"/>
              <a:ext cx="2604840" cy="216481"/>
            </a:xfrm>
            <a:prstGeom prst="rect">
              <a:avLst/>
            </a:prstGeom>
            <a:solidFill>
              <a:srgbClr val="6998A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143" descr="Badge 1 with solid fill">
              <a:extLst>
                <a:ext uri="{FF2B5EF4-FFF2-40B4-BE49-F238E27FC236}">
                  <a16:creationId xmlns:a16="http://schemas.microsoft.com/office/drawing/2014/main" id="{DDBCC4D6-EEEC-D513-6124-D0EE3F4A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288550" y="2228844"/>
              <a:ext cx="457200" cy="45720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D439B1D-3E4D-50AE-8CC9-1F419EAC1CBF}"/>
              </a:ext>
            </a:extLst>
          </p:cNvPr>
          <p:cNvSpPr txBox="1"/>
          <p:nvPr/>
        </p:nvSpPr>
        <p:spPr>
          <a:xfrm>
            <a:off x="266580" y="571030"/>
            <a:ext cx="1799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CURENT CONDITION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400A0CA-B4BF-5A91-BF3E-97736FBB9207}"/>
              </a:ext>
            </a:extLst>
          </p:cNvPr>
          <p:cNvSpPr/>
          <p:nvPr/>
        </p:nvSpPr>
        <p:spPr>
          <a:xfrm>
            <a:off x="3104654" y="2778912"/>
            <a:ext cx="2753865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50" b="1" kern="0" noProof="0" dirty="0">
                <a:solidFill>
                  <a:prstClr val="white"/>
                </a:solidFill>
                <a:latin typeface="Calibri" panose="020F0502020204030204"/>
              </a:rPr>
              <a:t>B</a:t>
            </a: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PAPER BASED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46529" y="3083488"/>
            <a:ext cx="3249435" cy="794722"/>
            <a:chOff x="72725" y="5070807"/>
            <a:chExt cx="2520141" cy="794722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CA36F0E-9198-DA7F-EFEB-7811EAFEB0C6}"/>
                </a:ext>
              </a:extLst>
            </p:cNvPr>
            <p:cNvGrpSpPr/>
            <p:nvPr/>
          </p:nvGrpSpPr>
          <p:grpSpPr>
            <a:xfrm>
              <a:off x="72725" y="5070807"/>
              <a:ext cx="2520141" cy="794722"/>
              <a:chOff x="2709868" y="3138519"/>
              <a:chExt cx="3360188" cy="1059632"/>
            </a:xfrm>
          </p:grpSpPr>
          <p:sp>
            <p:nvSpPr>
              <p:cNvPr id="222" name="TextBox 45">
                <a:extLst>
                  <a:ext uri="{FF2B5EF4-FFF2-40B4-BE49-F238E27FC236}">
                    <a16:creationId xmlns:a16="http://schemas.microsoft.com/office/drawing/2014/main" id="{16581F67-448A-DC17-3F31-336FC3DC7F16}"/>
                  </a:ext>
                </a:extLst>
              </p:cNvPr>
              <p:cNvSpPr txBox="1"/>
              <p:nvPr/>
            </p:nvSpPr>
            <p:spPr>
              <a:xfrm>
                <a:off x="2709868" y="3138519"/>
                <a:ext cx="2733724" cy="615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BF-23 INSPECTION OPERATION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D9F9CD9-7C76-2E7A-6609-43BDE779715B}"/>
                  </a:ext>
                </a:extLst>
              </p:cNvPr>
              <p:cNvSpPr txBox="1"/>
              <p:nvPr/>
            </p:nvSpPr>
            <p:spPr>
              <a:xfrm>
                <a:off x="3052901" y="3428708"/>
                <a:ext cx="1459199" cy="769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Difficult Summary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b="1" kern="0" dirty="0"/>
                  <a:t>Record History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 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B893308E-412D-6D59-6827-691EA4E84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08438" y="3513381"/>
                <a:ext cx="358797" cy="358797"/>
              </a:xfrm>
              <a:prstGeom prst="rect">
                <a:avLst/>
              </a:prstGeom>
            </p:spPr>
          </p:pic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A8DE842E-B3E7-2CAA-4811-2E38EF22B187}"/>
                  </a:ext>
                </a:extLst>
              </p:cNvPr>
              <p:cNvSpPr txBox="1"/>
              <p:nvPr/>
            </p:nvSpPr>
            <p:spPr>
              <a:xfrm>
                <a:off x="4823789" y="3469641"/>
                <a:ext cx="1246267" cy="543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 b="1" kern="0" dirty="0">
                    <a:solidFill>
                      <a:srgbClr val="FF0000"/>
                    </a:solidFill>
                  </a:rPr>
                  <a:t>1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RIM/ year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Spent Paper</a:t>
                </a:r>
              </a:p>
            </p:txBody>
          </p:sp>
        </p:grp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5ADD99CC-6681-E2F4-4109-5F50D0EA1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5051" y="5343042"/>
              <a:ext cx="261048" cy="261048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EF65F57-B250-A0BE-474F-B16A2B82C1E0}"/>
              </a:ext>
            </a:extLst>
          </p:cNvPr>
          <p:cNvGrpSpPr/>
          <p:nvPr/>
        </p:nvGrpSpPr>
        <p:grpSpPr>
          <a:xfrm>
            <a:off x="2984533" y="3739633"/>
            <a:ext cx="1924827" cy="727209"/>
            <a:chOff x="2697829" y="2268047"/>
            <a:chExt cx="1853453" cy="969615"/>
          </a:xfrm>
        </p:grpSpPr>
        <p:sp>
          <p:nvSpPr>
            <p:cNvPr id="228" name="TextBox 45">
              <a:extLst>
                <a:ext uri="{FF2B5EF4-FFF2-40B4-BE49-F238E27FC236}">
                  <a16:creationId xmlns:a16="http://schemas.microsoft.com/office/drawing/2014/main" id="{AA20D7BB-DA7D-1123-CEFB-F133D3382328}"/>
                </a:ext>
              </a:extLst>
            </p:cNvPr>
            <p:cNvSpPr txBox="1"/>
            <p:nvPr/>
          </p:nvSpPr>
          <p:spPr>
            <a:xfrm>
              <a:off x="2747596" y="2268047"/>
              <a:ext cx="157461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LOST TIME</a:t>
              </a:r>
            </a:p>
          </p:txBody>
        </p:sp>
        <p:pic>
          <p:nvPicPr>
            <p:cNvPr id="229" name="Picture 124">
              <a:extLst>
                <a:ext uri="{FF2B5EF4-FFF2-40B4-BE49-F238E27FC236}">
                  <a16:creationId xmlns:a16="http://schemas.microsoft.com/office/drawing/2014/main" id="{C1C54518-3402-13F8-C4F0-C8C62C4A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7F7F7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flipH="1">
              <a:off x="2697829" y="2561555"/>
              <a:ext cx="400090" cy="400091"/>
            </a:xfrm>
            <a:prstGeom prst="rect">
              <a:avLst/>
            </a:prstGeom>
            <a:noFill/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546B6CAE-F2A9-C10E-E15C-497652C3148A}"/>
                </a:ext>
              </a:extLst>
            </p:cNvPr>
            <p:cNvSpPr txBox="1"/>
            <p:nvPr/>
          </p:nvSpPr>
          <p:spPr>
            <a:xfrm>
              <a:off x="3007705" y="2488737"/>
              <a:ext cx="1543577" cy="74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30 Minutes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Search for files in file room</a:t>
              </a: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4C1E959B-55C8-5A62-AC25-06ED6FFB11C8}"/>
              </a:ext>
            </a:extLst>
          </p:cNvPr>
          <p:cNvSpPr txBox="1"/>
          <p:nvPr/>
        </p:nvSpPr>
        <p:spPr>
          <a:xfrm>
            <a:off x="3289375" y="4328368"/>
            <a:ext cx="1518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56.8 second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Manual input</a:t>
            </a:r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A4EABB71-B7E0-E3F2-25BA-39EEFD00D06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94" y="4429431"/>
            <a:ext cx="337921" cy="2620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99594" y="4345795"/>
            <a:ext cx="76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3069" y="4344085"/>
            <a:ext cx="2351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Running </a:t>
            </a:r>
          </a:p>
          <a:p>
            <a:r>
              <a:rPr lang="en-US" sz="1400" dirty="0"/>
              <a:t>8 / Shift = 8 </a:t>
            </a:r>
            <a:r>
              <a:rPr lang="en-US" sz="1200" dirty="0"/>
              <a:t>Minutes</a:t>
            </a:r>
            <a:endParaRPr lang="en-US" sz="1400" dirty="0"/>
          </a:p>
        </p:txBody>
      </p:sp>
      <p:sp>
        <p:nvSpPr>
          <p:cNvPr id="300" name="Rounded Rectangle 9">
            <a:extLst>
              <a:ext uri="{FF2B5EF4-FFF2-40B4-BE49-F238E27FC236}">
                <a16:creationId xmlns:a16="http://schemas.microsoft.com/office/drawing/2014/main" id="{F1F1A28C-DFDF-B7C3-27C1-9B6A0758E3AB}"/>
              </a:ext>
            </a:extLst>
          </p:cNvPr>
          <p:cNvSpPr/>
          <p:nvPr/>
        </p:nvSpPr>
        <p:spPr>
          <a:xfrm>
            <a:off x="6067926" y="4788761"/>
            <a:ext cx="2857470" cy="138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E11AC1CD-46E1-95D8-66E5-39B88BA4FD5E}"/>
              </a:ext>
            </a:extLst>
          </p:cNvPr>
          <p:cNvSpPr/>
          <p:nvPr/>
        </p:nvSpPr>
        <p:spPr>
          <a:xfrm>
            <a:off x="6080603" y="3667296"/>
            <a:ext cx="2892876" cy="873675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712BB18-057B-00E2-9637-752185B29139}"/>
              </a:ext>
            </a:extLst>
          </p:cNvPr>
          <p:cNvSpPr/>
          <p:nvPr/>
        </p:nvSpPr>
        <p:spPr>
          <a:xfrm>
            <a:off x="6301961" y="3614582"/>
            <a:ext cx="1415047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81C0778-3FF9-1B3E-0CD7-2FE4C7170208}"/>
              </a:ext>
            </a:extLst>
          </p:cNvPr>
          <p:cNvSpPr txBox="1"/>
          <p:nvPr/>
        </p:nvSpPr>
        <p:spPr>
          <a:xfrm>
            <a:off x="6410881" y="3586307"/>
            <a:ext cx="1239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SCHEDULE</a:t>
            </a:r>
          </a:p>
        </p:txBody>
      </p:sp>
      <p:sp>
        <p:nvSpPr>
          <p:cNvPr id="309" name="Flowchart: Connector 308">
            <a:extLst>
              <a:ext uri="{FF2B5EF4-FFF2-40B4-BE49-F238E27FC236}">
                <a16:creationId xmlns:a16="http://schemas.microsoft.com/office/drawing/2014/main" id="{59C7FA45-65DE-E063-00A4-BF915CE9FFC7}"/>
              </a:ext>
            </a:extLst>
          </p:cNvPr>
          <p:cNvSpPr/>
          <p:nvPr/>
        </p:nvSpPr>
        <p:spPr>
          <a:xfrm>
            <a:off x="6063290" y="3572977"/>
            <a:ext cx="267246" cy="267246"/>
          </a:xfrm>
          <a:prstGeom prst="flowChartConnector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11AC1CD-46E1-95D8-66E5-39B88BA4FD5E}"/>
              </a:ext>
            </a:extLst>
          </p:cNvPr>
          <p:cNvSpPr/>
          <p:nvPr/>
        </p:nvSpPr>
        <p:spPr>
          <a:xfrm>
            <a:off x="6050779" y="4686886"/>
            <a:ext cx="2954680" cy="1584209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712BB18-057B-00E2-9637-752185B29139}"/>
              </a:ext>
            </a:extLst>
          </p:cNvPr>
          <p:cNvSpPr/>
          <p:nvPr/>
        </p:nvSpPr>
        <p:spPr>
          <a:xfrm>
            <a:off x="6272137" y="4601701"/>
            <a:ext cx="1445278" cy="162361"/>
          </a:xfrm>
          <a:prstGeom prst="rect">
            <a:avLst/>
          </a:prstGeom>
          <a:solidFill>
            <a:srgbClr val="6998A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81C0778-3FF9-1B3E-0CD7-2FE4C7170208}"/>
              </a:ext>
            </a:extLst>
          </p:cNvPr>
          <p:cNvSpPr txBox="1"/>
          <p:nvPr/>
        </p:nvSpPr>
        <p:spPr>
          <a:xfrm>
            <a:off x="6381057" y="4573426"/>
            <a:ext cx="12656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RESULT</a:t>
            </a:r>
          </a:p>
        </p:txBody>
      </p: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59C7FA45-65DE-E063-00A4-BF915CE9FFC7}"/>
              </a:ext>
            </a:extLst>
          </p:cNvPr>
          <p:cNvSpPr/>
          <p:nvPr/>
        </p:nvSpPr>
        <p:spPr>
          <a:xfrm>
            <a:off x="6088142" y="4551520"/>
            <a:ext cx="267246" cy="267246"/>
          </a:xfrm>
          <a:prstGeom prst="flowChartConnector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white"/>
                </a:solidFill>
                <a:latin typeface="Calibri" panose="020F0502020204030204"/>
              </a:rPr>
              <a:t>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00BF742-F1F8-4D40-A35D-4D388822103B}"/>
              </a:ext>
            </a:extLst>
          </p:cNvPr>
          <p:cNvGrpSpPr/>
          <p:nvPr/>
        </p:nvGrpSpPr>
        <p:grpSpPr>
          <a:xfrm>
            <a:off x="6285728" y="3732634"/>
            <a:ext cx="2482626" cy="682012"/>
            <a:chOff x="6382036" y="5736908"/>
            <a:chExt cx="3310167" cy="909348"/>
          </a:xfrm>
        </p:grpSpPr>
        <p:sp>
          <p:nvSpPr>
            <p:cNvPr id="316" name="TextBox 78">
              <a:extLst>
                <a:ext uri="{FF2B5EF4-FFF2-40B4-BE49-F238E27FC236}">
                  <a16:creationId xmlns:a16="http://schemas.microsoft.com/office/drawing/2014/main" id="{E230935E-95A9-4B3D-93B1-2A4654886120}"/>
                </a:ext>
              </a:extLst>
            </p:cNvPr>
            <p:cNvSpPr txBox="1"/>
            <p:nvPr/>
          </p:nvSpPr>
          <p:spPr>
            <a:xfrm>
              <a:off x="7552536" y="5736908"/>
              <a:ext cx="9831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600" dirty="0"/>
                <a:t>28 Apr – 21 June</a:t>
              </a:r>
            </a:p>
          </p:txBody>
        </p:sp>
        <p:sp>
          <p:nvSpPr>
            <p:cNvPr id="317" name="TextBox 79">
              <a:extLst>
                <a:ext uri="{FF2B5EF4-FFF2-40B4-BE49-F238E27FC236}">
                  <a16:creationId xmlns:a16="http://schemas.microsoft.com/office/drawing/2014/main" id="{8EDA6A32-31E7-4137-9FA7-30024370545B}"/>
                </a:ext>
              </a:extLst>
            </p:cNvPr>
            <p:cNvSpPr txBox="1"/>
            <p:nvPr/>
          </p:nvSpPr>
          <p:spPr>
            <a:xfrm>
              <a:off x="8644233" y="5741144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600" dirty="0"/>
                <a:t>21  – 25 June</a:t>
              </a:r>
            </a:p>
          </p:txBody>
        </p:sp>
        <p:sp>
          <p:nvSpPr>
            <p:cNvPr id="320" name="Arrow: Chevron 110">
              <a:extLst>
                <a:ext uri="{FF2B5EF4-FFF2-40B4-BE49-F238E27FC236}">
                  <a16:creationId xmlns:a16="http://schemas.microsoft.com/office/drawing/2014/main" id="{7A9E7819-B5B3-4316-B6F9-7407BC80A10B}"/>
                </a:ext>
              </a:extLst>
            </p:cNvPr>
            <p:cNvSpPr/>
            <p:nvPr/>
          </p:nvSpPr>
          <p:spPr>
            <a:xfrm>
              <a:off x="6382036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CONCEPT</a:t>
              </a:r>
              <a:endParaRPr lang="en-US" sz="750" dirty="0">
                <a:solidFill>
                  <a:schemeClr val="bg1"/>
                </a:solidFill>
              </a:endParaRPr>
            </a:p>
          </p:txBody>
        </p:sp>
        <p:sp>
          <p:nvSpPr>
            <p:cNvPr id="321" name="Arrow: Chevron 111">
              <a:extLst>
                <a:ext uri="{FF2B5EF4-FFF2-40B4-BE49-F238E27FC236}">
                  <a16:creationId xmlns:a16="http://schemas.microsoft.com/office/drawing/2014/main" id="{5257E4EB-500B-4CF5-A064-F94ABAB7FF78}"/>
                </a:ext>
              </a:extLst>
            </p:cNvPr>
            <p:cNvSpPr/>
            <p:nvPr/>
          </p:nvSpPr>
          <p:spPr>
            <a:xfrm>
              <a:off x="7446164" y="5916254"/>
              <a:ext cx="1177329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DEVELOPMENT</a:t>
              </a:r>
            </a:p>
          </p:txBody>
        </p:sp>
        <p:sp>
          <p:nvSpPr>
            <p:cNvPr id="322" name="Arrow: Chevron 112">
              <a:extLst>
                <a:ext uri="{FF2B5EF4-FFF2-40B4-BE49-F238E27FC236}">
                  <a16:creationId xmlns:a16="http://schemas.microsoft.com/office/drawing/2014/main" id="{37F5CABE-AE8B-490F-B334-01348A965AC6}"/>
                </a:ext>
              </a:extLst>
            </p:cNvPr>
            <p:cNvSpPr/>
            <p:nvPr/>
          </p:nvSpPr>
          <p:spPr>
            <a:xfrm>
              <a:off x="8514875" y="591556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USER ACCEPTED TEST</a:t>
              </a:r>
            </a:p>
          </p:txBody>
        </p:sp>
        <p:sp>
          <p:nvSpPr>
            <p:cNvPr id="323" name="Arrow: Chevron 113">
              <a:extLst>
                <a:ext uri="{FF2B5EF4-FFF2-40B4-BE49-F238E27FC236}">
                  <a16:creationId xmlns:a16="http://schemas.microsoft.com/office/drawing/2014/main" id="{8B7F9C0E-4C5D-4484-A9AB-58BBFA5986CA}"/>
                </a:ext>
              </a:extLst>
            </p:cNvPr>
            <p:cNvSpPr/>
            <p:nvPr/>
          </p:nvSpPr>
          <p:spPr>
            <a:xfrm>
              <a:off x="7012489" y="633127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DEPARTMENT HEAD REVIEW</a:t>
              </a:r>
            </a:p>
          </p:txBody>
        </p:sp>
        <p:sp>
          <p:nvSpPr>
            <p:cNvPr id="324" name="Arrow: Chevron 114">
              <a:extLst>
                <a:ext uri="{FF2B5EF4-FFF2-40B4-BE49-F238E27FC236}">
                  <a16:creationId xmlns:a16="http://schemas.microsoft.com/office/drawing/2014/main" id="{337E58F6-7573-498B-BAEE-440FDA9DBB37}"/>
                </a:ext>
              </a:extLst>
            </p:cNvPr>
            <p:cNvSpPr/>
            <p:nvPr/>
          </p:nvSpPr>
          <p:spPr>
            <a:xfrm>
              <a:off x="8075985" y="633198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TRIAL</a:t>
              </a:r>
            </a:p>
          </p:txBody>
        </p:sp>
        <p:sp>
          <p:nvSpPr>
            <p:cNvPr id="319" name="TextBox 81">
              <a:extLst>
                <a:ext uri="{FF2B5EF4-FFF2-40B4-BE49-F238E27FC236}">
                  <a16:creationId xmlns:a16="http://schemas.microsoft.com/office/drawing/2014/main" id="{CCCF86A2-0B4B-4E8B-8C4E-C71DF2905D3C}"/>
                </a:ext>
              </a:extLst>
            </p:cNvPr>
            <p:cNvSpPr txBox="1"/>
            <p:nvPr/>
          </p:nvSpPr>
          <p:spPr>
            <a:xfrm>
              <a:off x="7041817" y="6165655"/>
              <a:ext cx="9831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600" dirty="0"/>
                <a:t>26 June</a:t>
              </a:r>
            </a:p>
          </p:txBody>
        </p:sp>
        <p:sp>
          <p:nvSpPr>
            <p:cNvPr id="318" name="TextBox 80">
              <a:extLst>
                <a:ext uri="{FF2B5EF4-FFF2-40B4-BE49-F238E27FC236}">
                  <a16:creationId xmlns:a16="http://schemas.microsoft.com/office/drawing/2014/main" id="{30095808-CD76-42BF-8C8A-A12F11D58AB7}"/>
                </a:ext>
              </a:extLst>
            </p:cNvPr>
            <p:cNvSpPr txBox="1"/>
            <p:nvPr/>
          </p:nvSpPr>
          <p:spPr>
            <a:xfrm>
              <a:off x="8205360" y="6165655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600" dirty="0"/>
                <a:t>26 June</a:t>
              </a:r>
            </a:p>
          </p:txBody>
        </p:sp>
        <p:sp>
          <p:nvSpPr>
            <p:cNvPr id="315" name="TextBox 77">
              <a:extLst>
                <a:ext uri="{FF2B5EF4-FFF2-40B4-BE49-F238E27FC236}">
                  <a16:creationId xmlns:a16="http://schemas.microsoft.com/office/drawing/2014/main" id="{15FD6CDD-F24E-41CB-A566-A3C96EC89D46}"/>
                </a:ext>
              </a:extLst>
            </p:cNvPr>
            <p:cNvSpPr txBox="1"/>
            <p:nvPr/>
          </p:nvSpPr>
          <p:spPr>
            <a:xfrm>
              <a:off x="6533793" y="5749610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D" sz="600" dirty="0"/>
                <a:t>19 – 21 Mar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11111" r="52361"/>
          <a:stretch/>
        </p:blipFill>
        <p:spPr>
          <a:xfrm rot="5400000">
            <a:off x="3789787" y="568417"/>
            <a:ext cx="1318332" cy="2783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0"/>
          <a:srcRect l="40216" t="12127"/>
          <a:stretch/>
        </p:blipFill>
        <p:spPr>
          <a:xfrm>
            <a:off x="141048" y="1301046"/>
            <a:ext cx="2827583" cy="3506414"/>
          </a:xfrm>
          <a:prstGeom prst="rect">
            <a:avLst/>
          </a:prstGeom>
        </p:spPr>
      </p:pic>
      <p:sp>
        <p:nvSpPr>
          <p:cNvPr id="137" name="Rounded Rectangle 9">
            <a:extLst>
              <a:ext uri="{FF2B5EF4-FFF2-40B4-BE49-F238E27FC236}">
                <a16:creationId xmlns:a16="http://schemas.microsoft.com/office/drawing/2014/main" id="{CAEC71E0-4889-A5F5-CC18-C26934D19670}"/>
              </a:ext>
            </a:extLst>
          </p:cNvPr>
          <p:cNvSpPr/>
          <p:nvPr/>
        </p:nvSpPr>
        <p:spPr>
          <a:xfrm>
            <a:off x="9595602" y="4430703"/>
            <a:ext cx="1973718" cy="138200"/>
          </a:xfrm>
          <a:prstGeom prst="roundRect">
            <a:avLst/>
          </a:prstGeom>
          <a:solidFill>
            <a:srgbClr val="CCFFCC"/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DEVELOPEMENT</a:t>
            </a:r>
            <a:endParaRPr kumimoji="1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2083F-178A-62EB-B1B7-A8949ADED08B}"/>
              </a:ext>
            </a:extLst>
          </p:cNvPr>
          <p:cNvSpPr/>
          <p:nvPr/>
        </p:nvSpPr>
        <p:spPr>
          <a:xfrm>
            <a:off x="296794" y="2753204"/>
            <a:ext cx="2632189" cy="1285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7361B47-2462-351B-A12C-11BB11B99BE3}"/>
              </a:ext>
            </a:extLst>
          </p:cNvPr>
          <p:cNvCxnSpPr>
            <a:cxnSpLocks/>
            <a:stCxn id="2" idx="3"/>
            <a:endCxn id="24" idx="3"/>
          </p:cNvCxnSpPr>
          <p:nvPr/>
        </p:nvCxnSpPr>
        <p:spPr>
          <a:xfrm flipV="1">
            <a:off x="2928983" y="2619379"/>
            <a:ext cx="1519970" cy="198099"/>
          </a:xfrm>
          <a:prstGeom prst="bentConnector4">
            <a:avLst>
              <a:gd name="adj1" fmla="val 8890"/>
              <a:gd name="adj2" fmla="val 32685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420971D-DB5D-8142-E465-722070BC52B5}"/>
              </a:ext>
            </a:extLst>
          </p:cNvPr>
          <p:cNvSpPr/>
          <p:nvPr/>
        </p:nvSpPr>
        <p:spPr>
          <a:xfrm>
            <a:off x="66675" y="1094478"/>
            <a:ext cx="4291854" cy="20438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44C40F-7004-4ECC-4E2A-11AF9C5A2BCA}"/>
              </a:ext>
            </a:extLst>
          </p:cNvPr>
          <p:cNvSpPr/>
          <p:nvPr/>
        </p:nvSpPr>
        <p:spPr>
          <a:xfrm flipV="1">
            <a:off x="67520" y="835455"/>
            <a:ext cx="7146715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CF9B26-10D6-E280-9C59-6C2541A85870}"/>
              </a:ext>
            </a:extLst>
          </p:cNvPr>
          <p:cNvSpPr/>
          <p:nvPr/>
        </p:nvSpPr>
        <p:spPr>
          <a:xfrm>
            <a:off x="108287" y="364943"/>
            <a:ext cx="8963386" cy="8994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53428C-19FA-D257-DCC4-B5B4EB8BFF8D}"/>
              </a:ext>
            </a:extLst>
          </p:cNvPr>
          <p:cNvSpPr txBox="1">
            <a:spLocks/>
          </p:cNvSpPr>
          <p:nvPr/>
        </p:nvSpPr>
        <p:spPr>
          <a:xfrm>
            <a:off x="214227" y="57150"/>
            <a:ext cx="8777373" cy="353616"/>
          </a:xfrm>
          <a:prstGeom prst="rect">
            <a:avLst/>
          </a:prstGeom>
          <a:solidFill>
            <a:srgbClr val="CCFFCC"/>
          </a:solidFill>
        </p:spPr>
        <p:txBody>
          <a:bodyPr wrap="square" rIns="0"/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ID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50" charset="-128"/>
                <a:ea typeface="+mj-ea"/>
                <a:cs typeface="+mj-cs"/>
              </a:rPr>
              <a:t>PRODUCTION SYSTEM IMPROVEMENT – BF23 PW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91B5223A-F8A8-AC58-2BA1-DBE260C43AFC}"/>
              </a:ext>
            </a:extLst>
          </p:cNvPr>
          <p:cNvSpPr/>
          <p:nvPr/>
        </p:nvSpPr>
        <p:spPr>
          <a:xfrm>
            <a:off x="66676" y="929830"/>
            <a:ext cx="1623175" cy="2422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BACKGROUND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1EF242E2-E2CE-8B55-125E-B3453C50089F}"/>
              </a:ext>
            </a:extLst>
          </p:cNvPr>
          <p:cNvSpPr/>
          <p:nvPr/>
        </p:nvSpPr>
        <p:spPr>
          <a:xfrm>
            <a:off x="66674" y="3981074"/>
            <a:ext cx="1863725" cy="2422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CURRENT CONDITION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C130B-E3F8-86B8-E081-F0C84845C37D}"/>
              </a:ext>
            </a:extLst>
          </p:cNvPr>
          <p:cNvSpPr txBox="1"/>
          <p:nvPr/>
        </p:nvSpPr>
        <p:spPr>
          <a:xfrm>
            <a:off x="66676" y="524697"/>
            <a:ext cx="1352550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Thinking Way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4460F-18AD-CF79-9AD4-BF541AB778F1}"/>
              </a:ext>
            </a:extLst>
          </p:cNvPr>
          <p:cNvSpPr txBox="1"/>
          <p:nvPr/>
        </p:nvSpPr>
        <p:spPr>
          <a:xfrm>
            <a:off x="1514474" y="565090"/>
            <a:ext cx="5616143" cy="2881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 Flow to achieve synchronize between production &amp; sales speed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31FA532-33D4-2123-2BF6-06387666E2C4}"/>
              </a:ext>
            </a:extLst>
          </p:cNvPr>
          <p:cNvGraphicFramePr>
            <a:graphicFrameLocks noGrp="1"/>
          </p:cNvGraphicFramePr>
          <p:nvPr/>
        </p:nvGraphicFramePr>
        <p:xfrm>
          <a:off x="66675" y="3128731"/>
          <a:ext cx="4291854" cy="57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3852063326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463318405"/>
                    </a:ext>
                  </a:extLst>
                </a:gridCol>
                <a:gridCol w="1053354">
                  <a:extLst>
                    <a:ext uri="{9D8B030D-6E8A-4147-A177-3AD203B41FA5}">
                      <a16:colId xmlns:a16="http://schemas.microsoft.com/office/drawing/2014/main" val="925770328"/>
                    </a:ext>
                  </a:extLst>
                </a:gridCol>
              </a:tblGrid>
              <a:tr h="2872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PROD L/T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PACKING L/T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STAGING L/T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805582"/>
                  </a:ext>
                </a:extLst>
              </a:tr>
              <a:tr h="287252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</a:rPr>
                        <a:t>1.2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00312"/>
                  </a:ext>
                </a:extLst>
              </a:tr>
            </a:tbl>
          </a:graphicData>
        </a:graphic>
      </p:graphicFrame>
      <p:sp>
        <p:nvSpPr>
          <p:cNvPr id="2" name="Text Box 328">
            <a:extLst>
              <a:ext uri="{FF2B5EF4-FFF2-40B4-BE49-F238E27FC236}">
                <a16:creationId xmlns:a16="http://schemas.microsoft.com/office/drawing/2014/main" id="{F146899B-261C-962D-90C7-AAAA4DF8815C}"/>
              </a:ext>
            </a:extLst>
          </p:cNvPr>
          <p:cNvSpPr txBox="1"/>
          <p:nvPr/>
        </p:nvSpPr>
        <p:spPr>
          <a:xfrm>
            <a:off x="2064769" y="4474499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 Packing 1</a:t>
            </a:r>
          </a:p>
        </p:txBody>
      </p:sp>
      <p:sp>
        <p:nvSpPr>
          <p:cNvPr id="3" name="Text Box 328">
            <a:extLst>
              <a:ext uri="{FF2B5EF4-FFF2-40B4-BE49-F238E27FC236}">
                <a16:creationId xmlns:a16="http://schemas.microsoft.com/office/drawing/2014/main" id="{13B4714D-839A-6873-D71B-917363D6D4EB}"/>
              </a:ext>
            </a:extLst>
          </p:cNvPr>
          <p:cNvSpPr txBox="1"/>
          <p:nvPr/>
        </p:nvSpPr>
        <p:spPr>
          <a:xfrm>
            <a:off x="2064769" y="5305810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 Packing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EAC3E6-D424-6AC2-15FB-772DC7EF34B2}"/>
              </a:ext>
            </a:extLst>
          </p:cNvPr>
          <p:cNvGrpSpPr/>
          <p:nvPr/>
        </p:nvGrpSpPr>
        <p:grpSpPr>
          <a:xfrm rot="10800000">
            <a:off x="2322431" y="4949527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3781D76-5373-26CD-34D9-CF26CFB70F79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8FB72FF-5BEC-4E06-981A-E327A7AF5714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482FD66-9EA5-A83E-FB03-FCAE30FE05EA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A7E3BB-8C81-E8DA-EE1A-1807EF8A0982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76D444-74BA-B52E-39C9-EBA58D4A9B12}"/>
              </a:ext>
            </a:extLst>
          </p:cNvPr>
          <p:cNvGrpSpPr/>
          <p:nvPr/>
        </p:nvGrpSpPr>
        <p:grpSpPr>
          <a:xfrm rot="10800000">
            <a:off x="2625778" y="4950689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2A64613-E8C5-77F6-E7DF-C7E4591FC897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385DD7-369C-FF4A-FA3C-C409A6C87476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DCE2CE-FA47-4368-F0BC-E3D3EF3C88D0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53BC6F-8453-8F4F-8A48-BD8D1969A777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0AEDC5-73E0-63B8-0517-A42F3A18A422}"/>
              </a:ext>
            </a:extLst>
          </p:cNvPr>
          <p:cNvGrpSpPr/>
          <p:nvPr/>
        </p:nvGrpSpPr>
        <p:grpSpPr>
          <a:xfrm rot="10800000">
            <a:off x="2322431" y="5820665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182D3C4-EA55-D7B3-43F6-3B3B2A493442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4A68C4D-1601-2741-0B36-AD1FF7DE2878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4D354EB-60ED-8D5C-495B-CB710344B4B6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E34E623-8126-BDCF-E672-450716C32EBE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B865C4-222E-A812-2C58-9EFAC66DE607}"/>
              </a:ext>
            </a:extLst>
          </p:cNvPr>
          <p:cNvGrpSpPr/>
          <p:nvPr/>
        </p:nvGrpSpPr>
        <p:grpSpPr>
          <a:xfrm rot="10800000">
            <a:off x="2625778" y="5821827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392CB38-8FCF-B041-DA4D-226050CE93E1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65F294E-B8AC-4EEB-3126-84DB3E1DB698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1593573-2022-ED01-AC21-25432C8EBB22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752897D-39B0-1A7A-8CB4-EFD2E21F3361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 Box 328">
            <a:extLst>
              <a:ext uri="{FF2B5EF4-FFF2-40B4-BE49-F238E27FC236}">
                <a16:creationId xmlns:a16="http://schemas.microsoft.com/office/drawing/2014/main" id="{CD9CE128-D656-3E1D-01D3-A0C65FC51B12}"/>
              </a:ext>
            </a:extLst>
          </p:cNvPr>
          <p:cNvSpPr txBox="1"/>
          <p:nvPr/>
        </p:nvSpPr>
        <p:spPr>
          <a:xfrm rot="16200000">
            <a:off x="3377956" y="4938373"/>
            <a:ext cx="926451" cy="25984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 Area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91A3F0-1097-01C2-0F5F-FF81E55622E0}"/>
              </a:ext>
            </a:extLst>
          </p:cNvPr>
          <p:cNvGrpSpPr/>
          <p:nvPr/>
        </p:nvGrpSpPr>
        <p:grpSpPr>
          <a:xfrm rot="10800000">
            <a:off x="3711421" y="5584071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1853585-8311-F94E-3A58-88D7A5AEB55F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080FB2C-03AD-CE4D-A013-EA5891B84B95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29B2EA6-CB83-04D7-C5D4-6D37861C0076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84492EB-1972-1A29-F663-DA2C4E3CED47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A77053-428D-AE43-ED63-501323C8E3A2}"/>
              </a:ext>
            </a:extLst>
          </p:cNvPr>
          <p:cNvSpPr txBox="1"/>
          <p:nvPr/>
        </p:nvSpPr>
        <p:spPr>
          <a:xfrm>
            <a:off x="1984697" y="4276760"/>
            <a:ext cx="1236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Blower, EPS, RCF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5A0624-7E3D-5DDB-FC01-3D7C57147D3F}"/>
              </a:ext>
            </a:extLst>
          </p:cNvPr>
          <p:cNvSpPr txBox="1"/>
          <p:nvPr/>
        </p:nvSpPr>
        <p:spPr>
          <a:xfrm>
            <a:off x="1995716" y="5099882"/>
            <a:ext cx="1236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BF23, BF43, RCF, GS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865A4C-EDAC-8280-F0A0-913A71E8803D}"/>
              </a:ext>
            </a:extLst>
          </p:cNvPr>
          <p:cNvSpPr>
            <a:spLocks noChangeArrowheads="1"/>
          </p:cNvSpPr>
          <p:nvPr/>
        </p:nvSpPr>
        <p:spPr>
          <a:xfrm>
            <a:off x="4271651" y="4599032"/>
            <a:ext cx="259843" cy="92645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prstDash val="dash"/>
            <a:miter lim="800000"/>
          </a:ln>
        </p:spPr>
        <p:txBody>
          <a:bodyPr vert="vert270" anchor="ctr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 Export</a:t>
            </a:r>
          </a:p>
        </p:txBody>
      </p:sp>
      <p:sp>
        <p:nvSpPr>
          <p:cNvPr id="43" name="Text Box 328">
            <a:extLst>
              <a:ext uri="{FF2B5EF4-FFF2-40B4-BE49-F238E27FC236}">
                <a16:creationId xmlns:a16="http://schemas.microsoft.com/office/drawing/2014/main" id="{04BF3F18-9E48-76BB-45B1-A760B60541A2}"/>
              </a:ext>
            </a:extLst>
          </p:cNvPr>
          <p:cNvSpPr txBox="1"/>
          <p:nvPr/>
        </p:nvSpPr>
        <p:spPr>
          <a:xfrm>
            <a:off x="152017" y="5305809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BF23 Inspection L2</a:t>
            </a:r>
          </a:p>
        </p:txBody>
      </p:sp>
      <p:sp>
        <p:nvSpPr>
          <p:cNvPr id="44" name="Text Box 328">
            <a:extLst>
              <a:ext uri="{FF2B5EF4-FFF2-40B4-BE49-F238E27FC236}">
                <a16:creationId xmlns:a16="http://schemas.microsoft.com/office/drawing/2014/main" id="{324318D7-A043-2420-7BFD-DC51CF3E5328}"/>
              </a:ext>
            </a:extLst>
          </p:cNvPr>
          <p:cNvSpPr txBox="1"/>
          <p:nvPr/>
        </p:nvSpPr>
        <p:spPr>
          <a:xfrm>
            <a:off x="159339" y="4466644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BF23 Inspection L1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6052EE0-3E91-AAF2-6967-3A2DEE966D16}"/>
              </a:ext>
            </a:extLst>
          </p:cNvPr>
          <p:cNvGrpSpPr/>
          <p:nvPr/>
        </p:nvGrpSpPr>
        <p:grpSpPr>
          <a:xfrm rot="10800000">
            <a:off x="1017231" y="4960034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D7E8AF3-3ADA-413C-0281-A03DB16F4221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F4558D4-23A3-30DE-51A6-C2FDF9C21F9A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AF593F0-79A3-E8C0-1A63-7ACABC5C282B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ED23466-269A-8353-A709-E5DB4623AF0E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78C338-99AF-5C51-8042-AB212B8ECFFC}"/>
              </a:ext>
            </a:extLst>
          </p:cNvPr>
          <p:cNvGrpSpPr/>
          <p:nvPr/>
        </p:nvGrpSpPr>
        <p:grpSpPr>
          <a:xfrm rot="10800000">
            <a:off x="1027733" y="5819823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6323B3B-8274-8CAB-4E8D-72D875851105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4770645-00E3-9F0E-7398-9CD1450429FA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DE52377-7090-71BA-8648-16871A33C80D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B22D73-69B4-B9A8-F807-4A71273C1DAA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5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53358520-B0EB-5AD8-8DD1-90904704D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247172" y="4633659"/>
            <a:ext cx="228380" cy="317030"/>
          </a:xfrm>
          <a:prstGeom prst="rect">
            <a:avLst/>
          </a:prstGeom>
        </p:spPr>
      </p:pic>
      <p:pic>
        <p:nvPicPr>
          <p:cNvPr id="56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D58456A1-E139-AF08-AA42-38D714A11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240277" y="5465847"/>
            <a:ext cx="221146" cy="306989"/>
          </a:xfrm>
          <a:prstGeom prst="rect">
            <a:avLst/>
          </a:prstGeom>
        </p:spPr>
      </p:pic>
      <p:pic>
        <p:nvPicPr>
          <p:cNvPr id="57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481A7687-0207-6B9B-E002-4C52ED1B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763551" y="5407827"/>
            <a:ext cx="221146" cy="306989"/>
          </a:xfrm>
          <a:prstGeom prst="rect">
            <a:avLst/>
          </a:prstGeom>
        </p:spPr>
      </p:pic>
      <p:pic>
        <p:nvPicPr>
          <p:cNvPr id="58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8F5AC248-CB74-DED5-2086-B751A1D0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843623" y="5439697"/>
            <a:ext cx="221146" cy="306989"/>
          </a:xfrm>
          <a:prstGeom prst="rect">
            <a:avLst/>
          </a:prstGeom>
        </p:spPr>
      </p:pic>
      <p:pic>
        <p:nvPicPr>
          <p:cNvPr id="59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04AF195F-5A07-066A-30FD-F3F59A9F2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3145448" y="5449364"/>
            <a:ext cx="221146" cy="306989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D00211-0C4D-487F-C6EF-DCF110EAB36F}"/>
              </a:ext>
            </a:extLst>
          </p:cNvPr>
          <p:cNvCxnSpPr>
            <a:cxnSpLocks/>
            <a:stCxn id="55" idx="2"/>
            <a:endCxn id="57" idx="1"/>
          </p:cNvCxnSpPr>
          <p:nvPr/>
        </p:nvCxnSpPr>
        <p:spPr>
          <a:xfrm>
            <a:off x="1361362" y="4950689"/>
            <a:ext cx="402189" cy="610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E2B8404-6FC9-EC34-A662-175E54545B63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1461423" y="5561322"/>
            <a:ext cx="302128" cy="58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160F5BEE-8F4A-C139-7E22-190D3CC3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141" y="5040363"/>
            <a:ext cx="430270" cy="28882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652E0FD-8F6B-6031-D388-6655A14488FF}"/>
              </a:ext>
            </a:extLst>
          </p:cNvPr>
          <p:cNvCxnSpPr>
            <a:cxnSpLocks/>
          </p:cNvCxnSpPr>
          <p:nvPr/>
        </p:nvCxnSpPr>
        <p:spPr>
          <a:xfrm flipV="1">
            <a:off x="3341772" y="5256005"/>
            <a:ext cx="325370" cy="288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F99520-D88C-EAE4-E5C8-0AD065096CB4}"/>
              </a:ext>
            </a:extLst>
          </p:cNvPr>
          <p:cNvCxnSpPr>
            <a:cxnSpLocks/>
            <a:stCxn id="34" idx="2"/>
            <a:endCxn id="42" idx="1"/>
          </p:cNvCxnSpPr>
          <p:nvPr/>
        </p:nvCxnSpPr>
        <p:spPr>
          <a:xfrm flipV="1">
            <a:off x="3971103" y="5062258"/>
            <a:ext cx="300548" cy="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69D4EDA4-E86B-01A2-92EE-FFDA862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89" y="4798639"/>
            <a:ext cx="226740" cy="2253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C420600-5755-2BEA-FE38-B4A7573A3663}"/>
              </a:ext>
            </a:extLst>
          </p:cNvPr>
          <p:cNvSpPr txBox="1"/>
          <p:nvPr/>
        </p:nvSpPr>
        <p:spPr>
          <a:xfrm>
            <a:off x="89236" y="6044322"/>
            <a:ext cx="1127378" cy="461665"/>
          </a:xfrm>
          <a:prstGeom prst="rect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Misuzumashi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Handling F/G inner box into trolley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E98BB0-E57A-F753-BBF7-30BF65C4CD4A}"/>
              </a:ext>
            </a:extLst>
          </p:cNvPr>
          <p:cNvSpPr/>
          <p:nvPr/>
        </p:nvSpPr>
        <p:spPr>
          <a:xfrm>
            <a:off x="66675" y="6018283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6C6A69-92DD-4F5B-6C81-FDB22E60C658}"/>
              </a:ext>
            </a:extLst>
          </p:cNvPr>
          <p:cNvSpPr txBox="1"/>
          <p:nvPr/>
        </p:nvSpPr>
        <p:spPr>
          <a:xfrm>
            <a:off x="1247787" y="6044322"/>
            <a:ext cx="990112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Kururu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take F/G trolley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Supply empty inner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447F67-0453-60EF-0848-ABA677E787AF}"/>
              </a:ext>
            </a:extLst>
          </p:cNvPr>
          <p:cNvSpPr/>
          <p:nvPr/>
        </p:nvSpPr>
        <p:spPr>
          <a:xfrm>
            <a:off x="1253998" y="6028374"/>
            <a:ext cx="157084" cy="1155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D380FC-E3AF-57EA-EA5F-8308A2B31050}"/>
              </a:ext>
            </a:extLst>
          </p:cNvPr>
          <p:cNvSpPr txBox="1"/>
          <p:nvPr/>
        </p:nvSpPr>
        <p:spPr>
          <a:xfrm>
            <a:off x="2269072" y="6041074"/>
            <a:ext cx="1079430" cy="461665"/>
          </a:xfrm>
          <a:prstGeom prst="rect">
            <a:avLst/>
          </a:prstGeom>
          <a:solidFill>
            <a:srgbClr val="FFCCC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Packing handling inner box into outer cartoon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C925D3C-3F38-0872-236B-FCF19F93F939}"/>
              </a:ext>
            </a:extLst>
          </p:cNvPr>
          <p:cNvSpPr/>
          <p:nvPr/>
        </p:nvSpPr>
        <p:spPr>
          <a:xfrm>
            <a:off x="2246935" y="6001789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FB690A7-C6E7-ED7D-5E0F-C5284019A152}"/>
              </a:ext>
            </a:extLst>
          </p:cNvPr>
          <p:cNvSpPr/>
          <p:nvPr/>
        </p:nvSpPr>
        <p:spPr>
          <a:xfrm>
            <a:off x="841914" y="4868965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A7B6056-B520-5E03-B1DC-722FD1662889}"/>
              </a:ext>
            </a:extLst>
          </p:cNvPr>
          <p:cNvSpPr/>
          <p:nvPr/>
        </p:nvSpPr>
        <p:spPr>
          <a:xfrm>
            <a:off x="837606" y="5722003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2ED109-3CA7-6D0F-3654-5BC19AED9BB1}"/>
              </a:ext>
            </a:extLst>
          </p:cNvPr>
          <p:cNvSpPr/>
          <p:nvPr/>
        </p:nvSpPr>
        <p:spPr>
          <a:xfrm>
            <a:off x="1438097" y="4998657"/>
            <a:ext cx="157084" cy="1155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F78B85B-74E4-4A26-3408-91CF8C2D9051}"/>
              </a:ext>
            </a:extLst>
          </p:cNvPr>
          <p:cNvSpPr/>
          <p:nvPr/>
        </p:nvSpPr>
        <p:spPr>
          <a:xfrm>
            <a:off x="2095703" y="5519330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C7BC4F8-8411-8528-FFE9-770454D01199}"/>
              </a:ext>
            </a:extLst>
          </p:cNvPr>
          <p:cNvSpPr txBox="1"/>
          <p:nvPr/>
        </p:nvSpPr>
        <p:spPr>
          <a:xfrm>
            <a:off x="3391145" y="6030153"/>
            <a:ext cx="1079430" cy="461665"/>
          </a:xfrm>
          <a:prstGeom prst="rect">
            <a:avLst/>
          </a:prstGeom>
          <a:solidFill>
            <a:srgbClr val="FFCCC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wrap with rope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 outer before process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055FAF8-1995-5CD9-8419-4B3C019AA108}"/>
              </a:ext>
            </a:extLst>
          </p:cNvPr>
          <p:cNvSpPr/>
          <p:nvPr/>
        </p:nvSpPr>
        <p:spPr>
          <a:xfrm>
            <a:off x="3612280" y="5443265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AD71935-B78D-DC72-A7EA-B724926CABD5}"/>
              </a:ext>
            </a:extLst>
          </p:cNvPr>
          <p:cNvSpPr/>
          <p:nvPr/>
        </p:nvSpPr>
        <p:spPr>
          <a:xfrm>
            <a:off x="3377186" y="6002161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42B1EB-DC6F-8047-814E-73F4B5D1304B}"/>
              </a:ext>
            </a:extLst>
          </p:cNvPr>
          <p:cNvSpPr txBox="1"/>
          <p:nvPr/>
        </p:nvSpPr>
        <p:spPr>
          <a:xfrm>
            <a:off x="4560744" y="1233711"/>
            <a:ext cx="4291853" cy="1008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Handling for export (in line &amp; packing center</a:t>
            </a:r>
          </a:p>
          <a:p>
            <a:pPr marL="0" marR="0" lvl="0" indent="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Point Check to prevent mix part</a:t>
            </a:r>
          </a:p>
          <a:p>
            <a:pPr marL="0" marR="0" lvl="0" indent="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 L/T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236F9DB-214D-29CB-694A-2F066EF17433}"/>
              </a:ext>
            </a:extLst>
          </p:cNvPr>
          <p:cNvSpPr/>
          <p:nvPr/>
        </p:nvSpPr>
        <p:spPr>
          <a:xfrm>
            <a:off x="4507781" y="1141394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6E38D1-9CC1-69BD-2713-6FE58238C6D4}"/>
              </a:ext>
            </a:extLst>
          </p:cNvPr>
          <p:cNvSpPr/>
          <p:nvPr/>
        </p:nvSpPr>
        <p:spPr>
          <a:xfrm>
            <a:off x="4467225" y="1474017"/>
            <a:ext cx="396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2F77052-9280-2CF9-172C-FC6C78435409}"/>
              </a:ext>
            </a:extLst>
          </p:cNvPr>
          <p:cNvSpPr/>
          <p:nvPr/>
        </p:nvSpPr>
        <p:spPr>
          <a:xfrm>
            <a:off x="4491270" y="1838874"/>
            <a:ext cx="3481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465F23E-AE00-BB52-D15B-8A2B56C06E2C}"/>
              </a:ext>
            </a:extLst>
          </p:cNvPr>
          <p:cNvSpPr txBox="1"/>
          <p:nvPr/>
        </p:nvSpPr>
        <p:spPr>
          <a:xfrm>
            <a:off x="4527301" y="929506"/>
            <a:ext cx="1352550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Problem: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77B591-D088-BC37-CF5D-22925D51DA4C}"/>
              </a:ext>
            </a:extLst>
          </p:cNvPr>
          <p:cNvSpPr txBox="1"/>
          <p:nvPr/>
        </p:nvSpPr>
        <p:spPr>
          <a:xfrm>
            <a:off x="4527301" y="2633437"/>
            <a:ext cx="3688370" cy="403819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 handling outer cartoon in line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E5E4DD12-F091-94DD-0203-109F02876CD8}"/>
              </a:ext>
            </a:extLst>
          </p:cNvPr>
          <p:cNvSpPr/>
          <p:nvPr/>
        </p:nvSpPr>
        <p:spPr>
          <a:xfrm rot="5400000">
            <a:off x="6146160" y="2220905"/>
            <a:ext cx="484095" cy="40103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E6D0631-1796-17B3-6007-9368F2CF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2" y="1187711"/>
            <a:ext cx="4141449" cy="1951631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9E90A5A-889D-F4EE-FF3E-316E9EFC52EC}"/>
              </a:ext>
            </a:extLst>
          </p:cNvPr>
          <p:cNvGrpSpPr/>
          <p:nvPr/>
        </p:nvGrpSpPr>
        <p:grpSpPr>
          <a:xfrm>
            <a:off x="4623302" y="3530650"/>
            <a:ext cx="4448371" cy="2613301"/>
            <a:chOff x="4623302" y="3530650"/>
            <a:chExt cx="4448371" cy="2613301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469B70FB-BBBA-8686-990B-C7CCBA0ADCED}"/>
                </a:ext>
              </a:extLst>
            </p:cNvPr>
            <p:cNvGraphicFramePr/>
            <p:nvPr/>
          </p:nvGraphicFramePr>
          <p:xfrm>
            <a:off x="4623302" y="3530650"/>
            <a:ext cx="4361359" cy="2613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C3BFDE-3FEF-118F-6E1F-AFA1C8A7A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278" y="4102212"/>
              <a:ext cx="3807913" cy="18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85F6C4-34EB-69BB-B5CF-35716FD89C6F}"/>
                </a:ext>
              </a:extLst>
            </p:cNvPr>
            <p:cNvSpPr txBox="1"/>
            <p:nvPr/>
          </p:nvSpPr>
          <p:spPr>
            <a:xfrm>
              <a:off x="8370633" y="4095400"/>
              <a:ext cx="70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480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57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161">
            <a:extLst>
              <a:ext uri="{FF2B5EF4-FFF2-40B4-BE49-F238E27FC236}">
                <a16:creationId xmlns:a16="http://schemas.microsoft.com/office/drawing/2014/main" id="{B3CF2533-6067-A7F3-4043-8E0909164B99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5" name="object 162">
              <a:extLst>
                <a:ext uri="{FF2B5EF4-FFF2-40B4-BE49-F238E27FC236}">
                  <a16:creationId xmlns:a16="http://schemas.microsoft.com/office/drawing/2014/main" id="{B21B2DAF-4396-9DC3-961F-092B09923A2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7" name="object 163">
              <a:extLst>
                <a:ext uri="{FF2B5EF4-FFF2-40B4-BE49-F238E27FC236}">
                  <a16:creationId xmlns:a16="http://schemas.microsoft.com/office/drawing/2014/main" id="{4BC3F294-1983-6553-B1A9-8586B344A55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9" name="object 164">
              <a:extLst>
                <a:ext uri="{FF2B5EF4-FFF2-40B4-BE49-F238E27FC236}">
                  <a16:creationId xmlns:a16="http://schemas.microsoft.com/office/drawing/2014/main" id="{26F3E892-3B23-0990-13B3-AD0BBF9EF9B3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65">
              <a:extLst>
                <a:ext uri="{FF2B5EF4-FFF2-40B4-BE49-F238E27FC236}">
                  <a16:creationId xmlns:a16="http://schemas.microsoft.com/office/drawing/2014/main" id="{E70D8B8F-BC12-EEC8-9E7D-825D3360D87E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67">
            <a:extLst>
              <a:ext uri="{FF2B5EF4-FFF2-40B4-BE49-F238E27FC236}">
                <a16:creationId xmlns:a16="http://schemas.microsoft.com/office/drawing/2014/main" id="{80C2ED8F-2AAA-B0B3-5E93-1F2C21B02C7A}"/>
              </a:ext>
            </a:extLst>
          </p:cNvPr>
          <p:cNvSpPr txBox="1"/>
          <p:nvPr/>
        </p:nvSpPr>
        <p:spPr>
          <a:xfrm>
            <a:off x="8470901" y="56514"/>
            <a:ext cx="505078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546EA9A-3232-649B-D5A8-735B4F4C395C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2. SCHEDULE ACTIVITY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697E5A-F218-D4FE-AAFA-A2095CBD285C}"/>
              </a:ext>
            </a:extLst>
          </p:cNvPr>
          <p:cNvGrpSpPr/>
          <p:nvPr/>
        </p:nvGrpSpPr>
        <p:grpSpPr>
          <a:xfrm>
            <a:off x="4840343" y="696774"/>
            <a:ext cx="1431013" cy="1184256"/>
            <a:chOff x="3960197" y="4145587"/>
            <a:chExt cx="2152841" cy="1184256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375AD64B-ACCC-B75C-01E7-4A9997C34B2C}"/>
                </a:ext>
              </a:extLst>
            </p:cNvPr>
            <p:cNvSpPr/>
            <p:nvPr/>
          </p:nvSpPr>
          <p:spPr>
            <a:xfrm>
              <a:off x="3993105" y="4145587"/>
              <a:ext cx="2119933" cy="1163771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FBA5B5F1-5408-63B6-7604-17550C252C7F}"/>
                </a:ext>
              </a:extLst>
            </p:cNvPr>
            <p:cNvSpPr txBox="1"/>
            <p:nvPr/>
          </p:nvSpPr>
          <p:spPr>
            <a:xfrm>
              <a:off x="3960197" y="4314180"/>
              <a:ext cx="2139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Learn about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Basic TIE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Make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SWC type 1 &amp; 3 and MIFC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in line BF23</a:t>
              </a:r>
            </a:p>
          </p:txBody>
        </p:sp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D874E2F-F9DC-B9FD-03A3-A23D5EE4C764}"/>
              </a:ext>
            </a:extLst>
          </p:cNvPr>
          <p:cNvSpPr/>
          <p:nvPr/>
        </p:nvSpPr>
        <p:spPr>
          <a:xfrm>
            <a:off x="3461358" y="718108"/>
            <a:ext cx="1288532" cy="743610"/>
          </a:xfrm>
          <a:prstGeom prst="rect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D8B4AD2-63E3-D6BD-9058-41E1C8D32EDC}"/>
              </a:ext>
            </a:extLst>
          </p:cNvPr>
          <p:cNvSpPr/>
          <p:nvPr/>
        </p:nvSpPr>
        <p:spPr>
          <a:xfrm>
            <a:off x="2056365" y="723793"/>
            <a:ext cx="1091341" cy="1054519"/>
          </a:xfrm>
          <a:prstGeom prst="rect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D6893FE-3EA9-8B7D-102E-89F9375492B7}"/>
              </a:ext>
            </a:extLst>
          </p:cNvPr>
          <p:cNvSpPr/>
          <p:nvPr/>
        </p:nvSpPr>
        <p:spPr>
          <a:xfrm>
            <a:off x="297417" y="718985"/>
            <a:ext cx="1588810" cy="1367620"/>
          </a:xfrm>
          <a:prstGeom prst="rect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7B729E91-14CC-408B-A025-227F59716637}"/>
              </a:ext>
            </a:extLst>
          </p:cNvPr>
          <p:cNvSpPr txBox="1"/>
          <p:nvPr/>
        </p:nvSpPr>
        <p:spPr>
          <a:xfrm>
            <a:off x="3432787" y="842824"/>
            <a:ext cx="135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rPr>
              <a:t>Project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rPr>
              <a:t>digitalization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rPr>
              <a:t> 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rPr>
              <a:t>visualization</a:t>
            </a:r>
          </a:p>
        </p:txBody>
      </p:sp>
      <p:pic>
        <p:nvPicPr>
          <p:cNvPr id="284" name="Picture 283">
            <a:extLst>
              <a:ext uri="{FF2B5EF4-FFF2-40B4-BE49-F238E27FC236}">
                <a16:creationId xmlns:a16="http://schemas.microsoft.com/office/drawing/2014/main" id="{A25F1415-10B0-F406-F917-55018E9EA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453" y="1656915"/>
            <a:ext cx="1330395" cy="514228"/>
          </a:xfrm>
          <a:prstGeom prst="rect">
            <a:avLst/>
          </a:prstGeom>
        </p:spPr>
      </p:pic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D09B680-D139-116E-D05C-5C869EFD4D0F}"/>
              </a:ext>
            </a:extLst>
          </p:cNvPr>
          <p:cNvGrpSpPr/>
          <p:nvPr/>
        </p:nvGrpSpPr>
        <p:grpSpPr>
          <a:xfrm>
            <a:off x="1819688" y="628460"/>
            <a:ext cx="1499100" cy="1195816"/>
            <a:chOff x="1721096" y="4474446"/>
            <a:chExt cx="1499100" cy="1195816"/>
          </a:xfrm>
        </p:grpSpPr>
        <p:sp>
          <p:nvSpPr>
            <p:cNvPr id="351" name="Google Shape;1760;p35">
              <a:extLst>
                <a:ext uri="{FF2B5EF4-FFF2-40B4-BE49-F238E27FC236}">
                  <a16:creationId xmlns:a16="http://schemas.microsoft.com/office/drawing/2014/main" id="{05A4F72A-9E9D-0008-799E-1B568BA70C93}"/>
                </a:ext>
              </a:extLst>
            </p:cNvPr>
            <p:cNvSpPr txBox="1"/>
            <p:nvPr/>
          </p:nvSpPr>
          <p:spPr>
            <a:xfrm>
              <a:off x="1721096" y="4474446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Dojou Training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EC985CA-7E35-9AC3-5E1B-5CDA35838692}"/>
                </a:ext>
              </a:extLst>
            </p:cNvPr>
            <p:cNvSpPr txBox="1"/>
            <p:nvPr/>
          </p:nvSpPr>
          <p:spPr>
            <a:xfrm>
              <a:off x="1882406" y="4777710"/>
              <a:ext cx="124534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5 days training (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Basic Manufacturing in DMIA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1864969C-705E-A19E-D15D-F3B0309B191B}"/>
              </a:ext>
            </a:extLst>
          </p:cNvPr>
          <p:cNvGrpSpPr/>
          <p:nvPr/>
        </p:nvGrpSpPr>
        <p:grpSpPr>
          <a:xfrm>
            <a:off x="329259" y="636169"/>
            <a:ext cx="1651740" cy="2318924"/>
            <a:chOff x="132143" y="2408775"/>
            <a:chExt cx="1651740" cy="2318924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60C8C169-FEFB-5790-5F28-86706AD073B9}"/>
                </a:ext>
              </a:extLst>
            </p:cNvPr>
            <p:cNvGrpSpPr/>
            <p:nvPr/>
          </p:nvGrpSpPr>
          <p:grpSpPr>
            <a:xfrm>
              <a:off x="171844" y="3764523"/>
              <a:ext cx="1473558" cy="963176"/>
              <a:chOff x="-75127" y="5531958"/>
              <a:chExt cx="2000442" cy="1362138"/>
            </a:xfrm>
          </p:grpSpPr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3EAC3381-967A-3B5E-82EC-BECD77310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9228" y="5531958"/>
                <a:ext cx="1994543" cy="1290361"/>
              </a:xfrm>
              <a:prstGeom prst="rect">
                <a:avLst/>
              </a:prstGeom>
            </p:spPr>
          </p:pic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B8CE9D90-D023-80BC-25FD-600C4B45BA02}"/>
                  </a:ext>
                </a:extLst>
              </p:cNvPr>
              <p:cNvGrpSpPr/>
              <p:nvPr/>
            </p:nvGrpSpPr>
            <p:grpSpPr>
              <a:xfrm>
                <a:off x="-75127" y="6535005"/>
                <a:ext cx="1987768" cy="359091"/>
                <a:chOff x="2575202" y="1856078"/>
                <a:chExt cx="1480210" cy="268080"/>
              </a:xfrm>
            </p:grpSpPr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18AAFCB2-8EF8-3BFF-A1FA-121EA1250F20}"/>
                    </a:ext>
                  </a:extLst>
                </p:cNvPr>
                <p:cNvSpPr/>
                <p:nvPr/>
              </p:nvSpPr>
              <p:spPr>
                <a:xfrm>
                  <a:off x="2575202" y="1857787"/>
                  <a:ext cx="1480210" cy="241266"/>
                </a:xfrm>
                <a:prstGeom prst="rect">
                  <a:avLst/>
                </a:prstGeom>
                <a:solidFill>
                  <a:srgbClr val="92D050"/>
                </a:solidFill>
                <a:ln w="3175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0D8A9FBB-488F-BD3E-FC05-95C5F6CD7E7C}"/>
                    </a:ext>
                  </a:extLst>
                </p:cNvPr>
                <p:cNvSpPr txBox="1"/>
                <p:nvPr/>
              </p:nvSpPr>
              <p:spPr>
                <a:xfrm>
                  <a:off x="2973369" y="1856078"/>
                  <a:ext cx="732834" cy="268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rPr>
                    <a:t>DISMI</a:t>
                  </a:r>
                </a:p>
              </p:txBody>
            </p:sp>
          </p:grpSp>
        </p:grpSp>
        <p:sp>
          <p:nvSpPr>
            <p:cNvPr id="346" name="Google Shape;1827;p35">
              <a:extLst>
                <a:ext uri="{FF2B5EF4-FFF2-40B4-BE49-F238E27FC236}">
                  <a16:creationId xmlns:a16="http://schemas.microsoft.com/office/drawing/2014/main" id="{925B8450-F3DF-7C4F-7D72-5B229F63D154}"/>
                </a:ext>
              </a:extLst>
            </p:cNvPr>
            <p:cNvSpPr txBox="1"/>
            <p:nvPr/>
          </p:nvSpPr>
          <p:spPr>
            <a:xfrm>
              <a:off x="132143" y="2408775"/>
              <a:ext cx="1651740" cy="1293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Training In-Out Class at DNIA</a:t>
              </a:r>
              <a:r>
                <a:rPr kumimoji="0" lang="e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and make project :</a:t>
              </a:r>
            </a:p>
            <a:p>
              <a:pPr marL="228600" marR="0" lvl="0" indent="-228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KCA Tube Line 1</a:t>
              </a:r>
            </a:p>
            <a:p>
              <a:pPr marL="228600" marR="0" lvl="0" indent="-228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Design 3D Karakuri</a:t>
              </a:r>
            </a:p>
            <a:p>
              <a:pPr marL="228600" marR="0" lvl="0" indent="-2286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Calibri"/>
                  <a:cs typeface="Roboto"/>
                  <a:sym typeface="Roboto"/>
                </a:rPr>
                <a:t>Digital Smart Meeting Integration 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cs typeface="Roboto"/>
                <a:sym typeface="Roboto"/>
              </a:endParaRPr>
            </a:p>
          </p:txBody>
        </p:sp>
      </p:grpSp>
      <p:sp>
        <p:nvSpPr>
          <p:cNvPr id="287" name="Google Shape;1847;p35">
            <a:extLst>
              <a:ext uri="{FF2B5EF4-FFF2-40B4-BE49-F238E27FC236}">
                <a16:creationId xmlns:a16="http://schemas.microsoft.com/office/drawing/2014/main" id="{0B9227B3-0755-65C4-45C3-A5705E27EDD4}"/>
              </a:ext>
            </a:extLst>
          </p:cNvPr>
          <p:cNvSpPr txBox="1"/>
          <p:nvPr/>
        </p:nvSpPr>
        <p:spPr>
          <a:xfrm>
            <a:off x="3309479" y="619341"/>
            <a:ext cx="1568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cs typeface="Roboto"/>
                <a:sym typeface="Roboto"/>
              </a:rPr>
              <a:t>DX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/>
              <a:cs typeface="Roboto"/>
              <a:sym typeface="Roboto"/>
            </a:endParaRPr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9061A38-4F84-6EDA-3F5A-6522412D9964}"/>
              </a:ext>
            </a:extLst>
          </p:cNvPr>
          <p:cNvGrpSpPr/>
          <p:nvPr/>
        </p:nvGrpSpPr>
        <p:grpSpPr>
          <a:xfrm>
            <a:off x="3467708" y="1981068"/>
            <a:ext cx="1321443" cy="230833"/>
            <a:chOff x="2635844" y="1102695"/>
            <a:chExt cx="1174157" cy="261483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FF57C6E2-4E9C-A66D-7FBF-B2D1B72F1766}"/>
                </a:ext>
              </a:extLst>
            </p:cNvPr>
            <p:cNvSpPr/>
            <p:nvPr/>
          </p:nvSpPr>
          <p:spPr>
            <a:xfrm>
              <a:off x="2635844" y="1143000"/>
              <a:ext cx="1174157" cy="186448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1667723-F8E2-7E60-1E98-DB1193CA50A6}"/>
                </a:ext>
              </a:extLst>
            </p:cNvPr>
            <p:cNvSpPr txBox="1"/>
            <p:nvPr/>
          </p:nvSpPr>
          <p:spPr>
            <a:xfrm>
              <a:off x="3067012" y="1102695"/>
              <a:ext cx="325034" cy="261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SHS</a:t>
              </a:r>
            </a:p>
          </p:txBody>
        </p:sp>
      </p:grpSp>
      <p:sp>
        <p:nvSpPr>
          <p:cNvPr id="289" name="Google Shape;1847;p35">
            <a:extLst>
              <a:ext uri="{FF2B5EF4-FFF2-40B4-BE49-F238E27FC236}">
                <a16:creationId xmlns:a16="http://schemas.microsoft.com/office/drawing/2014/main" id="{6F55536C-FC53-75B4-B82C-ADB9812F0CC2}"/>
              </a:ext>
            </a:extLst>
          </p:cNvPr>
          <p:cNvSpPr txBox="1"/>
          <p:nvPr/>
        </p:nvSpPr>
        <p:spPr>
          <a:xfrm>
            <a:off x="4854659" y="630589"/>
            <a:ext cx="1409139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cs typeface="Roboto"/>
                <a:sym typeface="Roboto"/>
              </a:rPr>
              <a:t>TIE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/>
              <a:cs typeface="Roboto"/>
              <a:sym typeface="Roboto"/>
            </a:endParaRPr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86D3A089-B500-0AB5-9B87-B49F5AE43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253" y="2252143"/>
            <a:ext cx="1326312" cy="550457"/>
          </a:xfrm>
          <a:prstGeom prst="rect">
            <a:avLst/>
          </a:prstGeom>
          <a:ln>
            <a:solidFill>
              <a:sysClr val="window" lastClr="FFFFFF">
                <a:lumMod val="75000"/>
              </a:sysClr>
            </a:solidFill>
          </a:ln>
        </p:spPr>
      </p:pic>
      <p:grpSp>
        <p:nvGrpSpPr>
          <p:cNvPr id="291" name="Group 290">
            <a:extLst>
              <a:ext uri="{FF2B5EF4-FFF2-40B4-BE49-F238E27FC236}">
                <a16:creationId xmlns:a16="http://schemas.microsoft.com/office/drawing/2014/main" id="{D044282E-6691-4F42-4870-1658AE731CAB}"/>
              </a:ext>
            </a:extLst>
          </p:cNvPr>
          <p:cNvGrpSpPr/>
          <p:nvPr/>
        </p:nvGrpSpPr>
        <p:grpSpPr>
          <a:xfrm>
            <a:off x="4929253" y="2730282"/>
            <a:ext cx="1552866" cy="201482"/>
            <a:chOff x="2814604" y="1278138"/>
            <a:chExt cx="1343857" cy="203710"/>
          </a:xfrm>
        </p:grpSpPr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4487173-7C6C-CF94-34F0-694BBD5AF05E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F62CCF6E-3CAF-B18D-808F-8648A26CAD93}"/>
                </a:ext>
              </a:extLst>
            </p:cNvPr>
            <p:cNvSpPr txBox="1"/>
            <p:nvPr/>
          </p:nvSpPr>
          <p:spPr>
            <a:xfrm>
              <a:off x="2967479" y="1278138"/>
              <a:ext cx="1190982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POLICEMENT System</a:t>
              </a:r>
            </a:p>
          </p:txBody>
        </p:sp>
      </p:grpSp>
      <p:sp>
        <p:nvSpPr>
          <p:cNvPr id="292" name="Google Shape;1760;p35">
            <a:extLst>
              <a:ext uri="{FF2B5EF4-FFF2-40B4-BE49-F238E27FC236}">
                <a16:creationId xmlns:a16="http://schemas.microsoft.com/office/drawing/2014/main" id="{5E305A32-3A8C-F4D7-2705-DD808217F0D4}"/>
              </a:ext>
            </a:extLst>
          </p:cNvPr>
          <p:cNvSpPr txBox="1"/>
          <p:nvPr/>
        </p:nvSpPr>
        <p:spPr>
          <a:xfrm>
            <a:off x="6203712" y="1089381"/>
            <a:ext cx="1499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ea typeface="Roboto"/>
                <a:cs typeface="Roboto"/>
                <a:sym typeface="Roboto"/>
              </a:rPr>
              <a:t>BF23 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04AD51E-17E0-7FF6-34A2-E28F6B483B34}"/>
              </a:ext>
            </a:extLst>
          </p:cNvPr>
          <p:cNvGrpSpPr/>
          <p:nvPr/>
        </p:nvGrpSpPr>
        <p:grpSpPr>
          <a:xfrm>
            <a:off x="3461358" y="2544096"/>
            <a:ext cx="1334017" cy="516627"/>
            <a:chOff x="3168700" y="3385265"/>
            <a:chExt cx="1358601" cy="593379"/>
          </a:xfrm>
        </p:grpSpPr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A0CA7EB6-A058-35C9-405B-5DDB42BC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68701" y="3385265"/>
              <a:ext cx="1358600" cy="534588"/>
            </a:xfrm>
            <a:prstGeom prst="rect">
              <a:avLst/>
            </a:prstGeom>
          </p:spPr>
        </p:pic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BDE41D2F-F51B-279E-EBC3-03E404CA6620}"/>
                </a:ext>
              </a:extLst>
            </p:cNvPr>
            <p:cNvGrpSpPr/>
            <p:nvPr/>
          </p:nvGrpSpPr>
          <p:grpSpPr>
            <a:xfrm>
              <a:off x="3168700" y="3776706"/>
              <a:ext cx="1353943" cy="201938"/>
              <a:chOff x="2814603" y="991228"/>
              <a:chExt cx="1171708" cy="204171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D122BB2-C62C-F808-0679-5C9D4753B67E}"/>
                  </a:ext>
                </a:extLst>
              </p:cNvPr>
              <p:cNvSpPr/>
              <p:nvPr/>
            </p:nvSpPr>
            <p:spPr>
              <a:xfrm>
                <a:off x="2814603" y="991228"/>
                <a:ext cx="1171708" cy="186448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8C7A0CE5-89F1-98FB-4B9E-3AB7640F89A7}"/>
                  </a:ext>
                </a:extLst>
              </p:cNvPr>
              <p:cNvSpPr txBox="1"/>
              <p:nvPr/>
            </p:nvSpPr>
            <p:spPr>
              <a:xfrm>
                <a:off x="2903630" y="994052"/>
                <a:ext cx="1038398" cy="201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rPr>
                  <a:t>BIG DATA visualization</a:t>
                </a:r>
              </a:p>
            </p:txBody>
          </p:sp>
        </p:grp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70D20BAF-5192-002A-1719-4FC7FF837DB5}"/>
              </a:ext>
            </a:extLst>
          </p:cNvPr>
          <p:cNvSpPr txBox="1"/>
          <p:nvPr/>
        </p:nvSpPr>
        <p:spPr>
          <a:xfrm>
            <a:off x="3429171" y="1436032"/>
            <a:ext cx="1541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1. Smart HRGA System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4EAC5EC8-ED77-5381-ADD0-8CDCB9FBF1B3}"/>
              </a:ext>
            </a:extLst>
          </p:cNvPr>
          <p:cNvSpPr txBox="1"/>
          <p:nvPr/>
        </p:nvSpPr>
        <p:spPr>
          <a:xfrm>
            <a:off x="3378879" y="2153221"/>
            <a:ext cx="1499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2. Visualization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KPI All section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DMIA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7488867-0320-B720-3AEF-4943D606DA11}"/>
              </a:ext>
            </a:extLst>
          </p:cNvPr>
          <p:cNvSpPr txBox="1"/>
          <p:nvPr/>
        </p:nvSpPr>
        <p:spPr>
          <a:xfrm>
            <a:off x="4859191" y="1880297"/>
            <a:ext cx="152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TIE System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Productivity Achievement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each line</a:t>
            </a:r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C94C734-8C47-2EC2-4796-326D90E84050}"/>
              </a:ext>
            </a:extLst>
          </p:cNvPr>
          <p:cNvGrpSpPr/>
          <p:nvPr/>
        </p:nvGrpSpPr>
        <p:grpSpPr>
          <a:xfrm>
            <a:off x="272881" y="432403"/>
            <a:ext cx="8865774" cy="255712"/>
            <a:chOff x="148416" y="4076186"/>
            <a:chExt cx="8865774" cy="367108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BE4E95F-63EB-3178-8AA4-AF90BEA7A122}"/>
                </a:ext>
              </a:extLst>
            </p:cNvPr>
            <p:cNvSpPr/>
            <p:nvPr/>
          </p:nvSpPr>
          <p:spPr>
            <a:xfrm>
              <a:off x="148416" y="4156082"/>
              <a:ext cx="1588810" cy="287212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E6315BD-CBA9-AC24-F1AD-6F976B563F8E}"/>
                </a:ext>
              </a:extLst>
            </p:cNvPr>
            <p:cNvSpPr/>
            <p:nvPr/>
          </p:nvSpPr>
          <p:spPr>
            <a:xfrm>
              <a:off x="367348" y="4094365"/>
              <a:ext cx="1279517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Jul’22 – Jun’23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B7510558-D605-C77F-E11B-E5D171AD4551}"/>
                </a:ext>
              </a:extLst>
            </p:cNvPr>
            <p:cNvSpPr/>
            <p:nvPr/>
          </p:nvSpPr>
          <p:spPr>
            <a:xfrm>
              <a:off x="1811020" y="4164080"/>
              <a:ext cx="1308127" cy="273951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DDE7E982-EDE2-5616-FAB7-175996A191FC}"/>
                </a:ext>
              </a:extLst>
            </p:cNvPr>
            <p:cNvSpPr/>
            <p:nvPr/>
          </p:nvSpPr>
          <p:spPr>
            <a:xfrm>
              <a:off x="2174935" y="4101632"/>
              <a:ext cx="620683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Jul’23</a:t>
              </a: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05326588-7D8A-1D87-DC0E-8ED975E7B51C}"/>
                </a:ext>
              </a:extLst>
            </p:cNvPr>
            <p:cNvSpPr/>
            <p:nvPr/>
          </p:nvSpPr>
          <p:spPr>
            <a:xfrm>
              <a:off x="3228005" y="4156607"/>
              <a:ext cx="1413119" cy="273951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8C29CE67-7395-3839-F691-34107428712E}"/>
                </a:ext>
              </a:extLst>
            </p:cNvPr>
            <p:cNvSpPr/>
            <p:nvPr/>
          </p:nvSpPr>
          <p:spPr>
            <a:xfrm>
              <a:off x="3304706" y="4081652"/>
              <a:ext cx="1149675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Aug – Dec’23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4BC776D3-37A8-69B7-8856-40354CC74FF1}"/>
                </a:ext>
              </a:extLst>
            </p:cNvPr>
            <p:cNvSpPr/>
            <p:nvPr/>
          </p:nvSpPr>
          <p:spPr>
            <a:xfrm>
              <a:off x="4710361" y="4151152"/>
              <a:ext cx="1413119" cy="286361"/>
            </a:xfrm>
            <a:prstGeom prst="rect">
              <a:avLst/>
            </a:prstGeom>
            <a:solidFill>
              <a:srgbClr val="DDEBF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8053A44-73E4-404A-B96D-713E99FE8131}"/>
                </a:ext>
              </a:extLst>
            </p:cNvPr>
            <p:cNvSpPr/>
            <p:nvPr/>
          </p:nvSpPr>
          <p:spPr>
            <a:xfrm>
              <a:off x="5030719" y="4076210"/>
              <a:ext cx="662362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Jan</a:t>
              </a: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’24</a:t>
              </a: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0E336532-6BDD-7636-CBFA-00A3E1DA7384}"/>
                </a:ext>
              </a:extLst>
            </p:cNvPr>
            <p:cNvSpPr/>
            <p:nvPr/>
          </p:nvSpPr>
          <p:spPr>
            <a:xfrm>
              <a:off x="6184086" y="4158626"/>
              <a:ext cx="1345241" cy="277841"/>
            </a:xfrm>
            <a:prstGeom prst="rect">
              <a:avLst/>
            </a:prstGeom>
            <a:solidFill>
              <a:srgbClr val="B9CD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24319FAB-E615-C053-AA16-722C577B8587}"/>
                </a:ext>
              </a:extLst>
            </p:cNvPr>
            <p:cNvSpPr/>
            <p:nvPr/>
          </p:nvSpPr>
          <p:spPr>
            <a:xfrm>
              <a:off x="6193740" y="4096167"/>
              <a:ext cx="1329211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Feb’24 – Mar’24</a:t>
              </a: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50D5370E-526D-AF18-CB2A-82A39EAE51FC}"/>
                </a:ext>
              </a:extLst>
            </p:cNvPr>
            <p:cNvSpPr/>
            <p:nvPr/>
          </p:nvSpPr>
          <p:spPr>
            <a:xfrm>
              <a:off x="7601071" y="4151152"/>
              <a:ext cx="1413119" cy="286361"/>
            </a:xfrm>
            <a:prstGeom prst="rect">
              <a:avLst/>
            </a:prstGeom>
            <a:solidFill>
              <a:srgbClr val="B9CD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B1770655-3A93-61DF-868F-07B0E1D9E25D}"/>
                </a:ext>
              </a:extLst>
            </p:cNvPr>
            <p:cNvSpPr/>
            <p:nvPr/>
          </p:nvSpPr>
          <p:spPr>
            <a:xfrm>
              <a:off x="7579990" y="4076186"/>
              <a:ext cx="1345241" cy="276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76092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Apr’24 – May’24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CBBA697-E9FD-D0BD-EC29-377BDB2AB03D}"/>
              </a:ext>
            </a:extLst>
          </p:cNvPr>
          <p:cNvGrpSpPr/>
          <p:nvPr/>
        </p:nvGrpSpPr>
        <p:grpSpPr>
          <a:xfrm>
            <a:off x="6386286" y="717194"/>
            <a:ext cx="1337288" cy="1742357"/>
            <a:chOff x="3960859" y="4145587"/>
            <a:chExt cx="2011839" cy="1742357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946D663-8900-8BD8-105D-E0360697CAF8}"/>
                </a:ext>
              </a:extLst>
            </p:cNvPr>
            <p:cNvSpPr/>
            <p:nvPr/>
          </p:nvSpPr>
          <p:spPr>
            <a:xfrm>
              <a:off x="3993106" y="4145587"/>
              <a:ext cx="1841461" cy="1742357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FE25AAAE-1D13-1C55-0F65-CF7357E5BB20}"/>
                </a:ext>
              </a:extLst>
            </p:cNvPr>
            <p:cNvSpPr txBox="1"/>
            <p:nvPr/>
          </p:nvSpPr>
          <p:spPr>
            <a:xfrm>
              <a:off x="3960859" y="4461336"/>
              <a:ext cx="2011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Mizushumashi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PM Activity</a:t>
              </a: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Hassu Handling</a:t>
              </a: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Assy Rerunning</a:t>
              </a: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Packing</a:t>
              </a: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Dandory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Chokotei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</p:txBody>
        </p:sp>
      </p:grpSp>
      <p:sp>
        <p:nvSpPr>
          <p:cNvPr id="299" name="Google Shape;1847;p35">
            <a:extLst>
              <a:ext uri="{FF2B5EF4-FFF2-40B4-BE49-F238E27FC236}">
                <a16:creationId xmlns:a16="http://schemas.microsoft.com/office/drawing/2014/main" id="{6E1D8ED8-507E-510B-1D02-1AD99FEDB9E5}"/>
              </a:ext>
            </a:extLst>
          </p:cNvPr>
          <p:cNvSpPr txBox="1"/>
          <p:nvPr/>
        </p:nvSpPr>
        <p:spPr>
          <a:xfrm>
            <a:off x="6327597" y="651009"/>
            <a:ext cx="1338724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cs typeface="Roboto"/>
                <a:sym typeface="Roboto"/>
              </a:rPr>
              <a:t>BF23 LINE LEARNING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/>
              <a:cs typeface="Roboto"/>
              <a:sym typeface="Roboto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15CF1B0E-C70F-FC61-A9A6-FB7FE1BBA5F5}"/>
              </a:ext>
            </a:extLst>
          </p:cNvPr>
          <p:cNvGrpSpPr/>
          <p:nvPr/>
        </p:nvGrpSpPr>
        <p:grpSpPr>
          <a:xfrm>
            <a:off x="7858430" y="714538"/>
            <a:ext cx="1499100" cy="850649"/>
            <a:chOff x="3960859" y="4145587"/>
            <a:chExt cx="2255272" cy="850649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A65293CE-B40D-7ECC-7711-4E61A543A042}"/>
                </a:ext>
              </a:extLst>
            </p:cNvPr>
            <p:cNvSpPr/>
            <p:nvPr/>
          </p:nvSpPr>
          <p:spPr>
            <a:xfrm>
              <a:off x="3993106" y="4145587"/>
              <a:ext cx="1841461" cy="850649"/>
            </a:xfrm>
            <a:prstGeom prst="rect">
              <a:avLst/>
            </a:prstGeom>
            <a:solidFill>
              <a:srgbClr val="EEECE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542F3B59-2E34-D5B2-A364-070639F84323}"/>
                </a:ext>
              </a:extLst>
            </p:cNvPr>
            <p:cNvSpPr txBox="1"/>
            <p:nvPr/>
          </p:nvSpPr>
          <p:spPr>
            <a:xfrm>
              <a:off x="3960859" y="4461336"/>
              <a:ext cx="2255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Dandory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Kaizen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Roboto" panose="02000000000000000000" pitchFamily="2" charset="0"/>
              </a:endParaRPr>
            </a:p>
            <a:p>
              <a:pPr marL="91440" marR="0" lvl="0" indent="-9144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Roboto" panose="02000000000000000000" pitchFamily="2" charset="0"/>
                </a:rPr>
                <a:t> Digitalization</a:t>
              </a:r>
            </a:p>
          </p:txBody>
        </p:sp>
      </p:grpSp>
      <p:sp>
        <p:nvSpPr>
          <p:cNvPr id="301" name="Google Shape;1847;p35">
            <a:extLst>
              <a:ext uri="{FF2B5EF4-FFF2-40B4-BE49-F238E27FC236}">
                <a16:creationId xmlns:a16="http://schemas.microsoft.com/office/drawing/2014/main" id="{C39BA122-B67C-8302-3063-7A23840F8C51}"/>
              </a:ext>
            </a:extLst>
          </p:cNvPr>
          <p:cNvSpPr txBox="1"/>
          <p:nvPr/>
        </p:nvSpPr>
        <p:spPr>
          <a:xfrm>
            <a:off x="7799741" y="648353"/>
            <a:ext cx="135129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Calibri"/>
                <a:ea typeface="Roboto"/>
                <a:cs typeface="Roboto"/>
                <a:sym typeface="Roboto"/>
              </a:rPr>
              <a:t>BF23 PROJECT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/>
              <a:ea typeface="Roboto"/>
              <a:cs typeface="Roboto"/>
              <a:sym typeface="Roboto"/>
            </a:endParaRPr>
          </a:p>
        </p:txBody>
      </p:sp>
      <p:pic>
        <p:nvPicPr>
          <p:cNvPr id="302" name="Picture 301" descr="A person in a factory&#10;&#10;Description automatically generated">
            <a:extLst>
              <a:ext uri="{FF2B5EF4-FFF2-40B4-BE49-F238E27FC236}">
                <a16:creationId xmlns:a16="http://schemas.microsoft.com/office/drawing/2014/main" id="{3BF96175-C11D-6BA4-2F30-D36459AB6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15392" r="26157" b="5587"/>
          <a:stretch/>
        </p:blipFill>
        <p:spPr>
          <a:xfrm rot="5400000">
            <a:off x="6736039" y="2092593"/>
            <a:ext cx="577686" cy="1213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3" name="Picture 302">
            <a:hlinkClick r:id="rId11" action="ppaction://hlinksldjump"/>
            <a:extLst>
              <a:ext uri="{FF2B5EF4-FFF2-40B4-BE49-F238E27FC236}">
                <a16:creationId xmlns:a16="http://schemas.microsoft.com/office/drawing/2014/main" id="{718D1D8D-A0B3-C3D8-597C-43934DD7A3C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2471" r="16430" b="31654"/>
          <a:stretch/>
        </p:blipFill>
        <p:spPr>
          <a:xfrm rot="16200000">
            <a:off x="8171873" y="1174059"/>
            <a:ext cx="637416" cy="1320907"/>
          </a:xfrm>
          <a:prstGeom prst="rect">
            <a:avLst/>
          </a:prstGeom>
          <a:ln>
            <a:solidFill>
              <a:sysClr val="windowText" lastClr="0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4" name="Group 303">
            <a:extLst>
              <a:ext uri="{FF2B5EF4-FFF2-40B4-BE49-F238E27FC236}">
                <a16:creationId xmlns:a16="http://schemas.microsoft.com/office/drawing/2014/main" id="{913C8391-824D-AA50-A29F-89939898F9C3}"/>
              </a:ext>
            </a:extLst>
          </p:cNvPr>
          <p:cNvGrpSpPr/>
          <p:nvPr/>
        </p:nvGrpSpPr>
        <p:grpSpPr>
          <a:xfrm>
            <a:off x="7831438" y="2057631"/>
            <a:ext cx="1552866" cy="201482"/>
            <a:chOff x="2814604" y="1278138"/>
            <a:chExt cx="1343857" cy="203710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B641C200-AFB8-719E-283B-3C9FD4B7F855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A37F67B-295F-4C8F-7ADF-C218B3508373}"/>
                </a:ext>
              </a:extLst>
            </p:cNvPr>
            <p:cNvSpPr txBox="1"/>
            <p:nvPr/>
          </p:nvSpPr>
          <p:spPr>
            <a:xfrm>
              <a:off x="2967479" y="1278138"/>
              <a:ext cx="1190982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Common Attachment</a:t>
              </a:r>
            </a:p>
          </p:txBody>
        </p:sp>
      </p:grpSp>
      <p:pic>
        <p:nvPicPr>
          <p:cNvPr id="305" name="Picture 304">
            <a:extLst>
              <a:ext uri="{FF2B5EF4-FFF2-40B4-BE49-F238E27FC236}">
                <a16:creationId xmlns:a16="http://schemas.microsoft.com/office/drawing/2014/main" id="{5AFA2A9E-B1A0-648D-4272-33CCD61A0B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0123" y="2273643"/>
            <a:ext cx="1463519" cy="637417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4EF9AC0-5441-367C-99DC-24F74F50D19D}"/>
              </a:ext>
            </a:extLst>
          </p:cNvPr>
          <p:cNvGrpSpPr/>
          <p:nvPr/>
        </p:nvGrpSpPr>
        <p:grpSpPr>
          <a:xfrm>
            <a:off x="7827373" y="2822455"/>
            <a:ext cx="1330886" cy="201482"/>
            <a:chOff x="2810646" y="1278138"/>
            <a:chExt cx="1151754" cy="203710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9170CCA9-A978-5A69-4C64-ED1165BCCB5C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1B8CE83-F6E8-1239-1D94-692FF1D8C902}"/>
                </a:ext>
              </a:extLst>
            </p:cNvPr>
            <p:cNvSpPr txBox="1"/>
            <p:nvPr/>
          </p:nvSpPr>
          <p:spPr>
            <a:xfrm>
              <a:off x="2810646" y="1278138"/>
              <a:ext cx="1150505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 - Check sheet F/G Record </a:t>
              </a:r>
            </a:p>
          </p:txBody>
        </p:sp>
      </p:grpSp>
      <p:sp>
        <p:nvSpPr>
          <p:cNvPr id="307" name="Rectangle 306">
            <a:extLst>
              <a:ext uri="{FF2B5EF4-FFF2-40B4-BE49-F238E27FC236}">
                <a16:creationId xmlns:a16="http://schemas.microsoft.com/office/drawing/2014/main" id="{02393D55-DADE-D528-7837-EB16940954FA}"/>
              </a:ext>
            </a:extLst>
          </p:cNvPr>
          <p:cNvSpPr/>
          <p:nvPr/>
        </p:nvSpPr>
        <p:spPr>
          <a:xfrm flipH="1">
            <a:off x="6306831" y="462788"/>
            <a:ext cx="2914243" cy="263417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8464BE06-08E4-7576-BF13-1F8EB3159A6A}"/>
              </a:ext>
            </a:extLst>
          </p:cNvPr>
          <p:cNvSpPr/>
          <p:nvPr/>
        </p:nvSpPr>
        <p:spPr>
          <a:xfrm>
            <a:off x="2024385" y="1873162"/>
            <a:ext cx="1123321" cy="1054519"/>
          </a:xfrm>
          <a:prstGeom prst="rect">
            <a:avLst/>
          </a:prstGeom>
          <a:solidFill>
            <a:srgbClr val="EEECE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F1F0858-F050-EFDA-A919-714A9300872B}"/>
              </a:ext>
            </a:extLst>
          </p:cNvPr>
          <p:cNvSpPr txBox="1"/>
          <p:nvPr/>
        </p:nvSpPr>
        <p:spPr>
          <a:xfrm>
            <a:off x="1988556" y="1819688"/>
            <a:ext cx="123403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16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Atarimae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9144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Aturan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Dasar</a:t>
            </a:r>
          </a:p>
          <a:p>
            <a:pPr marL="9144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5 Quality Commitment</a:t>
            </a:r>
          </a:p>
          <a:p>
            <a:pPr marL="9144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5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Budaya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Keselamatan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9144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C40A55B9-40B7-255A-AA10-85CF4712D4D4}"/>
              </a:ext>
            </a:extLst>
          </p:cNvPr>
          <p:cNvGrpSpPr/>
          <p:nvPr/>
        </p:nvGrpSpPr>
        <p:grpSpPr>
          <a:xfrm>
            <a:off x="1479203" y="3454017"/>
            <a:ext cx="6185594" cy="2752974"/>
            <a:chOff x="1479203" y="3454017"/>
            <a:chExt cx="6185594" cy="2820987"/>
          </a:xfrm>
        </p:grpSpPr>
        <p:graphicFrame>
          <p:nvGraphicFramePr>
            <p:cNvPr id="56" name="Object 55">
              <a:extLst>
                <a:ext uri="{FF2B5EF4-FFF2-40B4-BE49-F238E27FC236}">
                  <a16:creationId xmlns:a16="http://schemas.microsoft.com/office/drawing/2014/main" id="{58E64819-F074-0C4A-EEF7-7A18447FFA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8468631"/>
                </p:ext>
              </p:extLst>
            </p:nvPr>
          </p:nvGraphicFramePr>
          <p:xfrm>
            <a:off x="1479203" y="3454017"/>
            <a:ext cx="6185594" cy="2820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14" imgW="6286692" imgH="4257590" progId="Excel.Sheet.12">
                    <p:embed/>
                  </p:oleObj>
                </mc:Choice>
                <mc:Fallback>
                  <p:oleObj name="Worksheet" r:id="rId14" imgW="6286692" imgH="4257590" progId="Excel.Sheet.12">
                    <p:embed/>
                    <p:pic>
                      <p:nvPicPr>
                        <p:cNvPr id="56" name="Object 55">
                          <a:extLst>
                            <a:ext uri="{FF2B5EF4-FFF2-40B4-BE49-F238E27FC236}">
                              <a16:creationId xmlns:a16="http://schemas.microsoft.com/office/drawing/2014/main" id="{58E64819-F074-0C4A-EEF7-7A18447FFA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479203" y="3454017"/>
                          <a:ext cx="6185594" cy="2820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3049F3-88C6-A828-C70D-DD67DA0B1EEA}"/>
                </a:ext>
              </a:extLst>
            </p:cNvPr>
            <p:cNvGrpSpPr/>
            <p:nvPr/>
          </p:nvGrpSpPr>
          <p:grpSpPr>
            <a:xfrm>
              <a:off x="3603951" y="3803641"/>
              <a:ext cx="4031318" cy="2456660"/>
              <a:chOff x="10170420" y="2442721"/>
              <a:chExt cx="4031318" cy="2456660"/>
            </a:xfrm>
          </p:grpSpPr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96C05815-D3AF-7D7D-4227-E00D9DF14FE5}"/>
                  </a:ext>
                </a:extLst>
              </p:cNvPr>
              <p:cNvSpPr/>
              <p:nvPr/>
            </p:nvSpPr>
            <p:spPr>
              <a:xfrm>
                <a:off x="13400548" y="4712059"/>
                <a:ext cx="128329" cy="187322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97A45E8-2A82-CE4A-A2FB-07EFB8AAA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70420" y="2442721"/>
                <a:ext cx="123983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B4E2CDF-B03B-4BA6-0569-C138C9223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4403" y="2608005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97CFAE9-3D86-678C-56B3-36F69FDB25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9935" y="2827073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CD65C0-1A07-EC32-653F-77E741762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01368" y="2987562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C4D2E6-CA99-9BC6-6127-44DB07BEDE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7982" y="3145758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817AE16-D476-1F01-A48A-73DEEFC05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0959" y="3313831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6062589-B1D0-DD50-5B79-751084867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6206" y="3474670"/>
                <a:ext cx="13661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563422D-8A83-CDDB-5C14-6EB0FBECA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2713" y="3644188"/>
                <a:ext cx="175064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88AD3D7-FAD4-8B57-155B-1F350BA43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4146" y="3833040"/>
                <a:ext cx="530767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27C37B78-D385-F545-3670-A226150EA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41504" y="3992263"/>
                <a:ext cx="654289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AC4CA41-870B-ED69-B32F-4035896C0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48310" y="4158083"/>
                <a:ext cx="2074867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1B154422-D39C-4FA0-12B0-3BD621A02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95991" y="4494798"/>
                <a:ext cx="1805746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5F17F39-615E-8113-99C1-EEBAC7E7D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3178" y="4644076"/>
                <a:ext cx="578560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7E18E5E-6B19-34A7-ECBD-0337A4E05E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9959" y="4336669"/>
                <a:ext cx="1655763" cy="0"/>
              </a:xfrm>
              <a:prstGeom prst="straightConnector1">
                <a:avLst/>
              </a:prstGeom>
              <a:ln w="19050"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9DC95688-9169-E025-7AA6-3009FD9E524C}"/>
              </a:ext>
            </a:extLst>
          </p:cNvPr>
          <p:cNvSpPr/>
          <p:nvPr/>
        </p:nvSpPr>
        <p:spPr>
          <a:xfrm>
            <a:off x="191209" y="3165411"/>
            <a:ext cx="8912691" cy="281248"/>
          </a:xfrm>
          <a:prstGeom prst="rect">
            <a:avLst/>
          </a:prstGeom>
          <a:solidFill>
            <a:srgbClr val="DDEBF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SCHEDULE AT BF 23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86C2C58-CF81-216A-AD29-B93698604AFB}"/>
              </a:ext>
            </a:extLst>
          </p:cNvPr>
          <p:cNvSpPr txBox="1"/>
          <p:nvPr/>
        </p:nvSpPr>
        <p:spPr>
          <a:xfrm>
            <a:off x="1630329" y="6462730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 OJT at BF23 was 22 Days Line Learning and 35 days of KAIZEN</a:t>
            </a:r>
          </a:p>
        </p:txBody>
      </p:sp>
    </p:spTree>
    <p:extLst>
      <p:ext uri="{BB962C8B-B14F-4D97-AF65-F5344CB8AC3E}">
        <p14:creationId xmlns:p14="http://schemas.microsoft.com/office/powerpoint/2010/main" val="56846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328">
            <a:extLst>
              <a:ext uri="{FF2B5EF4-FFF2-40B4-BE49-F238E27FC236}">
                <a16:creationId xmlns:a16="http://schemas.microsoft.com/office/drawing/2014/main" id="{0C9A1DA2-7BE4-D3B5-37B0-6D6C481F2B9F}"/>
              </a:ext>
            </a:extLst>
          </p:cNvPr>
          <p:cNvSpPr txBox="1"/>
          <p:nvPr/>
        </p:nvSpPr>
        <p:spPr>
          <a:xfrm rot="16200000">
            <a:off x="2594954" y="1680993"/>
            <a:ext cx="926451" cy="25984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 Area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4F4AB5-4BCC-07BD-E987-7FD0AC07DBFD}"/>
              </a:ext>
            </a:extLst>
          </p:cNvPr>
          <p:cNvGrpSpPr/>
          <p:nvPr/>
        </p:nvGrpSpPr>
        <p:grpSpPr>
          <a:xfrm rot="10800000">
            <a:off x="2928419" y="2326691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D3D80FF-D888-E6D4-4808-F9A0A2857D34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62BA907-39FD-609B-D2DB-BF93EA9F10AD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C7926C-5D89-2B25-144D-9D5C68A84E71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3791C2-13D2-3C15-2159-D64CCBEC4506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17BC976-8F64-9591-DA7A-B7C8A772479D}"/>
              </a:ext>
            </a:extLst>
          </p:cNvPr>
          <p:cNvSpPr>
            <a:spLocks noChangeArrowheads="1"/>
          </p:cNvSpPr>
          <p:nvPr/>
        </p:nvSpPr>
        <p:spPr>
          <a:xfrm>
            <a:off x="3488649" y="1341652"/>
            <a:ext cx="259843" cy="92645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prstDash val="dash"/>
            <a:miter lim="800000"/>
          </a:ln>
        </p:spPr>
        <p:txBody>
          <a:bodyPr vert="vert270" anchor="ctr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 Export</a:t>
            </a:r>
          </a:p>
        </p:txBody>
      </p:sp>
      <p:sp>
        <p:nvSpPr>
          <p:cNvPr id="34" name="Text Box 328">
            <a:extLst>
              <a:ext uri="{FF2B5EF4-FFF2-40B4-BE49-F238E27FC236}">
                <a16:creationId xmlns:a16="http://schemas.microsoft.com/office/drawing/2014/main" id="{E27EB291-FE92-C5E3-F373-7E21739048C0}"/>
              </a:ext>
            </a:extLst>
          </p:cNvPr>
          <p:cNvSpPr txBox="1"/>
          <p:nvPr/>
        </p:nvSpPr>
        <p:spPr>
          <a:xfrm>
            <a:off x="302465" y="2048429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BF23 Inspection L2</a:t>
            </a:r>
          </a:p>
        </p:txBody>
      </p:sp>
      <p:sp>
        <p:nvSpPr>
          <p:cNvPr id="35" name="Text Box 328">
            <a:extLst>
              <a:ext uri="{FF2B5EF4-FFF2-40B4-BE49-F238E27FC236}">
                <a16:creationId xmlns:a16="http://schemas.microsoft.com/office/drawing/2014/main" id="{59CB82B3-32C6-5DAE-423B-5858893837BC}"/>
              </a:ext>
            </a:extLst>
          </p:cNvPr>
          <p:cNvSpPr txBox="1"/>
          <p:nvPr/>
        </p:nvSpPr>
        <p:spPr>
          <a:xfrm>
            <a:off x="309787" y="1209264"/>
            <a:ext cx="1057274" cy="41887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BF23 Inspection L1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9DCA70-A309-4C91-9DEB-21EF001FAFC2}"/>
              </a:ext>
            </a:extLst>
          </p:cNvPr>
          <p:cNvGrpSpPr/>
          <p:nvPr/>
        </p:nvGrpSpPr>
        <p:grpSpPr>
          <a:xfrm rot="10800000">
            <a:off x="1167679" y="1702654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A95250F-89A7-D96D-E824-8C210483ED9C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B84E650-9331-50B8-576A-1400A05DDF64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8F584E8-8EE7-2B62-BAE1-92AC7918D4AB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066B648-7284-AF22-32E1-6987351BD064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2095FC-BBF1-5E7B-362D-328B30D0C805}"/>
              </a:ext>
            </a:extLst>
          </p:cNvPr>
          <p:cNvGrpSpPr/>
          <p:nvPr/>
        </p:nvGrpSpPr>
        <p:grpSpPr>
          <a:xfrm rot="10800000">
            <a:off x="1178181" y="2562443"/>
            <a:ext cx="188880" cy="129572"/>
            <a:chOff x="5071384" y="4080816"/>
            <a:chExt cx="279758" cy="1539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CECD9BE-BCA4-5655-6E08-988191FB8675}"/>
                </a:ext>
              </a:extLst>
            </p:cNvPr>
            <p:cNvSpPr/>
            <p:nvPr/>
          </p:nvSpPr>
          <p:spPr>
            <a:xfrm rot="3110338">
              <a:off x="5259001" y="4133653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93CEBADC-7417-8A3E-DC0E-F89A6BECE9AA}"/>
                </a:ext>
              </a:extLst>
            </p:cNvPr>
            <p:cNvSpPr/>
            <p:nvPr/>
          </p:nvSpPr>
          <p:spPr>
            <a:xfrm rot="18424215">
              <a:off x="5029529" y="4142636"/>
              <a:ext cx="133995" cy="5028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468045D-3EF6-6B55-4812-D60DB7F4FEA5}"/>
                </a:ext>
              </a:extLst>
            </p:cNvPr>
            <p:cNvSpPr/>
            <p:nvPr/>
          </p:nvSpPr>
          <p:spPr>
            <a:xfrm>
              <a:off x="5110236" y="4080816"/>
              <a:ext cx="194679" cy="5851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CC4E88C-C609-118B-6046-DABCB0232BB8}"/>
                </a:ext>
              </a:extLst>
            </p:cNvPr>
            <p:cNvSpPr/>
            <p:nvPr/>
          </p:nvSpPr>
          <p:spPr>
            <a:xfrm>
              <a:off x="5142614" y="4093305"/>
              <a:ext cx="129922" cy="1267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6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0341A2C4-23B0-E685-40FD-059BAE4EE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397620" y="1376279"/>
            <a:ext cx="228380" cy="317030"/>
          </a:xfrm>
          <a:prstGeom prst="rect">
            <a:avLst/>
          </a:prstGeom>
        </p:spPr>
      </p:pic>
      <p:pic>
        <p:nvPicPr>
          <p:cNvPr id="47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7E16711F-A67A-7B06-5F8F-AE140D3D1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08"/>
          <a:stretch/>
        </p:blipFill>
        <p:spPr>
          <a:xfrm>
            <a:off x="1390725" y="2208467"/>
            <a:ext cx="221146" cy="30698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4F86C6-DECA-78D5-D347-9F59A8FDA919}"/>
              </a:ext>
            </a:extLst>
          </p:cNvPr>
          <p:cNvCxnSpPr>
            <a:cxnSpLocks/>
            <a:stCxn id="46" idx="2"/>
            <a:endCxn id="26" idx="0"/>
          </p:cNvCxnSpPr>
          <p:nvPr/>
        </p:nvCxnSpPr>
        <p:spPr>
          <a:xfrm>
            <a:off x="1511810" y="1693309"/>
            <a:ext cx="1416448" cy="117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3589C-EE1D-8279-AC39-DA9DE36E628B}"/>
              </a:ext>
            </a:extLst>
          </p:cNvPr>
          <p:cNvCxnSpPr>
            <a:cxnSpLocks/>
            <a:stCxn id="47" idx="3"/>
            <a:endCxn id="26" idx="0"/>
          </p:cNvCxnSpPr>
          <p:nvPr/>
        </p:nvCxnSpPr>
        <p:spPr>
          <a:xfrm flipV="1">
            <a:off x="1611871" y="1810914"/>
            <a:ext cx="1316387" cy="551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54DA223-CB90-7184-B494-205DE241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89" y="1782983"/>
            <a:ext cx="430270" cy="28882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9B0ACC-C274-EF16-8711-14A741DF7C04}"/>
              </a:ext>
            </a:extLst>
          </p:cNvPr>
          <p:cNvCxnSpPr>
            <a:cxnSpLocks/>
            <a:stCxn id="26" idx="2"/>
            <a:endCxn id="33" idx="1"/>
          </p:cNvCxnSpPr>
          <p:nvPr/>
        </p:nvCxnSpPr>
        <p:spPr>
          <a:xfrm flipV="1">
            <a:off x="3188101" y="1804878"/>
            <a:ext cx="300548" cy="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Object 1">
            <a:extLst>
              <a:ext uri="{63B3BB69-23CF-44E3-9099-C40C66FF867C}">
                <a14:compatExt xmlns:a14="http://schemas.microsoft.com/office/drawing/2010/main" spid="_x0000_s9255"/>
              </a:ext>
              <a:ext uri="{FF2B5EF4-FFF2-40B4-BE49-F238E27FC236}">
                <a16:creationId xmlns:a16="http://schemas.microsoft.com/office/drawing/2014/main" id="{F9D4F1FB-AE58-5A56-5F7C-42905414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87" y="1541259"/>
            <a:ext cx="226740" cy="22533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94252B4-EF98-60D3-DFDB-1FAE542F18C2}"/>
              </a:ext>
            </a:extLst>
          </p:cNvPr>
          <p:cNvSpPr txBox="1"/>
          <p:nvPr/>
        </p:nvSpPr>
        <p:spPr>
          <a:xfrm>
            <a:off x="52388" y="2786942"/>
            <a:ext cx="1536157" cy="430887"/>
          </a:xfrm>
          <a:prstGeom prst="rect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Misuzumashi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57150" marR="0" lvl="0" indent="-571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 F/G inner box into trolley,</a:t>
            </a:r>
          </a:p>
          <a:p>
            <a:pPr marL="57150" marR="0" lvl="0" indent="-571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 outer cartoon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094853-497F-096D-EE37-EE5DD668669D}"/>
              </a:ext>
            </a:extLst>
          </p:cNvPr>
          <p:cNvSpPr/>
          <p:nvPr/>
        </p:nvSpPr>
        <p:spPr>
          <a:xfrm>
            <a:off x="217123" y="2760903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98B4D0-3EDE-002A-7701-ECCA8650B4B7}"/>
              </a:ext>
            </a:extLst>
          </p:cNvPr>
          <p:cNvSpPr txBox="1"/>
          <p:nvPr/>
        </p:nvSpPr>
        <p:spPr>
          <a:xfrm>
            <a:off x="1602504" y="2786942"/>
            <a:ext cx="1325754" cy="5386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Kururu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" marR="0" lvl="0" indent="-571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Convey trolley F/G</a:t>
            </a:r>
          </a:p>
          <a:p>
            <a:pPr marL="57150" marR="0" lvl="0" indent="-571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Supply empty inner</a:t>
            </a:r>
          </a:p>
          <a:p>
            <a:pPr marL="57150" marR="0" lvl="0" indent="-571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Convey empty trolley + oute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02F25C2-1284-B0C0-E475-8CADE7DDE706}"/>
              </a:ext>
            </a:extLst>
          </p:cNvPr>
          <p:cNvSpPr/>
          <p:nvPr/>
        </p:nvSpPr>
        <p:spPr>
          <a:xfrm>
            <a:off x="1646171" y="2770994"/>
            <a:ext cx="157084" cy="1155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02EA12-555D-940A-7755-AC90FCB7BDD8}"/>
              </a:ext>
            </a:extLst>
          </p:cNvPr>
          <p:cNvSpPr/>
          <p:nvPr/>
        </p:nvSpPr>
        <p:spPr>
          <a:xfrm>
            <a:off x="992362" y="1611585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1860625-9C3F-251B-2260-FF9226BB3F08}"/>
              </a:ext>
            </a:extLst>
          </p:cNvPr>
          <p:cNvSpPr/>
          <p:nvPr/>
        </p:nvSpPr>
        <p:spPr>
          <a:xfrm>
            <a:off x="988054" y="2464623"/>
            <a:ext cx="157084" cy="115577"/>
          </a:xfrm>
          <a:prstGeom prst="ellipse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94AD0BA-8A00-EEEC-DE2D-DAEC8B900D1B}"/>
              </a:ext>
            </a:extLst>
          </p:cNvPr>
          <p:cNvSpPr/>
          <p:nvPr/>
        </p:nvSpPr>
        <p:spPr>
          <a:xfrm>
            <a:off x="1588545" y="1741277"/>
            <a:ext cx="157084" cy="11557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39989D-4E7D-76E3-D181-33F5038FEEEB}"/>
              </a:ext>
            </a:extLst>
          </p:cNvPr>
          <p:cNvSpPr txBox="1"/>
          <p:nvPr/>
        </p:nvSpPr>
        <p:spPr>
          <a:xfrm>
            <a:off x="2944693" y="2772773"/>
            <a:ext cx="1186214" cy="323165"/>
          </a:xfrm>
          <a:prstGeom prst="rect">
            <a:avLst/>
          </a:prstGeom>
          <a:solidFill>
            <a:srgbClr val="FFCCCC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Preparation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Check F/G before staging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F66642F-1EF6-689B-3033-807A0F13415B}"/>
              </a:ext>
            </a:extLst>
          </p:cNvPr>
          <p:cNvSpPr/>
          <p:nvPr/>
        </p:nvSpPr>
        <p:spPr>
          <a:xfrm>
            <a:off x="2829278" y="2185885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305A687-724F-4A6D-BB0B-8E7A27A900E5}"/>
              </a:ext>
            </a:extLst>
          </p:cNvPr>
          <p:cNvSpPr/>
          <p:nvPr/>
        </p:nvSpPr>
        <p:spPr>
          <a:xfrm>
            <a:off x="2930734" y="2744781"/>
            <a:ext cx="157084" cy="115577"/>
          </a:xfrm>
          <a:prstGeom prst="ellipse">
            <a:avLst/>
          </a:prstGeom>
          <a:solidFill>
            <a:srgbClr val="FF9999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7D1FD7-2ADC-58D8-C03A-CD11D943542D}"/>
              </a:ext>
            </a:extLst>
          </p:cNvPr>
          <p:cNvSpPr/>
          <p:nvPr/>
        </p:nvSpPr>
        <p:spPr>
          <a:xfrm>
            <a:off x="108287" y="364943"/>
            <a:ext cx="8963386" cy="8994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D182EAA9-578B-9E46-36D6-1D3B2B143B7E}"/>
              </a:ext>
            </a:extLst>
          </p:cNvPr>
          <p:cNvSpPr txBox="1">
            <a:spLocks/>
          </p:cNvSpPr>
          <p:nvPr/>
        </p:nvSpPr>
        <p:spPr>
          <a:xfrm>
            <a:off x="214227" y="57150"/>
            <a:ext cx="8777373" cy="353616"/>
          </a:xfrm>
          <a:prstGeom prst="rect">
            <a:avLst/>
          </a:prstGeom>
          <a:solidFill>
            <a:srgbClr val="CCFFCC"/>
          </a:solidFill>
        </p:spPr>
        <p:txBody>
          <a:bodyPr wrap="square" rIns="0"/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ID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50" charset="-128"/>
                <a:ea typeface="+mj-ea"/>
                <a:cs typeface="+mj-cs"/>
              </a:rPr>
              <a:t>PRODUCTION SYSTEM IMPROVEMENT – BF23 PW</a:t>
            </a:r>
          </a:p>
        </p:txBody>
      </p:sp>
      <p:sp>
        <p:nvSpPr>
          <p:cNvPr id="75" name="Rounded Rectangle 9">
            <a:extLst>
              <a:ext uri="{FF2B5EF4-FFF2-40B4-BE49-F238E27FC236}">
                <a16:creationId xmlns:a16="http://schemas.microsoft.com/office/drawing/2014/main" id="{555F70F3-0425-109D-3D64-3A10CB764F52}"/>
              </a:ext>
            </a:extLst>
          </p:cNvPr>
          <p:cNvSpPr/>
          <p:nvPr/>
        </p:nvSpPr>
        <p:spPr>
          <a:xfrm>
            <a:off x="49134" y="513461"/>
            <a:ext cx="1863725" cy="2422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Concept Kaizen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AAF7437-A8D7-2427-85D1-D4AD4D354CE0}"/>
              </a:ext>
            </a:extLst>
          </p:cNvPr>
          <p:cNvSpPr txBox="1"/>
          <p:nvPr/>
        </p:nvSpPr>
        <p:spPr>
          <a:xfrm>
            <a:off x="68674" y="814315"/>
            <a:ext cx="3688370" cy="362462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 handling outer cartoon in line</a:t>
            </a:r>
          </a:p>
        </p:txBody>
      </p:sp>
      <p:sp>
        <p:nvSpPr>
          <p:cNvPr id="80" name="Text Box 328">
            <a:extLst>
              <a:ext uri="{FF2B5EF4-FFF2-40B4-BE49-F238E27FC236}">
                <a16:creationId xmlns:a16="http://schemas.microsoft.com/office/drawing/2014/main" id="{1BC9395B-FDFF-A721-2524-7C567475F238}"/>
              </a:ext>
            </a:extLst>
          </p:cNvPr>
          <p:cNvSpPr txBox="1"/>
          <p:nvPr/>
        </p:nvSpPr>
        <p:spPr>
          <a:xfrm>
            <a:off x="1800736" y="2416771"/>
            <a:ext cx="611165" cy="29366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Cartoon Assy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6FFA59F-87AB-9FC7-2C0A-5231E244B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588" y="2417735"/>
            <a:ext cx="157084" cy="29019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2FA7073D-A8CC-7FAF-7A67-5FF51F68935A}"/>
              </a:ext>
            </a:extLst>
          </p:cNvPr>
          <p:cNvGrpSpPr/>
          <p:nvPr/>
        </p:nvGrpSpPr>
        <p:grpSpPr>
          <a:xfrm>
            <a:off x="1818664" y="1788924"/>
            <a:ext cx="480259" cy="392223"/>
            <a:chOff x="3818837" y="1394156"/>
            <a:chExt cx="523940" cy="39397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3B31E6-5393-B1E1-546D-4C30021C3BA1}"/>
                </a:ext>
              </a:extLst>
            </p:cNvPr>
            <p:cNvSpPr txBox="1"/>
            <p:nvPr/>
          </p:nvSpPr>
          <p:spPr>
            <a:xfrm>
              <a:off x="3818837" y="1430833"/>
              <a:ext cx="5239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mnt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AA04A5E-2E91-CE36-5437-7A6F5C408BB4}"/>
                </a:ext>
              </a:extLst>
            </p:cNvPr>
            <p:cNvGrpSpPr/>
            <p:nvPr/>
          </p:nvGrpSpPr>
          <p:grpSpPr>
            <a:xfrm>
              <a:off x="3906607" y="1394156"/>
              <a:ext cx="299977" cy="393978"/>
              <a:chOff x="0" y="0"/>
              <a:chExt cx="1396" cy="1504"/>
            </a:xfrm>
          </p:grpSpPr>
          <p:sp>
            <p:nvSpPr>
              <p:cNvPr id="85" name="Text Box 496">
                <a:extLst>
                  <a:ext uri="{FF2B5EF4-FFF2-40B4-BE49-F238E27FC236}">
                    <a16:creationId xmlns:a16="http://schemas.microsoft.com/office/drawing/2014/main" id="{5A3B0AD0-3732-92DD-BCE2-CF2BE4EF1BA7}"/>
                  </a:ext>
                </a:extLst>
              </p:cNvPr>
              <p:cNvSpPr txBox="1"/>
              <p:nvPr/>
            </p:nvSpPr>
            <p:spPr>
              <a:xfrm>
                <a:off x="0" y="378"/>
                <a:ext cx="215" cy="11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utoShape 780">
                <a:extLst>
                  <a:ext uri="{FF2B5EF4-FFF2-40B4-BE49-F238E27FC236}">
                    <a16:creationId xmlns:a16="http://schemas.microsoft.com/office/drawing/2014/main" id="{A2CED0F9-63B1-D2CC-9A2A-EEBF6FCC74EE}"/>
                  </a:ext>
                </a:extLst>
              </p:cNvPr>
              <p:cNvSpPr>
                <a:spLocks noChangeArrowheads="1"/>
              </p:cNvSpPr>
              <p:nvPr/>
            </p:nvSpPr>
            <p:spPr>
              <a:xfrm rot="18379907" flipV="1">
                <a:off x="280" y="-55"/>
                <a:ext cx="1061" cy="11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30 w 21600"/>
                  <a:gd name="T19" fmla="*/ 3150 h 21600"/>
                  <a:gd name="T20" fmla="*/ 18470 w 21600"/>
                  <a:gd name="T21" fmla="*/ 1845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078" y="21575"/>
                    </a:moveTo>
                    <a:cubicBezTo>
                      <a:pt x="10318" y="21591"/>
                      <a:pt x="10559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10559" y="21600"/>
                      <a:pt x="10318" y="21591"/>
                      <a:pt x="10078" y="21575"/>
                    </a:cubicBezTo>
                    <a:lnTo>
                      <a:pt x="9898" y="24269"/>
                    </a:lnTo>
                    <a:lnTo>
                      <a:pt x="7384" y="21395"/>
                    </a:lnTo>
                    <a:lnTo>
                      <a:pt x="10258" y="18881"/>
                    </a:lnTo>
                    <a:lnTo>
                      <a:pt x="10078" y="21575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miter lim="800000"/>
              </a:ln>
            </p:spPr>
            <p:txBody>
              <a:bodyPr rot="10800000" vert="eaVert"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A2998825-B7D7-94BC-52EC-58BB182CF29A}"/>
              </a:ext>
            </a:extLst>
          </p:cNvPr>
          <p:cNvSpPr/>
          <p:nvPr/>
        </p:nvSpPr>
        <p:spPr>
          <a:xfrm>
            <a:off x="3921675" y="3497979"/>
            <a:ext cx="3914775" cy="239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4EB93C-1AAF-F29A-A30E-9F88007F9DD0}"/>
              </a:ext>
            </a:extLst>
          </p:cNvPr>
          <p:cNvGrpSpPr/>
          <p:nvPr/>
        </p:nvGrpSpPr>
        <p:grpSpPr>
          <a:xfrm>
            <a:off x="4242351" y="550203"/>
            <a:ext cx="4448371" cy="2613301"/>
            <a:chOff x="4623302" y="3530650"/>
            <a:chExt cx="4448371" cy="2613301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85C7033-7E43-6E9A-82DC-FA88181886E2}"/>
                </a:ext>
              </a:extLst>
            </p:cNvPr>
            <p:cNvGraphicFramePr/>
            <p:nvPr/>
          </p:nvGraphicFramePr>
          <p:xfrm>
            <a:off x="4623302" y="3530650"/>
            <a:ext cx="4361359" cy="26133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865219-8D4F-5263-8105-0A5BA6F4B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278" y="4102212"/>
              <a:ext cx="3807913" cy="18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3B6EB-56B6-4EAA-57A6-E8022A13B8E2}"/>
                </a:ext>
              </a:extLst>
            </p:cNvPr>
            <p:cNvSpPr txBox="1"/>
            <p:nvPr/>
          </p:nvSpPr>
          <p:spPr>
            <a:xfrm>
              <a:off x="8370633" y="4095400"/>
              <a:ext cx="70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480 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mnt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29F545-294C-F1E8-C983-DE45513137A0}"/>
              </a:ext>
            </a:extLst>
          </p:cNvPr>
          <p:cNvSpPr txBox="1"/>
          <p:nvPr/>
        </p:nvSpPr>
        <p:spPr>
          <a:xfrm>
            <a:off x="5592632" y="2023979"/>
            <a:ext cx="21953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yet calculate</a:t>
            </a:r>
          </a:p>
        </p:txBody>
      </p:sp>
    </p:spTree>
    <p:extLst>
      <p:ext uri="{BB962C8B-B14F-4D97-AF65-F5344CB8AC3E}">
        <p14:creationId xmlns:p14="http://schemas.microsoft.com/office/powerpoint/2010/main" val="15950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F026A3-22F4-4121-2E74-A8B01298EB34}"/>
              </a:ext>
            </a:extLst>
          </p:cNvPr>
          <p:cNvSpPr/>
          <p:nvPr/>
        </p:nvSpPr>
        <p:spPr>
          <a:xfrm>
            <a:off x="108287" y="364943"/>
            <a:ext cx="8963386" cy="8994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D061FE-E3D6-91B2-8F54-ACA2D47FB027}"/>
              </a:ext>
            </a:extLst>
          </p:cNvPr>
          <p:cNvSpPr txBox="1">
            <a:spLocks/>
          </p:cNvSpPr>
          <p:nvPr/>
        </p:nvSpPr>
        <p:spPr>
          <a:xfrm>
            <a:off x="214227" y="57150"/>
            <a:ext cx="8777373" cy="3536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Ins="0"/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ID" sz="16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50" charset="-128"/>
                <a:ea typeface="+mj-ea"/>
                <a:cs typeface="+mj-cs"/>
              </a:rPr>
              <a:t>Misuzumashi</a:t>
            </a:r>
            <a:r>
              <a:rPr kumimoji="1" lang="en-ID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 panose="020B0604030504040204" pitchFamily="50" charset="-128"/>
                <a:ea typeface="+mj-ea"/>
                <a:cs typeface="+mj-cs"/>
              </a:rPr>
              <a:t> Packing in line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F1F1A28C-DFDF-B7C3-27C1-9B6A0758E3AB}"/>
              </a:ext>
            </a:extLst>
          </p:cNvPr>
          <p:cNvSpPr/>
          <p:nvPr/>
        </p:nvSpPr>
        <p:spPr>
          <a:xfrm>
            <a:off x="49134" y="513461"/>
            <a:ext cx="1863725" cy="2422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79561C8-8494-D69C-D03C-0CF2B0D8C954}"/>
              </a:ext>
            </a:extLst>
          </p:cNvPr>
          <p:cNvGraphicFramePr>
            <a:graphicFrameLocks noGrp="1"/>
          </p:cNvGraphicFramePr>
          <p:nvPr/>
        </p:nvGraphicFramePr>
        <p:xfrm>
          <a:off x="49134" y="814315"/>
          <a:ext cx="4409710" cy="4024263"/>
        </p:xfrm>
        <a:graphic>
          <a:graphicData uri="http://schemas.openxmlformats.org/drawingml/2006/table">
            <a:tbl>
              <a:tblPr/>
              <a:tblGrid>
                <a:gridCol w="50816">
                  <a:extLst>
                    <a:ext uri="{9D8B030D-6E8A-4147-A177-3AD203B41FA5}">
                      <a16:colId xmlns:a16="http://schemas.microsoft.com/office/drawing/2014/main" val="1097317837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4176609645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4244485075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1364725888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1999185868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3890133418"/>
                    </a:ext>
                  </a:extLst>
                </a:gridCol>
                <a:gridCol w="287958">
                  <a:extLst>
                    <a:ext uri="{9D8B030D-6E8A-4147-A177-3AD203B41FA5}">
                      <a16:colId xmlns:a16="http://schemas.microsoft.com/office/drawing/2014/main" val="601850727"/>
                    </a:ext>
                  </a:extLst>
                </a:gridCol>
                <a:gridCol w="224437">
                  <a:extLst>
                    <a:ext uri="{9D8B030D-6E8A-4147-A177-3AD203B41FA5}">
                      <a16:colId xmlns:a16="http://schemas.microsoft.com/office/drawing/2014/main" val="3607131051"/>
                    </a:ext>
                  </a:extLst>
                </a:gridCol>
                <a:gridCol w="173622">
                  <a:extLst>
                    <a:ext uri="{9D8B030D-6E8A-4147-A177-3AD203B41FA5}">
                      <a16:colId xmlns:a16="http://schemas.microsoft.com/office/drawing/2014/main" val="193631240"/>
                    </a:ext>
                  </a:extLst>
                </a:gridCol>
                <a:gridCol w="173622">
                  <a:extLst>
                    <a:ext uri="{9D8B030D-6E8A-4147-A177-3AD203B41FA5}">
                      <a16:colId xmlns:a16="http://schemas.microsoft.com/office/drawing/2014/main" val="968487636"/>
                    </a:ext>
                  </a:extLst>
                </a:gridCol>
                <a:gridCol w="139744">
                  <a:extLst>
                    <a:ext uri="{9D8B030D-6E8A-4147-A177-3AD203B41FA5}">
                      <a16:colId xmlns:a16="http://schemas.microsoft.com/office/drawing/2014/main" val="4074873127"/>
                    </a:ext>
                  </a:extLst>
                </a:gridCol>
                <a:gridCol w="271020">
                  <a:extLst>
                    <a:ext uri="{9D8B030D-6E8A-4147-A177-3AD203B41FA5}">
                      <a16:colId xmlns:a16="http://schemas.microsoft.com/office/drawing/2014/main" val="2878971523"/>
                    </a:ext>
                  </a:extLst>
                </a:gridCol>
                <a:gridCol w="220203">
                  <a:extLst>
                    <a:ext uri="{9D8B030D-6E8A-4147-A177-3AD203B41FA5}">
                      <a16:colId xmlns:a16="http://schemas.microsoft.com/office/drawing/2014/main" val="2318287113"/>
                    </a:ext>
                  </a:extLst>
                </a:gridCol>
                <a:gridCol w="220203">
                  <a:extLst>
                    <a:ext uri="{9D8B030D-6E8A-4147-A177-3AD203B41FA5}">
                      <a16:colId xmlns:a16="http://schemas.microsoft.com/office/drawing/2014/main" val="3306043831"/>
                    </a:ext>
                  </a:extLst>
                </a:gridCol>
                <a:gridCol w="97398">
                  <a:extLst>
                    <a:ext uri="{9D8B030D-6E8A-4147-A177-3AD203B41FA5}">
                      <a16:colId xmlns:a16="http://schemas.microsoft.com/office/drawing/2014/main" val="1108471214"/>
                    </a:ext>
                  </a:extLst>
                </a:gridCol>
                <a:gridCol w="275253">
                  <a:extLst>
                    <a:ext uri="{9D8B030D-6E8A-4147-A177-3AD203B41FA5}">
                      <a16:colId xmlns:a16="http://schemas.microsoft.com/office/drawing/2014/main" val="2071261032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03238338"/>
                    </a:ext>
                  </a:extLst>
                </a:gridCol>
                <a:gridCol w="271020">
                  <a:extLst>
                    <a:ext uri="{9D8B030D-6E8A-4147-A177-3AD203B41FA5}">
                      <a16:colId xmlns:a16="http://schemas.microsoft.com/office/drawing/2014/main" val="2202487396"/>
                    </a:ext>
                  </a:extLst>
                </a:gridCol>
                <a:gridCol w="271020">
                  <a:extLst>
                    <a:ext uri="{9D8B030D-6E8A-4147-A177-3AD203B41FA5}">
                      <a16:colId xmlns:a16="http://schemas.microsoft.com/office/drawing/2014/main" val="1956230990"/>
                    </a:ext>
                  </a:extLst>
                </a:gridCol>
              </a:tblGrid>
              <a:tr h="100631">
                <a:tc rowSpan="3" gridSpan="11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TYPE III </a:t>
                      </a:r>
                      <a:r>
                        <a:rPr lang="en-US" sz="1200" b="1" i="0" u="sng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BASE WORK UNIT SHEET</a:t>
                      </a:r>
                      <a:endParaRPr lang="en-US" sz="1200" b="0" i="0" u="none" strike="noStrike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Approve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Check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Written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56431"/>
                  </a:ext>
                </a:extLst>
              </a:tr>
              <a:tr h="100631">
                <a:tc gridSpan="1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058913"/>
                  </a:ext>
                </a:extLst>
              </a:tr>
              <a:tr h="0">
                <a:tc gridSpan="1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Revision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95452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116803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 gridSpan="6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Line name : BF23 TR 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Chart no.: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Job : BOP Packing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6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Associate 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091393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Qty 600 pcs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598359"/>
                  </a:ext>
                </a:extLst>
              </a:tr>
              <a:tr h="23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sng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sng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Standardized work chart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8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Element work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Standarded</a:t>
                      </a:r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 time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64876"/>
                  </a:ext>
                </a:extLst>
              </a:tr>
              <a:tr h="23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HT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WT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95621"/>
                  </a:ext>
                </a:extLst>
              </a:tr>
              <a:tr h="1533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troli</a:t>
                      </a:r>
                      <a:endParaRPr lang="en-US" sz="600" b="0" i="0" u="none" strike="noStrike" dirty="0">
                        <a:effectLst/>
                        <a:latin typeface="Arial" panose="020B06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32.4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366079"/>
                  </a:ext>
                </a:extLst>
              </a:tr>
              <a:tr h="23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Scan BHT,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ambil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inner,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cek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F/G,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taruh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inner,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taruh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F/G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ke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troli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(60 kali - 20 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1320.0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1320.0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115220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supply inner 6 box (10 kali - 14 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140.0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140.0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861525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hassu</a:t>
                      </a:r>
                      <a:endParaRPr lang="en-US" sz="600" b="0" i="0" u="none" strike="noStrike" dirty="0">
                        <a:effectLst/>
                        <a:latin typeface="Arial" panose="020B06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392958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Scan inner label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615339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isi checksheet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56.8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56.8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742799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Check outer label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38.6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07960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troli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complete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34.5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34.5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732766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331386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455364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019821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6340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42290"/>
                  </a:ext>
                </a:extLst>
              </a:tr>
              <a:tr h="23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Start timing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Operation rule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Total (sec./time)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1634.3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1634.3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555320"/>
                  </a:ext>
                </a:extLst>
              </a:tr>
              <a:tr h="1437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Fixed 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mnt</a:t>
                      </a:r>
                      <a:endParaRPr lang="en-US" sz="800" b="1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49963"/>
                  </a:ext>
                </a:extLst>
              </a:tr>
              <a:tr h="23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064399"/>
                  </a:ext>
                </a:extLst>
              </a:tr>
            </a:tbl>
          </a:graphicData>
        </a:graphic>
      </p:graphicFrame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CAEC71E0-4889-A5F5-CC18-C26934D19670}"/>
              </a:ext>
            </a:extLst>
          </p:cNvPr>
          <p:cNvSpPr/>
          <p:nvPr/>
        </p:nvSpPr>
        <p:spPr>
          <a:xfrm>
            <a:off x="4572000" y="512762"/>
            <a:ext cx="1863725" cy="242276"/>
          </a:xfrm>
          <a:prstGeom prst="roundRect">
            <a:avLst/>
          </a:prstGeom>
          <a:solidFill>
            <a:srgbClr val="CCFFCC"/>
          </a:solidFill>
          <a:ln w="3175">
            <a:solidFill>
              <a:schemeClr val="tx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</a:t>
            </a:r>
            <a:endParaRPr kumimoji="1" lang="en-US" sz="129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585479-E4B7-749F-F891-C8B2A3F820A4}"/>
              </a:ext>
            </a:extLst>
          </p:cNvPr>
          <p:cNvGraphicFramePr>
            <a:graphicFrameLocks noGrp="1"/>
          </p:cNvGraphicFramePr>
          <p:nvPr/>
        </p:nvGraphicFramePr>
        <p:xfrm>
          <a:off x="4572001" y="812918"/>
          <a:ext cx="4522863" cy="4454337"/>
        </p:xfrm>
        <a:graphic>
          <a:graphicData uri="http://schemas.openxmlformats.org/drawingml/2006/table">
            <a:tbl>
              <a:tblPr/>
              <a:tblGrid>
                <a:gridCol w="51690">
                  <a:extLst>
                    <a:ext uri="{9D8B030D-6E8A-4147-A177-3AD203B41FA5}">
                      <a16:colId xmlns:a16="http://schemas.microsoft.com/office/drawing/2014/main" val="2577107697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2979738693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2763590133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1644774737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526365285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359332662"/>
                    </a:ext>
                  </a:extLst>
                </a:gridCol>
                <a:gridCol w="292909">
                  <a:extLst>
                    <a:ext uri="{9D8B030D-6E8A-4147-A177-3AD203B41FA5}">
                      <a16:colId xmlns:a16="http://schemas.microsoft.com/office/drawing/2014/main" val="3908359919"/>
                    </a:ext>
                  </a:extLst>
                </a:gridCol>
                <a:gridCol w="228297">
                  <a:extLst>
                    <a:ext uri="{9D8B030D-6E8A-4147-A177-3AD203B41FA5}">
                      <a16:colId xmlns:a16="http://schemas.microsoft.com/office/drawing/2014/main" val="1333047399"/>
                    </a:ext>
                  </a:extLst>
                </a:gridCol>
                <a:gridCol w="189530">
                  <a:extLst>
                    <a:ext uri="{9D8B030D-6E8A-4147-A177-3AD203B41FA5}">
                      <a16:colId xmlns:a16="http://schemas.microsoft.com/office/drawing/2014/main" val="1731786519"/>
                    </a:ext>
                  </a:extLst>
                </a:gridCol>
                <a:gridCol w="189530">
                  <a:extLst>
                    <a:ext uri="{9D8B030D-6E8A-4147-A177-3AD203B41FA5}">
                      <a16:colId xmlns:a16="http://schemas.microsoft.com/office/drawing/2014/main" val="3765218574"/>
                    </a:ext>
                  </a:extLst>
                </a:gridCol>
                <a:gridCol w="142147">
                  <a:extLst>
                    <a:ext uri="{9D8B030D-6E8A-4147-A177-3AD203B41FA5}">
                      <a16:colId xmlns:a16="http://schemas.microsoft.com/office/drawing/2014/main" val="3727455725"/>
                    </a:ext>
                  </a:extLst>
                </a:gridCol>
                <a:gridCol w="275679">
                  <a:extLst>
                    <a:ext uri="{9D8B030D-6E8A-4147-A177-3AD203B41FA5}">
                      <a16:colId xmlns:a16="http://schemas.microsoft.com/office/drawing/2014/main" val="4113642500"/>
                    </a:ext>
                  </a:extLst>
                </a:gridCol>
                <a:gridCol w="262757">
                  <a:extLst>
                    <a:ext uri="{9D8B030D-6E8A-4147-A177-3AD203B41FA5}">
                      <a16:colId xmlns:a16="http://schemas.microsoft.com/office/drawing/2014/main" val="226766357"/>
                    </a:ext>
                  </a:extLst>
                </a:gridCol>
                <a:gridCol w="223990">
                  <a:extLst>
                    <a:ext uri="{9D8B030D-6E8A-4147-A177-3AD203B41FA5}">
                      <a16:colId xmlns:a16="http://schemas.microsoft.com/office/drawing/2014/main" val="2388737029"/>
                    </a:ext>
                  </a:extLst>
                </a:gridCol>
                <a:gridCol w="99073">
                  <a:extLst>
                    <a:ext uri="{9D8B030D-6E8A-4147-A177-3AD203B41FA5}">
                      <a16:colId xmlns:a16="http://schemas.microsoft.com/office/drawing/2014/main" val="2598548581"/>
                    </a:ext>
                  </a:extLst>
                </a:gridCol>
                <a:gridCol w="275679">
                  <a:extLst>
                    <a:ext uri="{9D8B030D-6E8A-4147-A177-3AD203B41FA5}">
                      <a16:colId xmlns:a16="http://schemas.microsoft.com/office/drawing/2014/main" val="2311163774"/>
                    </a:ext>
                  </a:extLst>
                </a:gridCol>
                <a:gridCol w="275679">
                  <a:extLst>
                    <a:ext uri="{9D8B030D-6E8A-4147-A177-3AD203B41FA5}">
                      <a16:colId xmlns:a16="http://schemas.microsoft.com/office/drawing/2014/main" val="3897797406"/>
                    </a:ext>
                  </a:extLst>
                </a:gridCol>
                <a:gridCol w="275679">
                  <a:extLst>
                    <a:ext uri="{9D8B030D-6E8A-4147-A177-3AD203B41FA5}">
                      <a16:colId xmlns:a16="http://schemas.microsoft.com/office/drawing/2014/main" val="3385046044"/>
                    </a:ext>
                  </a:extLst>
                </a:gridCol>
                <a:gridCol w="275679">
                  <a:extLst>
                    <a:ext uri="{9D8B030D-6E8A-4147-A177-3AD203B41FA5}">
                      <a16:colId xmlns:a16="http://schemas.microsoft.com/office/drawing/2014/main" val="3281330779"/>
                    </a:ext>
                  </a:extLst>
                </a:gridCol>
              </a:tblGrid>
              <a:tr h="112388">
                <a:tc rowSpan="3" gridSpan="11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TYPE III </a:t>
                      </a:r>
                      <a:r>
                        <a:rPr lang="en-US" sz="1200" b="1" i="0" u="sng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BASE WORK UNIT SHEET</a:t>
                      </a:r>
                      <a:endParaRPr lang="en-US" sz="1200" b="0" i="0" u="none" strike="noStrike" dirty="0"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Date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Approve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Check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Written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819392"/>
                  </a:ext>
                </a:extLst>
              </a:tr>
              <a:tr h="112388">
                <a:tc gridSpan="1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013166"/>
                  </a:ext>
                </a:extLst>
              </a:tr>
              <a:tr h="149851">
                <a:tc gridSpan="1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Revision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73946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378732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 gridSpan="6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Line name : BF23 TR L1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Chart no.: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Job : BOP Packing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Associate :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4666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Qty 600 pcs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406031"/>
                  </a:ext>
                </a:extLst>
              </a:tr>
              <a:tr h="2327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sng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0" i="0" u="sng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Standardized work chart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NO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8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Element work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Standarded time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69589"/>
                  </a:ext>
                </a:extLst>
              </a:tr>
              <a:tr h="2327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HT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WT (sec.)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087586"/>
                  </a:ext>
                </a:extLst>
              </a:tr>
              <a:tr h="182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troli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32.4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294088"/>
                  </a:ext>
                </a:extLst>
              </a:tr>
              <a:tr h="2732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Scan BHT,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ambil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inner,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cek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F/G,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taruh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inner,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taruh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F/G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ke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troli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(60 kali - 20 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#####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1320.0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788801"/>
                  </a:ext>
                </a:extLst>
              </a:tr>
              <a:tr h="182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supply inner 6 box (10 kali - 14 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140.0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140.0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417137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hassu</a:t>
                      </a:r>
                      <a:endParaRPr lang="en-US" sz="600" b="0" i="0" u="none" strike="noStrike" dirty="0">
                        <a:effectLst/>
                        <a:latin typeface="Arial" panose="020B06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6919269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Scan inner label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781136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isi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checksheet</a:t>
                      </a:r>
                      <a:endParaRPr lang="en-US" sz="600" b="0" i="0" u="none" strike="noStrike" dirty="0">
                        <a:effectLst/>
                        <a:latin typeface="Arial" panose="020B06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56.8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56.8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68036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Check outer label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38.6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886698"/>
                  </a:ext>
                </a:extLst>
              </a:tr>
              <a:tr h="182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Tempel outer label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53.8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53.8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26171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tempel kanban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25.5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25.5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831785"/>
                  </a:ext>
                </a:extLst>
              </a:tr>
              <a:tr h="182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Tutup top cover, ikat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128.5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128.5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339937"/>
                  </a:ext>
                </a:extLst>
              </a:tr>
              <a:tr h="1821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Handling </a:t>
                      </a:r>
                      <a:r>
                        <a:rPr lang="en-US" sz="600" b="0" i="0" u="none" strike="noStrike" dirty="0" err="1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troli</a:t>
                      </a:r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 complete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effectLst/>
                        <a:latin typeface="Arial" panose="020B060402020202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26.1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26.1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025223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892542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470228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61146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60377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" panose="020B060402020202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687526"/>
                  </a:ext>
                </a:extLst>
              </a:tr>
              <a:tr h="2327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Start timing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Operation rule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Total (sec./time)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1833.7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1833.7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85391"/>
                  </a:ext>
                </a:extLst>
              </a:tr>
              <a:tr h="130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Fixed 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mnt</a:t>
                      </a:r>
                      <a:endParaRPr lang="en-US" sz="800" b="1" i="0" u="none" strike="noStrike" dirty="0">
                        <a:effectLst/>
                        <a:latin typeface="Arial Narrow" panose="020B0606020202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289664"/>
                  </a:ext>
                </a:extLst>
              </a:tr>
              <a:tr h="2327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Ratio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Arial Narrow" panose="020B0606020202030204" pitchFamily="34" charset="0"/>
                          <a:cs typeface="Cordia New" panose="020B0304020202020204" pitchFamily="34" charset="-34"/>
                        </a:rPr>
                        <a:t>100.0%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3708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53877FE-14AE-D37E-D39A-41C6473134D5}"/>
              </a:ext>
            </a:extLst>
          </p:cNvPr>
          <p:cNvSpPr txBox="1"/>
          <p:nvPr/>
        </p:nvSpPr>
        <p:spPr>
          <a:xfrm>
            <a:off x="4589980" y="5325135"/>
            <a:ext cx="2019300" cy="510515"/>
          </a:xfrm>
          <a:prstGeom prst="rect">
            <a:avLst/>
          </a:prstGeom>
          <a:solidFill>
            <a:srgbClr val="FFCCCC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1 </a:t>
            </a:r>
            <a:r>
              <a:rPr kumimoji="1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mnt</a:t>
            </a:r>
            <a:endParaRPr kumimoji="1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Potensial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1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stucking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chute visual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5E0113-5C8A-E5E9-EC5E-23CEC8A02F10}"/>
              </a:ext>
            </a:extLst>
          </p:cNvPr>
          <p:cNvSpPr/>
          <p:nvPr/>
        </p:nvSpPr>
        <p:spPr>
          <a:xfrm>
            <a:off x="6637972" y="5438388"/>
            <a:ext cx="219075" cy="308605"/>
          </a:xfrm>
          <a:prstGeom prst="rightArrow">
            <a:avLst/>
          </a:prstGeom>
          <a:solidFill>
            <a:srgbClr val="CC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E4C86-F882-9AEB-5D5B-749BD81E9F85}"/>
              </a:ext>
            </a:extLst>
          </p:cNvPr>
          <p:cNvSpPr txBox="1"/>
          <p:nvPr/>
        </p:nvSpPr>
        <p:spPr>
          <a:xfrm>
            <a:off x="6972300" y="5337432"/>
            <a:ext cx="2019300" cy="510515"/>
          </a:xfrm>
          <a:prstGeom prst="rect">
            <a:avLst/>
          </a:prstGeom>
          <a:solidFill>
            <a:srgbClr val="CCFFFF"/>
          </a:solidFill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Combine job with Leader for handling F/G to temporary small trolley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FD7FC-ADD8-4A1D-4D9E-FCFE60137C3B}"/>
              </a:ext>
            </a:extLst>
          </p:cNvPr>
          <p:cNvSpPr txBox="1"/>
          <p:nvPr/>
        </p:nvSpPr>
        <p:spPr>
          <a:xfrm rot="16200000">
            <a:off x="7273182" y="3515469"/>
            <a:ext cx="769837" cy="238326"/>
          </a:xfrm>
          <a:prstGeom prst="rect">
            <a:avLst/>
          </a:prstGeom>
          <a:solidFill>
            <a:srgbClr val="FFFF66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Handling Outer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B6F60-D72D-5AE9-61E2-74207D857E89}"/>
              </a:ext>
            </a:extLst>
          </p:cNvPr>
          <p:cNvSpPr txBox="1"/>
          <p:nvPr/>
        </p:nvSpPr>
        <p:spPr>
          <a:xfrm>
            <a:off x="6972300" y="5918124"/>
            <a:ext cx="2019300" cy="510515"/>
          </a:xfrm>
          <a:prstGeom prst="rect">
            <a:avLst/>
          </a:prstGeom>
          <a:solidFill>
            <a:srgbClr val="CCFFFF"/>
          </a:solidFill>
          <a:ln>
            <a:solidFill>
              <a:srgbClr val="0070C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Ikat </a:t>
            </a:r>
            <a:r>
              <a:rPr kumimoji="1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tali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1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dilakukan</a:t>
            </a: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oleh operator preparation di staging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4EE725-ACC5-04A1-3C89-3FDCFFA0CCB6}"/>
              </a:ext>
            </a:extLst>
          </p:cNvPr>
          <p:cNvSpPr/>
          <p:nvPr/>
        </p:nvSpPr>
        <p:spPr>
          <a:xfrm>
            <a:off x="1952625" y="2971800"/>
            <a:ext cx="2637355" cy="1762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hlinkClick r:id="rId2" action="ppaction://hlinksldjump"/>
            <a:extLst>
              <a:ext uri="{FF2B5EF4-FFF2-40B4-BE49-F238E27FC236}">
                <a16:creationId xmlns:a16="http://schemas.microsoft.com/office/drawing/2014/main" id="{704E0278-265C-E672-CEB3-28A4E1A52A8A}"/>
              </a:ext>
            </a:extLst>
          </p:cNvPr>
          <p:cNvSpPr/>
          <p:nvPr/>
        </p:nvSpPr>
        <p:spPr>
          <a:xfrm>
            <a:off x="108287" y="6425282"/>
            <a:ext cx="639209" cy="323813"/>
          </a:xfrm>
          <a:prstGeom prst="leftArrow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68798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elf with many black objects&#10;&#10;Description automatically generated with medium confidence">
            <a:extLst>
              <a:ext uri="{FF2B5EF4-FFF2-40B4-BE49-F238E27FC236}">
                <a16:creationId xmlns:a16="http://schemas.microsoft.com/office/drawing/2014/main" id="{776453A8-074A-CC68-C8BC-AC282A6CA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9150" y="372272"/>
            <a:ext cx="1837337" cy="2449782"/>
          </a:xfrm>
          <a:prstGeom prst="rect">
            <a:avLst/>
          </a:prstGeom>
        </p:spPr>
      </p:pic>
      <p:pic>
        <p:nvPicPr>
          <p:cNvPr id="5" name="Picture 4" descr="A group of white boxes&#10;&#10;Description automatically generated with medium confidence">
            <a:extLst>
              <a:ext uri="{FF2B5EF4-FFF2-40B4-BE49-F238E27FC236}">
                <a16:creationId xmlns:a16="http://schemas.microsoft.com/office/drawing/2014/main" id="{2AD6F3C4-B8C8-2BC1-D451-CB6231B5C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1545" y="372271"/>
            <a:ext cx="1837338" cy="2449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5D32B-4E18-9384-F535-66C04BD625AA}"/>
              </a:ext>
            </a:extLst>
          </p:cNvPr>
          <p:cNvSpPr txBox="1"/>
          <p:nvPr/>
        </p:nvSpPr>
        <p:spPr>
          <a:xfrm>
            <a:off x="507717" y="245664"/>
            <a:ext cx="2337083" cy="369332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10 pcs [normal]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30232-B9D5-B942-3F20-0CB2A423A6F2}"/>
              </a:ext>
            </a:extLst>
          </p:cNvPr>
          <p:cNvSpPr txBox="1"/>
          <p:nvPr/>
        </p:nvSpPr>
        <p:spPr>
          <a:xfrm>
            <a:off x="5979277" y="235997"/>
            <a:ext cx="2337083" cy="369332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24 pcs [smart]</a:t>
            </a:r>
          </a:p>
        </p:txBody>
      </p:sp>
      <p:pic>
        <p:nvPicPr>
          <p:cNvPr id="8" name="Picture 7" descr="A group of white boxes&#10;&#10;Description automatically generated with medium confidence">
            <a:extLst>
              <a:ext uri="{FF2B5EF4-FFF2-40B4-BE49-F238E27FC236}">
                <a16:creationId xmlns:a16="http://schemas.microsoft.com/office/drawing/2014/main" id="{4604CDA6-CAB7-E592-0958-637D727DC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37020" y="372271"/>
            <a:ext cx="1837338" cy="2449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CEB05-FE8A-7FE3-FFA3-4E4240D5BAD0}"/>
              </a:ext>
            </a:extLst>
          </p:cNvPr>
          <p:cNvSpPr txBox="1"/>
          <p:nvPr/>
        </p:nvSpPr>
        <p:spPr>
          <a:xfrm>
            <a:off x="3183192" y="245664"/>
            <a:ext cx="2337083" cy="369332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10 pcs [smart]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67FFC-9C46-2721-817A-7200B7142FB6}"/>
              </a:ext>
            </a:extLst>
          </p:cNvPr>
          <p:cNvSpPr txBox="1"/>
          <p:nvPr/>
        </p:nvSpPr>
        <p:spPr>
          <a:xfrm>
            <a:off x="455321" y="2553931"/>
            <a:ext cx="169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pallet 600 pcs</a:t>
            </a:r>
          </a:p>
          <a:p>
            <a:r>
              <a:rPr lang="en-US" sz="1400" dirty="0"/>
              <a:t>1 pallet 60 inner box</a:t>
            </a:r>
          </a:p>
          <a:p>
            <a:r>
              <a:rPr lang="en-US" sz="1400" dirty="0" err="1"/>
              <a:t>Dimensi</a:t>
            </a:r>
            <a:r>
              <a:rPr lang="en-US" sz="1400" dirty="0"/>
              <a:t> (p x l x t):</a:t>
            </a:r>
          </a:p>
          <a:p>
            <a:r>
              <a:rPr lang="en-US" sz="1400" dirty="0"/>
              <a:t>34 x 25 x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02356-ECE5-4DE0-E287-0B6928E294ED}"/>
              </a:ext>
            </a:extLst>
          </p:cNvPr>
          <p:cNvSpPr txBox="1"/>
          <p:nvPr/>
        </p:nvSpPr>
        <p:spPr>
          <a:xfrm>
            <a:off x="3130796" y="2553931"/>
            <a:ext cx="169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pallet 480 pcs</a:t>
            </a:r>
          </a:p>
          <a:p>
            <a:r>
              <a:rPr lang="en-US" sz="1400" dirty="0"/>
              <a:t>1 pallet 48 inner box</a:t>
            </a:r>
          </a:p>
          <a:p>
            <a:r>
              <a:rPr lang="en-US" sz="1400" dirty="0" err="1"/>
              <a:t>Dimensi</a:t>
            </a:r>
            <a:r>
              <a:rPr lang="en-US" sz="1400" dirty="0"/>
              <a:t> (p x l x t):</a:t>
            </a:r>
          </a:p>
          <a:p>
            <a:r>
              <a:rPr lang="en-US" sz="1400" dirty="0"/>
              <a:t>35 x 26 x 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C36CB-97AC-4A5F-B7E7-B0D9AB89D172}"/>
              </a:ext>
            </a:extLst>
          </p:cNvPr>
          <p:cNvSpPr txBox="1"/>
          <p:nvPr/>
        </p:nvSpPr>
        <p:spPr>
          <a:xfrm>
            <a:off x="5922927" y="2553931"/>
            <a:ext cx="1699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pallet 720 pcs</a:t>
            </a:r>
          </a:p>
          <a:p>
            <a:r>
              <a:rPr lang="en-US" sz="1400" dirty="0"/>
              <a:t>1 pallet 30 inner box</a:t>
            </a:r>
          </a:p>
          <a:p>
            <a:r>
              <a:rPr lang="en-US" sz="1400" dirty="0" err="1"/>
              <a:t>Dimensi</a:t>
            </a:r>
            <a:r>
              <a:rPr lang="en-US" sz="1400" dirty="0"/>
              <a:t> (p x l x t):</a:t>
            </a:r>
          </a:p>
          <a:p>
            <a:r>
              <a:rPr lang="en-US" sz="1400" dirty="0"/>
              <a:t>57 x 38 x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17638-B6FF-5335-FFBB-0BC24D10E40E}"/>
              </a:ext>
            </a:extLst>
          </p:cNvPr>
          <p:cNvSpPr txBox="1"/>
          <p:nvPr/>
        </p:nvSpPr>
        <p:spPr>
          <a:xfrm>
            <a:off x="342900" y="38825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LEMBAR KONTROL RETRY MESIN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4CE9-76B2-F4DB-03C2-4324875FE617}"/>
              </a:ext>
            </a:extLst>
          </p:cNvPr>
          <p:cNvSpPr txBox="1"/>
          <p:nvPr/>
        </p:nvSpPr>
        <p:spPr>
          <a:xfrm>
            <a:off x="258456" y="45053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http://10.73.142.69/HassuFinal/main</a:t>
            </a:r>
          </a:p>
        </p:txBody>
      </p:sp>
    </p:spTree>
    <p:extLst>
      <p:ext uri="{BB962C8B-B14F-4D97-AF65-F5344CB8AC3E}">
        <p14:creationId xmlns:p14="http://schemas.microsoft.com/office/powerpoint/2010/main" val="3392974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FDBAE72-6EE0-E429-2A5B-9B12045F6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350564"/>
              </p:ext>
            </p:extLst>
          </p:nvPr>
        </p:nvGraphicFramePr>
        <p:xfrm>
          <a:off x="50799" y="423333"/>
          <a:ext cx="9076267" cy="5833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74DDCA7-8F6D-F0D4-3E24-E8CE658CD50D}"/>
              </a:ext>
            </a:extLst>
          </p:cNvPr>
          <p:cNvSpPr txBox="1"/>
          <p:nvPr/>
        </p:nvSpPr>
        <p:spPr>
          <a:xfrm>
            <a:off x="1913466" y="6259229"/>
            <a:ext cx="442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My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biggest score 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at DNIA is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Electronic Analog</a:t>
            </a:r>
          </a:p>
          <a:p>
            <a:pPr marL="0" marR="0" lvl="0" indent="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My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lowest score 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at DNIA </a:t>
            </a:r>
            <a:r>
              <a:rPr kumimoji="1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Calibri" panose="020F0502020204030204" pitchFamily="34" charset="0"/>
                <a:cs typeface="Calibri" panose="020F0502020204030204" pitchFamily="34" charset="0"/>
              </a:rPr>
              <a:t>Electronic Soldering</a:t>
            </a:r>
            <a:endParaRPr kumimoji="1" lang="en-ID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object 161">
            <a:extLst>
              <a:ext uri="{FF2B5EF4-FFF2-40B4-BE49-F238E27FC236}">
                <a16:creationId xmlns:a16="http://schemas.microsoft.com/office/drawing/2014/main" id="{842AB085-8877-FB62-DBE3-440A78D64D13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3" name="object 162">
              <a:extLst>
                <a:ext uri="{FF2B5EF4-FFF2-40B4-BE49-F238E27FC236}">
                  <a16:creationId xmlns:a16="http://schemas.microsoft.com/office/drawing/2014/main" id="{4464A561-AA67-461B-5DB2-453699C8BD6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4" name="object 163">
              <a:extLst>
                <a:ext uri="{FF2B5EF4-FFF2-40B4-BE49-F238E27FC236}">
                  <a16:creationId xmlns:a16="http://schemas.microsoft.com/office/drawing/2014/main" id="{A82AF54E-85D4-6BA4-577F-C11AD689987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5" name="object 164">
              <a:extLst>
                <a:ext uri="{FF2B5EF4-FFF2-40B4-BE49-F238E27FC236}">
                  <a16:creationId xmlns:a16="http://schemas.microsoft.com/office/drawing/2014/main" id="{3170B104-8BDC-B793-63EA-7B8BCAD90198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165">
              <a:extLst>
                <a:ext uri="{FF2B5EF4-FFF2-40B4-BE49-F238E27FC236}">
                  <a16:creationId xmlns:a16="http://schemas.microsoft.com/office/drawing/2014/main" id="{251E9A0C-4849-0B6D-F902-0D78AAA3C130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54EFDDCB-83D0-41A0-1CFA-F30E6A62C861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447675" indent="-447675" defTabSz="914400">
              <a:buFont typeface="Wingdings" panose="05000000000000000000" pitchFamily="2" charset="2"/>
              <a:buChar char="q"/>
            </a:pPr>
            <a:r>
              <a:rPr lang="en-US" sz="1800" i="0" kern="0" dirty="0"/>
              <a:t>RADAR CHART SKILL 1 YEAR AT DNIA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6E51D9-A502-7226-EF65-4D5390E8589B}"/>
              </a:ext>
            </a:extLst>
          </p:cNvPr>
          <p:cNvSpPr txBox="1"/>
          <p:nvPr/>
        </p:nvSpPr>
        <p:spPr>
          <a:xfrm>
            <a:off x="7631459" y="2111963"/>
            <a:ext cx="1284905" cy="553998"/>
          </a:xfrm>
          <a:prstGeom prst="rect">
            <a:avLst/>
          </a:prstGeom>
          <a:solidFill>
            <a:srgbClr val="A9E7D4"/>
          </a:solidFill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The Result Following Assessment of DNIA Trainer</a:t>
            </a:r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F005DBA7-3FDF-3B2B-324B-D3FB22083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99685"/>
              </p:ext>
            </p:extLst>
          </p:nvPr>
        </p:nvGraphicFramePr>
        <p:xfrm>
          <a:off x="7389859" y="870000"/>
          <a:ext cx="1606935" cy="1264920"/>
        </p:xfrm>
        <a:graphic>
          <a:graphicData uri="http://schemas.openxmlformats.org/drawingml/2006/table">
            <a:tbl>
              <a:tblPr/>
              <a:tblGrid>
                <a:gridCol w="707775">
                  <a:extLst>
                    <a:ext uri="{9D8B030D-6E8A-4147-A177-3AD203B41FA5}">
                      <a16:colId xmlns:a16="http://schemas.microsoft.com/office/drawing/2014/main" val="1715606199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51300118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807668963"/>
                    </a:ext>
                  </a:extLst>
                </a:gridCol>
              </a:tblGrid>
              <a:tr h="1109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Training</a:t>
                      </a:r>
                      <a:r>
                        <a:rPr lang="en-US" sz="10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 Item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3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Average Score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3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Standard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83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38926"/>
                  </a:ext>
                </a:extLst>
              </a:tr>
              <a:tr h="110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Mechanical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481398"/>
                  </a:ext>
                </a:extLst>
              </a:tr>
              <a:tr h="110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Electronic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73137"/>
                  </a:ext>
                </a:extLst>
              </a:tr>
              <a:tr h="110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Soft Skill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20913"/>
                  </a:ext>
                </a:extLst>
              </a:tr>
              <a:tr h="110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Manufacturing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677770"/>
                  </a:ext>
                </a:extLst>
              </a:tr>
              <a:tr h="110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IOT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  <a:cs typeface="Calibri" panose="020F0502020204030204" pitchFamily="34" charset="0"/>
                        </a:rPr>
                        <a:t>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057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8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2173907" y="6322242"/>
            <a:ext cx="463924" cy="8198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441" spc="9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PT.</a:t>
            </a:r>
            <a:r>
              <a:rPr sz="441" spc="-18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441" spc="18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DENSO</a:t>
            </a:r>
            <a:r>
              <a:rPr sz="441" spc="-22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441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MA</a:t>
            </a:r>
            <a:endParaRPr sz="441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4693" y="6322242"/>
            <a:ext cx="835399" cy="8198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441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NUFACTURING</a:t>
            </a:r>
            <a:r>
              <a:rPr sz="441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441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INDONESIA</a:t>
            </a:r>
            <a:endParaRPr sz="441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8557" y="6463555"/>
            <a:ext cx="1001246" cy="62287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309" spc="26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©</a:t>
            </a:r>
            <a:r>
              <a:rPr sz="309" spc="18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DENSO</a:t>
            </a:r>
            <a:r>
              <a:rPr sz="309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CORPORATION</a:t>
            </a:r>
            <a:r>
              <a:rPr sz="309" spc="-26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9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All</a:t>
            </a:r>
            <a:r>
              <a:rPr sz="309" spc="22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13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Rights</a:t>
            </a:r>
            <a:r>
              <a:rPr sz="309" spc="-62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309" spc="4" dirty="0">
                <a:solidFill>
                  <a:srgbClr val="828282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Reserved.</a:t>
            </a:r>
            <a:endParaRPr sz="309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04196" y="6263165"/>
            <a:ext cx="540515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The</a:t>
            </a:r>
            <a:r>
              <a:rPr sz="1721" b="1" spc="-13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49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total</a:t>
            </a:r>
            <a:r>
              <a:rPr sz="1721" b="1" spc="-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57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process</a:t>
            </a:r>
            <a:r>
              <a:rPr sz="1721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on</a:t>
            </a:r>
            <a:r>
              <a:rPr sz="1721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53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the</a:t>
            </a:r>
            <a:r>
              <a:rPr sz="1721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40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K70</a:t>
            </a:r>
            <a:r>
              <a:rPr sz="1721" b="1" spc="-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31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TR</a:t>
            </a:r>
            <a:r>
              <a:rPr sz="1721" b="1" spc="-9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6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is</a:t>
            </a:r>
            <a:r>
              <a:rPr sz="1721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40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11</a:t>
            </a:r>
            <a:r>
              <a:rPr sz="1721" b="1" spc="-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721" b="1" spc="-57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process</a:t>
            </a:r>
            <a:endParaRPr sz="1721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160931" y="1841782"/>
            <a:ext cx="2956906" cy="17544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59" b="1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Layout</a:t>
            </a:r>
            <a:r>
              <a:rPr sz="1059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sz="1059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Line</a:t>
            </a:r>
            <a:r>
              <a:rPr sz="1059" b="1" spc="-26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sz="1059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and</a:t>
            </a:r>
            <a:r>
              <a:rPr sz="1059" b="1" spc="-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lang="en-US" sz="1059" b="1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Machine</a:t>
            </a:r>
            <a:endParaRPr sz="1059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201706" y="4541944"/>
            <a:ext cx="3966882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47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Flow</a:t>
            </a:r>
            <a:r>
              <a:rPr sz="1147" b="1" spc="-13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sz="1147" b="1" spc="9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Process</a:t>
            </a:r>
            <a:endParaRPr sz="1522" baseline="4830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</p:txBody>
      </p:sp>
      <p:pic>
        <p:nvPicPr>
          <p:cNvPr id="282" name="object 28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7667" y="991049"/>
            <a:ext cx="683111" cy="707314"/>
          </a:xfrm>
          <a:prstGeom prst="rect">
            <a:avLst/>
          </a:prstGeom>
        </p:spPr>
      </p:pic>
      <p:sp>
        <p:nvSpPr>
          <p:cNvPr id="285" name="object 285"/>
          <p:cNvSpPr txBox="1"/>
          <p:nvPr/>
        </p:nvSpPr>
        <p:spPr>
          <a:xfrm>
            <a:off x="245614" y="805014"/>
            <a:ext cx="2339054" cy="190102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88007" indent="-277360">
              <a:spcBef>
                <a:spcPts val="106"/>
              </a:spcBef>
              <a:buFont typeface="Wingdings"/>
              <a:buChar char=""/>
              <a:tabLst>
                <a:tab pos="288007" algn="l"/>
                <a:tab pos="288567" algn="l"/>
              </a:tabLst>
            </a:pPr>
            <a:r>
              <a:rPr sz="1147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Structure</a:t>
            </a:r>
            <a:r>
              <a:rPr sz="1147" b="1" spc="-18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 </a:t>
            </a:r>
            <a:r>
              <a:rPr sz="1147" b="1" spc="4" dirty="0">
                <a:latin typeface="Meiryo UI" panose="020B0604030504040204" pitchFamily="34" charset="-128"/>
                <a:ea typeface="Meiryo UI" panose="020B0604030504040204" pitchFamily="34" charset="-128"/>
                <a:cs typeface="Tahoma"/>
              </a:rPr>
              <a:t>Organization</a:t>
            </a:r>
            <a:endParaRPr sz="1147" dirty="0">
              <a:latin typeface="Meiryo UI" panose="020B0604030504040204" pitchFamily="34" charset="-128"/>
              <a:ea typeface="Meiryo UI" panose="020B0604030504040204" pitchFamily="34" charset="-128"/>
              <a:cs typeface="Tahoma"/>
            </a:endParaRPr>
          </a:p>
        </p:txBody>
      </p:sp>
      <p:sp>
        <p:nvSpPr>
          <p:cNvPr id="287" name="object 287"/>
          <p:cNvSpPr txBox="1"/>
          <p:nvPr/>
        </p:nvSpPr>
        <p:spPr>
          <a:xfrm>
            <a:off x="8221082" y="1743108"/>
            <a:ext cx="878541" cy="25780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lang="en-US" sz="75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Reza Husen</a:t>
            </a:r>
            <a:endParaRPr lang="en-US" sz="750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  <a:p>
            <a:pPr marL="11206">
              <a:spcBef>
                <a:spcPts val="110"/>
              </a:spcBef>
            </a:pPr>
            <a:r>
              <a:rPr lang="en-US" sz="75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KOSEN #10 </a:t>
            </a:r>
            <a:endParaRPr lang="en-US" sz="750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2801482-4F98-47DF-A2EE-0EC4E1F36F38}"/>
              </a:ext>
            </a:extLst>
          </p:cNvPr>
          <p:cNvGrpSpPr/>
          <p:nvPr/>
        </p:nvGrpSpPr>
        <p:grpSpPr>
          <a:xfrm>
            <a:off x="71432" y="1986661"/>
            <a:ext cx="8799085" cy="2132848"/>
            <a:chOff x="-71444" y="2403952"/>
            <a:chExt cx="9972296" cy="1948850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AC06CF0-A9CE-4AA3-9E3C-8DA7CB664271}"/>
                </a:ext>
              </a:extLst>
            </p:cNvPr>
            <p:cNvSpPr txBox="1"/>
            <p:nvPr/>
          </p:nvSpPr>
          <p:spPr>
            <a:xfrm>
              <a:off x="8466393" y="3717787"/>
              <a:ext cx="1434459" cy="19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94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Packing</a:t>
              </a:r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607DBBA3-E9C4-4428-9014-C310DB902A50}"/>
                </a:ext>
              </a:extLst>
            </p:cNvPr>
            <p:cNvGrpSpPr/>
            <p:nvPr/>
          </p:nvGrpSpPr>
          <p:grpSpPr>
            <a:xfrm>
              <a:off x="-71444" y="2403952"/>
              <a:ext cx="9787536" cy="1948850"/>
              <a:chOff x="-71444" y="2403952"/>
              <a:chExt cx="9787536" cy="1948850"/>
            </a:xfrm>
          </p:grpSpPr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E2939998-587A-458A-817F-831403C76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029" y="2403952"/>
                <a:ext cx="9498047" cy="1586240"/>
              </a:xfrm>
              <a:prstGeom prst="rect">
                <a:avLst/>
              </a:prstGeom>
            </p:spPr>
          </p:pic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E7DA1704-8553-4BAD-8126-14EB8A75AF01}"/>
                  </a:ext>
                </a:extLst>
              </p:cNvPr>
              <p:cNvSpPr txBox="1"/>
              <p:nvPr/>
            </p:nvSpPr>
            <p:spPr>
              <a:xfrm>
                <a:off x="9047256" y="2505529"/>
                <a:ext cx="668836" cy="30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Visual Check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6BD741BA-D77F-432C-AD21-F4314ACCAD49}"/>
                  </a:ext>
                </a:extLst>
              </p:cNvPr>
              <p:cNvSpPr txBox="1"/>
              <p:nvPr/>
            </p:nvSpPr>
            <p:spPr>
              <a:xfrm>
                <a:off x="4806800" y="3631251"/>
                <a:ext cx="1434459" cy="196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Leader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C5758E7C-5B08-41E3-A1BD-285ED5580178}"/>
                  </a:ext>
                </a:extLst>
              </p:cNvPr>
              <p:cNvSpPr txBox="1"/>
              <p:nvPr/>
            </p:nvSpPr>
            <p:spPr>
              <a:xfrm>
                <a:off x="620782" y="3564669"/>
                <a:ext cx="1040564" cy="196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Part Supply</a:t>
                </a: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94698F01-BF19-47AB-B773-1C65577ED34D}"/>
                  </a:ext>
                </a:extLst>
              </p:cNvPr>
              <p:cNvSpPr/>
              <p:nvPr/>
            </p:nvSpPr>
            <p:spPr>
              <a:xfrm>
                <a:off x="376531" y="3608825"/>
                <a:ext cx="296884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1</a:t>
                </a:r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726EEDBD-9CA1-41A4-8493-0A2F91F5553D}"/>
                  </a:ext>
                </a:extLst>
              </p:cNvPr>
              <p:cNvSpPr/>
              <p:nvPr/>
            </p:nvSpPr>
            <p:spPr>
              <a:xfrm>
                <a:off x="3952456" y="3710873"/>
                <a:ext cx="296886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</a:t>
                </a: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5895FBEC-B55F-46A3-96F6-6585C6747A19}"/>
                  </a:ext>
                </a:extLst>
              </p:cNvPr>
              <p:cNvSpPr/>
              <p:nvPr/>
            </p:nvSpPr>
            <p:spPr>
              <a:xfrm>
                <a:off x="8212384" y="2560526"/>
                <a:ext cx="296886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3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DE4F1ABE-CE5F-4A69-85EB-9F6C25187E57}"/>
                  </a:ext>
                </a:extLst>
              </p:cNvPr>
              <p:cNvSpPr/>
              <p:nvPr/>
            </p:nvSpPr>
            <p:spPr>
              <a:xfrm>
                <a:off x="6086311" y="3872868"/>
                <a:ext cx="1578029" cy="2864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27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Rak Hassu</a:t>
                </a: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0C87183-4BEF-4DA2-ACDF-F0E6D2B5CDE0}"/>
                  </a:ext>
                </a:extLst>
              </p:cNvPr>
              <p:cNvSpPr/>
              <p:nvPr/>
            </p:nvSpPr>
            <p:spPr>
              <a:xfrm>
                <a:off x="7759327" y="3919298"/>
                <a:ext cx="387859" cy="2323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F549FE32-4ECC-4148-843C-84C4898D8AEC}"/>
                  </a:ext>
                </a:extLst>
              </p:cNvPr>
              <p:cNvSpPr/>
              <p:nvPr/>
            </p:nvSpPr>
            <p:spPr>
              <a:xfrm>
                <a:off x="7759322" y="4118323"/>
                <a:ext cx="86552" cy="819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4" dirty="0">
                  <a:solidFill>
                    <a:sysClr val="windowText" lastClr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88CB1DEE-3A51-4519-89C9-DEDADC01A009}"/>
                  </a:ext>
                </a:extLst>
              </p:cNvPr>
              <p:cNvSpPr/>
              <p:nvPr/>
            </p:nvSpPr>
            <p:spPr>
              <a:xfrm>
                <a:off x="8066848" y="4131391"/>
                <a:ext cx="86552" cy="819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4" dirty="0">
                  <a:solidFill>
                    <a:sysClr val="windowText" lastClr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018AE33B-9CA5-4F73-B8AF-D4CF278964A4}"/>
                  </a:ext>
                </a:extLst>
              </p:cNvPr>
              <p:cNvSpPr/>
              <p:nvPr/>
            </p:nvSpPr>
            <p:spPr>
              <a:xfrm>
                <a:off x="7749561" y="3831892"/>
                <a:ext cx="50529" cy="28642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EA0CD48-C081-4F28-8E20-77424E9FAB9E}"/>
                  </a:ext>
                </a:extLst>
              </p:cNvPr>
              <p:cNvSpPr txBox="1"/>
              <p:nvPr/>
            </p:nvSpPr>
            <p:spPr>
              <a:xfrm>
                <a:off x="7617922" y="4156765"/>
                <a:ext cx="1337674" cy="196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Troli</a:t>
                </a:r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 Hassu</a:t>
                </a:r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94374996-6C51-4D67-B764-B842BF25018C}"/>
                  </a:ext>
                </a:extLst>
              </p:cNvPr>
              <p:cNvSpPr/>
              <p:nvPr/>
            </p:nvSpPr>
            <p:spPr>
              <a:xfrm>
                <a:off x="-71444" y="2719164"/>
                <a:ext cx="427061" cy="743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sp>
        <p:nvSpPr>
          <p:cNvPr id="27" name="object 27"/>
          <p:cNvSpPr/>
          <p:nvPr/>
        </p:nvSpPr>
        <p:spPr>
          <a:xfrm>
            <a:off x="153297" y="2060089"/>
            <a:ext cx="8832476" cy="2467535"/>
          </a:xfrm>
          <a:custGeom>
            <a:avLst/>
            <a:gdLst/>
            <a:ahLst/>
            <a:cxnLst/>
            <a:rect l="l" t="t" r="r" b="b"/>
            <a:pathLst>
              <a:path w="10010140" h="2796540">
                <a:moveTo>
                  <a:pt x="0" y="0"/>
                </a:moveTo>
                <a:lnTo>
                  <a:pt x="10009631" y="0"/>
                </a:lnTo>
                <a:lnTo>
                  <a:pt x="10009631" y="2796539"/>
                </a:lnTo>
                <a:lnTo>
                  <a:pt x="0" y="2796539"/>
                </a:lnTo>
                <a:lnTo>
                  <a:pt x="0" y="0"/>
                </a:lnTo>
                <a:close/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FF3E366B-35F5-47C6-90C6-C29F396D24B7}"/>
              </a:ext>
            </a:extLst>
          </p:cNvPr>
          <p:cNvGrpSpPr/>
          <p:nvPr/>
        </p:nvGrpSpPr>
        <p:grpSpPr>
          <a:xfrm>
            <a:off x="328093" y="3746737"/>
            <a:ext cx="5066279" cy="677641"/>
            <a:chOff x="219438" y="4246302"/>
            <a:chExt cx="5741783" cy="767993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01EE8552-9694-46A5-A317-C0F3023B039F}"/>
                </a:ext>
              </a:extLst>
            </p:cNvPr>
            <p:cNvSpPr/>
            <p:nvPr/>
          </p:nvSpPr>
          <p:spPr>
            <a:xfrm>
              <a:off x="219438" y="4246302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2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Block 1 :</a:t>
              </a:r>
              <a:br>
                <a:rPr lang="en-US" sz="882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endParaRPr lang="en-US" sz="882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78469252-DFA3-41E0-90B9-F7C72D269950}"/>
                </a:ext>
              </a:extLst>
            </p:cNvPr>
            <p:cNvSpPr/>
            <p:nvPr/>
          </p:nvSpPr>
          <p:spPr>
            <a:xfrm>
              <a:off x="1190412" y="4252888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B00BCB2-1AFD-41E5-9B99-E32B3195A5A7}"/>
                </a:ext>
              </a:extLst>
            </p:cNvPr>
            <p:cNvSpPr/>
            <p:nvPr/>
          </p:nvSpPr>
          <p:spPr>
            <a:xfrm>
              <a:off x="2161386" y="4252888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1459A481-C286-4EA9-88DF-A545D62FC4F9}"/>
                </a:ext>
              </a:extLst>
            </p:cNvPr>
            <p:cNvSpPr/>
            <p:nvPr/>
          </p:nvSpPr>
          <p:spPr>
            <a:xfrm>
              <a:off x="5074307" y="4246954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9244C6B-182C-4F96-8726-565D90C2BADF}"/>
                </a:ext>
              </a:extLst>
            </p:cNvPr>
            <p:cNvSpPr/>
            <p:nvPr/>
          </p:nvSpPr>
          <p:spPr>
            <a:xfrm>
              <a:off x="4103334" y="4254123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0714F074-D3EB-4ECD-8FFE-BFAF64C1EC05}"/>
                </a:ext>
              </a:extLst>
            </p:cNvPr>
            <p:cNvSpPr/>
            <p:nvPr/>
          </p:nvSpPr>
          <p:spPr>
            <a:xfrm>
              <a:off x="3132360" y="4254123"/>
              <a:ext cx="886914" cy="7601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2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327" name="Oval 326">
            <a:extLst>
              <a:ext uri="{FF2B5EF4-FFF2-40B4-BE49-F238E27FC236}">
                <a16:creationId xmlns:a16="http://schemas.microsoft.com/office/drawing/2014/main" id="{CC805767-9505-44D7-97AB-52E4154DABC7}"/>
              </a:ext>
            </a:extLst>
          </p:cNvPr>
          <p:cNvSpPr/>
          <p:nvPr/>
        </p:nvSpPr>
        <p:spPr>
          <a:xfrm>
            <a:off x="7365756" y="3442093"/>
            <a:ext cx="261958" cy="17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94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</a:t>
            </a:r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F5F37914-2FED-4041-9B38-9C3D264608A8}"/>
              </a:ext>
            </a:extLst>
          </p:cNvPr>
          <p:cNvSpPr/>
          <p:nvPr/>
        </p:nvSpPr>
        <p:spPr>
          <a:xfrm>
            <a:off x="4718081" y="2188260"/>
            <a:ext cx="261958" cy="1736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94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E7F98F9B-6E13-4EEF-9886-D15BA71EE72E}"/>
              </a:ext>
            </a:extLst>
          </p:cNvPr>
          <p:cNvSpPr txBox="1"/>
          <p:nvPr/>
        </p:nvSpPr>
        <p:spPr>
          <a:xfrm>
            <a:off x="4917701" y="2167794"/>
            <a:ext cx="857981" cy="214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4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Misuzumashi</a:t>
            </a:r>
            <a:endParaRPr lang="en-US" sz="794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BD44161-1B95-46BE-BA3A-9DAB05798E97}"/>
              </a:ext>
            </a:extLst>
          </p:cNvPr>
          <p:cNvGrpSpPr/>
          <p:nvPr/>
        </p:nvGrpSpPr>
        <p:grpSpPr>
          <a:xfrm>
            <a:off x="153297" y="4754880"/>
            <a:ext cx="8832476" cy="1340784"/>
            <a:chOff x="21336" y="5388864"/>
            <a:chExt cx="10010140" cy="1519555"/>
          </a:xfrm>
        </p:grpSpPr>
        <p:sp>
          <p:nvSpPr>
            <p:cNvPr id="232" name="object 232"/>
            <p:cNvSpPr/>
            <p:nvPr/>
          </p:nvSpPr>
          <p:spPr>
            <a:xfrm>
              <a:off x="21336" y="5388864"/>
              <a:ext cx="10010140" cy="1519555"/>
            </a:xfrm>
            <a:custGeom>
              <a:avLst/>
              <a:gdLst/>
              <a:ahLst/>
              <a:cxnLst/>
              <a:rect l="l" t="t" r="r" b="b"/>
              <a:pathLst>
                <a:path w="10010140" h="1519554">
                  <a:moveTo>
                    <a:pt x="0" y="0"/>
                  </a:moveTo>
                  <a:lnTo>
                    <a:pt x="10009631" y="0"/>
                  </a:lnTo>
                  <a:lnTo>
                    <a:pt x="10009631" y="1519428"/>
                  </a:lnTo>
                  <a:lnTo>
                    <a:pt x="0" y="1519428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0" name="Rectangle 65">
              <a:extLst>
                <a:ext uri="{FF2B5EF4-FFF2-40B4-BE49-F238E27FC236}">
                  <a16:creationId xmlns:a16="http://schemas.microsoft.com/office/drawing/2014/main" id="{677A710A-B903-4427-8F39-D7E34BF00026}"/>
                </a:ext>
              </a:extLst>
            </p:cNvPr>
            <p:cNvSpPr/>
            <p:nvPr/>
          </p:nvSpPr>
          <p:spPr>
            <a:xfrm>
              <a:off x="156352" y="5410201"/>
              <a:ext cx="2687894" cy="3710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09316">
                <a:defRPr/>
              </a:pPr>
              <a:r>
                <a:rPr kumimoji="1" lang="en-US" sz="1059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# Inspection Line</a:t>
              </a:r>
            </a:p>
          </p:txBody>
        </p:sp>
        <p:sp>
          <p:nvSpPr>
            <p:cNvPr id="331" name="Rectangle 66">
              <a:extLst>
                <a:ext uri="{FF2B5EF4-FFF2-40B4-BE49-F238E27FC236}">
                  <a16:creationId xmlns:a16="http://schemas.microsoft.com/office/drawing/2014/main" id="{BC25CD84-605A-4950-8C00-6255CF41AA85}"/>
                </a:ext>
              </a:extLst>
            </p:cNvPr>
            <p:cNvSpPr/>
            <p:nvPr/>
          </p:nvSpPr>
          <p:spPr>
            <a:xfrm>
              <a:off x="146625" y="5764785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/>
            <a:p>
              <a:pPr algn="ctr" defTabSz="709316">
                <a:defRPr/>
              </a:pPr>
              <a:r>
                <a:rPr kumimoji="1" lang="en-US" sz="618" dirty="0" err="1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Assy</a:t>
              </a:r>
              <a:r>
                <a:rPr kumimoji="1" lang="en-US" sz="618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Supplying, Image Check, </a:t>
              </a:r>
              <a:r>
                <a:rPr kumimoji="1" lang="en-US" sz="618" dirty="0" err="1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Assy</a:t>
              </a:r>
              <a:r>
                <a:rPr kumimoji="1" lang="en-US" sz="618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Turning</a:t>
              </a:r>
              <a:endParaRPr kumimoji="1" lang="x-none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2" name="Rectangle 67">
              <a:extLst>
                <a:ext uri="{FF2B5EF4-FFF2-40B4-BE49-F238E27FC236}">
                  <a16:creationId xmlns:a16="http://schemas.microsoft.com/office/drawing/2014/main" id="{4D120A88-5E24-4E26-95F7-2EADCB778B1C}"/>
                </a:ext>
              </a:extLst>
            </p:cNvPr>
            <p:cNvSpPr/>
            <p:nvPr/>
          </p:nvSpPr>
          <p:spPr>
            <a:xfrm>
              <a:off x="1036846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1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3" name="Rectangle 68">
              <a:extLst>
                <a:ext uri="{FF2B5EF4-FFF2-40B4-BE49-F238E27FC236}">
                  <a16:creationId xmlns:a16="http://schemas.microsoft.com/office/drawing/2014/main" id="{DC3EFB7E-8C39-445C-A4E1-E44165E1C547}"/>
                </a:ext>
              </a:extLst>
            </p:cNvPr>
            <p:cNvSpPr/>
            <p:nvPr/>
          </p:nvSpPr>
          <p:spPr>
            <a:xfrm>
              <a:off x="1915329" y="5764785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2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4" name="Rectangle 69">
              <a:extLst>
                <a:ext uri="{FF2B5EF4-FFF2-40B4-BE49-F238E27FC236}">
                  <a16:creationId xmlns:a16="http://schemas.microsoft.com/office/drawing/2014/main" id="{CE1B6539-F89B-4EFB-8D03-02017B55F0F9}"/>
                </a:ext>
              </a:extLst>
            </p:cNvPr>
            <p:cNvSpPr/>
            <p:nvPr/>
          </p:nvSpPr>
          <p:spPr>
            <a:xfrm>
              <a:off x="2793810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3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5" name="Rectangle 70">
              <a:extLst>
                <a:ext uri="{FF2B5EF4-FFF2-40B4-BE49-F238E27FC236}">
                  <a16:creationId xmlns:a16="http://schemas.microsoft.com/office/drawing/2014/main" id="{646CB30D-FF6F-41A0-B2CA-43C29EE7EEC2}"/>
                </a:ext>
              </a:extLst>
            </p:cNvPr>
            <p:cNvSpPr/>
            <p:nvPr/>
          </p:nvSpPr>
          <p:spPr>
            <a:xfrm>
              <a:off x="3668162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4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6" name="Rectangle 71">
              <a:extLst>
                <a:ext uri="{FF2B5EF4-FFF2-40B4-BE49-F238E27FC236}">
                  <a16:creationId xmlns:a16="http://schemas.microsoft.com/office/drawing/2014/main" id="{6F2B5E75-4A4B-4A78-8FDF-FFB50DEE2C75}"/>
                </a:ext>
              </a:extLst>
            </p:cNvPr>
            <p:cNvSpPr/>
            <p:nvPr/>
          </p:nvSpPr>
          <p:spPr>
            <a:xfrm>
              <a:off x="4558379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5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7" name="Rectangle 72">
              <a:extLst>
                <a:ext uri="{FF2B5EF4-FFF2-40B4-BE49-F238E27FC236}">
                  <a16:creationId xmlns:a16="http://schemas.microsoft.com/office/drawing/2014/main" id="{5C4AEF3B-07FE-4A1B-BE2B-627BFE8457FD}"/>
                </a:ext>
              </a:extLst>
            </p:cNvPr>
            <p:cNvSpPr/>
            <p:nvPr/>
          </p:nvSpPr>
          <p:spPr>
            <a:xfrm>
              <a:off x="5448600" y="5764785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TOKUSEI 6 : Performance Check,  Noise Check, Vibration Isolator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8" name="Rectangle 73">
              <a:extLst>
                <a:ext uri="{FF2B5EF4-FFF2-40B4-BE49-F238E27FC236}">
                  <a16:creationId xmlns:a16="http://schemas.microsoft.com/office/drawing/2014/main" id="{15F41B2E-C763-4E3A-81A6-9B6AD0953E10}"/>
                </a:ext>
              </a:extLst>
            </p:cNvPr>
            <p:cNvSpPr/>
            <p:nvPr/>
          </p:nvSpPr>
          <p:spPr>
            <a:xfrm>
              <a:off x="6323160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Blade Check, Connector S/A Assembling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39" name="Rectangle 74">
              <a:extLst>
                <a:ext uri="{FF2B5EF4-FFF2-40B4-BE49-F238E27FC236}">
                  <a16:creationId xmlns:a16="http://schemas.microsoft.com/office/drawing/2014/main" id="{210528E2-0F6B-483E-8B43-28A244978E21}"/>
                </a:ext>
              </a:extLst>
            </p:cNvPr>
            <p:cNvSpPr/>
            <p:nvPr/>
          </p:nvSpPr>
          <p:spPr>
            <a:xfrm>
              <a:off x="7201646" y="5764785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Data Writing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0" name="Rectangle 75">
              <a:extLst>
                <a:ext uri="{FF2B5EF4-FFF2-40B4-BE49-F238E27FC236}">
                  <a16:creationId xmlns:a16="http://schemas.microsoft.com/office/drawing/2014/main" id="{413B95D8-9F1A-483F-A020-A409D83123C1}"/>
                </a:ext>
              </a:extLst>
            </p:cNvPr>
            <p:cNvSpPr/>
            <p:nvPr/>
          </p:nvSpPr>
          <p:spPr>
            <a:xfrm>
              <a:off x="8080129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Leak Test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1" name="Rectangle 76">
              <a:extLst>
                <a:ext uri="{FF2B5EF4-FFF2-40B4-BE49-F238E27FC236}">
                  <a16:creationId xmlns:a16="http://schemas.microsoft.com/office/drawing/2014/main" id="{C31BE6CD-F28D-45B0-8DE2-286A41A3284B}"/>
                </a:ext>
              </a:extLst>
            </p:cNvPr>
            <p:cNvSpPr/>
            <p:nvPr/>
          </p:nvSpPr>
          <p:spPr>
            <a:xfrm>
              <a:off x="8970333" y="5764784"/>
              <a:ext cx="887246" cy="10786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 anchor="ctr"/>
            <a:lstStyle>
              <a:defPPr>
                <a:defRPr lang="ja-JP"/>
              </a:defPPr>
              <a:lvl1pPr marL="0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01925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803849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205774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607698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009623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411547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2813472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215396" algn="l" defTabSz="803849" rtl="0" eaLnBrk="1" latinLnBrk="0" hangingPunct="1">
                <a:defRPr kumimoji="1" sz="1582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09316">
                <a:defRPr/>
              </a:pPr>
              <a:r>
                <a:rPr lang="en-US" sz="618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Pipe Assembling, Laser Marking 1,Assy Discharging, Laser Marking 2</a:t>
              </a:r>
              <a:endParaRPr lang="x-none" sz="794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2" name="Rectangle 77">
              <a:extLst>
                <a:ext uri="{FF2B5EF4-FFF2-40B4-BE49-F238E27FC236}">
                  <a16:creationId xmlns:a16="http://schemas.microsoft.com/office/drawing/2014/main" id="{CA2213A7-BC4D-45CB-ACAD-7DCA0D74B96A}"/>
                </a:ext>
              </a:extLst>
            </p:cNvPr>
            <p:cNvSpPr/>
            <p:nvPr/>
          </p:nvSpPr>
          <p:spPr>
            <a:xfrm>
              <a:off x="76200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3" name="Rectangle 78">
              <a:extLst>
                <a:ext uri="{FF2B5EF4-FFF2-40B4-BE49-F238E27FC236}">
                  <a16:creationId xmlns:a16="http://schemas.microsoft.com/office/drawing/2014/main" id="{FB827FBD-C6FD-404B-AC22-95F716DFC44C}"/>
                </a:ext>
              </a:extLst>
            </p:cNvPr>
            <p:cNvSpPr/>
            <p:nvPr/>
          </p:nvSpPr>
          <p:spPr>
            <a:xfrm>
              <a:off x="979990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4" name="Rectangle 79">
              <a:extLst>
                <a:ext uri="{FF2B5EF4-FFF2-40B4-BE49-F238E27FC236}">
                  <a16:creationId xmlns:a16="http://schemas.microsoft.com/office/drawing/2014/main" id="{F33518EE-FE61-4342-8D00-C19EC9098EA6}"/>
                </a:ext>
              </a:extLst>
            </p:cNvPr>
            <p:cNvSpPr/>
            <p:nvPr/>
          </p:nvSpPr>
          <p:spPr>
            <a:xfrm>
              <a:off x="1872042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3.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5" name="Rectangle 80">
              <a:extLst>
                <a:ext uri="{FF2B5EF4-FFF2-40B4-BE49-F238E27FC236}">
                  <a16:creationId xmlns:a16="http://schemas.microsoft.com/office/drawing/2014/main" id="{B67D9D79-D04D-42BC-A423-4969BFB03EBD}"/>
                </a:ext>
              </a:extLst>
            </p:cNvPr>
            <p:cNvSpPr/>
            <p:nvPr/>
          </p:nvSpPr>
          <p:spPr>
            <a:xfrm>
              <a:off x="2740619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4.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6" name="Rectangle 81">
              <a:extLst>
                <a:ext uri="{FF2B5EF4-FFF2-40B4-BE49-F238E27FC236}">
                  <a16:creationId xmlns:a16="http://schemas.microsoft.com/office/drawing/2014/main" id="{810AE7F4-0E5F-4F62-A47D-2A2154BFAF29}"/>
                </a:ext>
              </a:extLst>
            </p:cNvPr>
            <p:cNvSpPr/>
            <p:nvPr/>
          </p:nvSpPr>
          <p:spPr>
            <a:xfrm>
              <a:off x="3593325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5.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7" name="Rectangle 82">
              <a:extLst>
                <a:ext uri="{FF2B5EF4-FFF2-40B4-BE49-F238E27FC236}">
                  <a16:creationId xmlns:a16="http://schemas.microsoft.com/office/drawing/2014/main" id="{3100394F-CE60-402A-A7DD-E3431015C7DC}"/>
                </a:ext>
              </a:extLst>
            </p:cNvPr>
            <p:cNvSpPr/>
            <p:nvPr/>
          </p:nvSpPr>
          <p:spPr>
            <a:xfrm>
              <a:off x="4497116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6.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8" name="Rectangle 83">
              <a:extLst>
                <a:ext uri="{FF2B5EF4-FFF2-40B4-BE49-F238E27FC236}">
                  <a16:creationId xmlns:a16="http://schemas.microsoft.com/office/drawing/2014/main" id="{96A31263-7676-4096-9DEE-77125E9CAF17}"/>
                </a:ext>
              </a:extLst>
            </p:cNvPr>
            <p:cNvSpPr/>
            <p:nvPr/>
          </p:nvSpPr>
          <p:spPr>
            <a:xfrm>
              <a:off x="5389167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7.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49" name="Rectangle 84">
              <a:extLst>
                <a:ext uri="{FF2B5EF4-FFF2-40B4-BE49-F238E27FC236}">
                  <a16:creationId xmlns:a16="http://schemas.microsoft.com/office/drawing/2014/main" id="{7727FA3B-2A40-41FD-9712-824429A44720}"/>
                </a:ext>
              </a:extLst>
            </p:cNvPr>
            <p:cNvSpPr/>
            <p:nvPr/>
          </p:nvSpPr>
          <p:spPr>
            <a:xfrm>
              <a:off x="6249919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8.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0" name="Rectangle 85">
              <a:extLst>
                <a:ext uri="{FF2B5EF4-FFF2-40B4-BE49-F238E27FC236}">
                  <a16:creationId xmlns:a16="http://schemas.microsoft.com/office/drawing/2014/main" id="{9A951A6C-3264-47EB-AE95-DC0669C1A73A}"/>
                </a:ext>
              </a:extLst>
            </p:cNvPr>
            <p:cNvSpPr/>
            <p:nvPr/>
          </p:nvSpPr>
          <p:spPr>
            <a:xfrm>
              <a:off x="7130234" y="5734915"/>
              <a:ext cx="410813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9.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1" name="Rectangle 86">
              <a:extLst>
                <a:ext uri="{FF2B5EF4-FFF2-40B4-BE49-F238E27FC236}">
                  <a16:creationId xmlns:a16="http://schemas.microsoft.com/office/drawing/2014/main" id="{B8341787-604D-455B-88D1-47C0785F6ADA}"/>
                </a:ext>
              </a:extLst>
            </p:cNvPr>
            <p:cNvSpPr/>
            <p:nvPr/>
          </p:nvSpPr>
          <p:spPr>
            <a:xfrm>
              <a:off x="7998811" y="5734915"/>
              <a:ext cx="622089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10.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52" name="Rectangle 87">
              <a:extLst>
                <a:ext uri="{FF2B5EF4-FFF2-40B4-BE49-F238E27FC236}">
                  <a16:creationId xmlns:a16="http://schemas.microsoft.com/office/drawing/2014/main" id="{AFFA1C04-F448-4290-B846-E90FC39D8B27}"/>
                </a:ext>
              </a:extLst>
            </p:cNvPr>
            <p:cNvSpPr/>
            <p:nvPr/>
          </p:nvSpPr>
          <p:spPr>
            <a:xfrm>
              <a:off x="8879125" y="5734915"/>
              <a:ext cx="610351" cy="24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709316">
                <a:defRPr/>
              </a:pPr>
              <a:r>
                <a:rPr kumimoji="1" lang="en-US" sz="794" b="1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11.</a:t>
              </a:r>
              <a:endParaRPr kumimoji="1" lang="en-US" sz="794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EE28F7E-B1C2-42FD-9790-F065C84E1817}"/>
                </a:ext>
              </a:extLst>
            </p:cNvPr>
            <p:cNvSpPr/>
            <p:nvPr/>
          </p:nvSpPr>
          <p:spPr>
            <a:xfrm>
              <a:off x="6600414" y="6618947"/>
              <a:ext cx="225361" cy="1826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09316">
                <a:defRPr/>
              </a:pPr>
              <a:r>
                <a:rPr kumimoji="1" lang="en-US" sz="1059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0E579EC6-59D1-4654-BFC6-AF2BD62FA3C6}"/>
                </a:ext>
              </a:extLst>
            </p:cNvPr>
            <p:cNvCxnSpPr>
              <a:cxnSpLocks/>
            </p:cNvCxnSpPr>
            <p:nvPr/>
          </p:nvCxnSpPr>
          <p:spPr>
            <a:xfrm>
              <a:off x="2054113" y="5600788"/>
              <a:ext cx="649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6" name="Diamond 375">
              <a:extLst>
                <a:ext uri="{FF2B5EF4-FFF2-40B4-BE49-F238E27FC236}">
                  <a16:creationId xmlns:a16="http://schemas.microsoft.com/office/drawing/2014/main" id="{6C91AF6B-2B93-461D-B8B7-EB35CF2F2837}"/>
                </a:ext>
              </a:extLst>
            </p:cNvPr>
            <p:cNvSpPr/>
            <p:nvPr/>
          </p:nvSpPr>
          <p:spPr>
            <a:xfrm>
              <a:off x="1635475" y="6571054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sp>
          <p:nvSpPr>
            <p:cNvPr id="377" name="Diamond 376">
              <a:extLst>
                <a:ext uri="{FF2B5EF4-FFF2-40B4-BE49-F238E27FC236}">
                  <a16:creationId xmlns:a16="http://schemas.microsoft.com/office/drawing/2014/main" id="{B55CA45F-AEE8-4067-943B-EF49533D5646}"/>
                </a:ext>
              </a:extLst>
            </p:cNvPr>
            <p:cNvSpPr/>
            <p:nvPr/>
          </p:nvSpPr>
          <p:spPr>
            <a:xfrm>
              <a:off x="2513377" y="6581163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sp>
          <p:nvSpPr>
            <p:cNvPr id="378" name="Diamond 377">
              <a:extLst>
                <a:ext uri="{FF2B5EF4-FFF2-40B4-BE49-F238E27FC236}">
                  <a16:creationId xmlns:a16="http://schemas.microsoft.com/office/drawing/2014/main" id="{DA154496-0313-402C-9F8D-66DDCD550EB8}"/>
                </a:ext>
              </a:extLst>
            </p:cNvPr>
            <p:cNvSpPr/>
            <p:nvPr/>
          </p:nvSpPr>
          <p:spPr>
            <a:xfrm>
              <a:off x="3381149" y="6581163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sp>
          <p:nvSpPr>
            <p:cNvPr id="379" name="Diamond 378">
              <a:extLst>
                <a:ext uri="{FF2B5EF4-FFF2-40B4-BE49-F238E27FC236}">
                  <a16:creationId xmlns:a16="http://schemas.microsoft.com/office/drawing/2014/main" id="{A86D05E6-1F81-4CB9-A3C8-AF2842E3209C}"/>
                </a:ext>
              </a:extLst>
            </p:cNvPr>
            <p:cNvSpPr/>
            <p:nvPr/>
          </p:nvSpPr>
          <p:spPr>
            <a:xfrm>
              <a:off x="4271740" y="6586862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sp>
          <p:nvSpPr>
            <p:cNvPr id="380" name="Diamond 379">
              <a:extLst>
                <a:ext uri="{FF2B5EF4-FFF2-40B4-BE49-F238E27FC236}">
                  <a16:creationId xmlns:a16="http://schemas.microsoft.com/office/drawing/2014/main" id="{15C57D92-DD06-406D-8870-A3B9AF8E9A82}"/>
                </a:ext>
              </a:extLst>
            </p:cNvPr>
            <p:cNvSpPr/>
            <p:nvPr/>
          </p:nvSpPr>
          <p:spPr>
            <a:xfrm>
              <a:off x="5157481" y="6585023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  <p:sp>
          <p:nvSpPr>
            <p:cNvPr id="381" name="Diamond 380">
              <a:extLst>
                <a:ext uri="{FF2B5EF4-FFF2-40B4-BE49-F238E27FC236}">
                  <a16:creationId xmlns:a16="http://schemas.microsoft.com/office/drawing/2014/main" id="{EA2DA73C-311A-43BD-A2EB-7506F346F177}"/>
                </a:ext>
              </a:extLst>
            </p:cNvPr>
            <p:cNvSpPr/>
            <p:nvPr/>
          </p:nvSpPr>
          <p:spPr>
            <a:xfrm>
              <a:off x="6033796" y="6585024"/>
              <a:ext cx="263514" cy="230546"/>
            </a:xfrm>
            <a:prstGeom prst="diamon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2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c</a:t>
              </a:r>
            </a:p>
          </p:txBody>
        </p:sp>
      </p:grpSp>
      <p:pic>
        <p:nvPicPr>
          <p:cNvPr id="386" name="object 20">
            <a:extLst>
              <a:ext uri="{FF2B5EF4-FFF2-40B4-BE49-F238E27FC236}">
                <a16:creationId xmlns:a16="http://schemas.microsoft.com/office/drawing/2014/main" id="{0AA16A65-ADF5-4BFB-8141-F072439B89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5429" y="3978387"/>
            <a:ext cx="1270746" cy="492162"/>
          </a:xfrm>
          <a:prstGeom prst="rect">
            <a:avLst/>
          </a:prstGeom>
        </p:spPr>
      </p:pic>
      <p:sp>
        <p:nvSpPr>
          <p:cNvPr id="387" name="object 25">
            <a:extLst>
              <a:ext uri="{FF2B5EF4-FFF2-40B4-BE49-F238E27FC236}">
                <a16:creationId xmlns:a16="http://schemas.microsoft.com/office/drawing/2014/main" id="{03DFD248-FE60-44DE-A3EC-66EE3308210E}"/>
              </a:ext>
            </a:extLst>
          </p:cNvPr>
          <p:cNvSpPr txBox="1"/>
          <p:nvPr/>
        </p:nvSpPr>
        <p:spPr>
          <a:xfrm>
            <a:off x="7655428" y="3966311"/>
            <a:ext cx="1270747" cy="508623"/>
          </a:xfrm>
          <a:prstGeom prst="rect">
            <a:avLst/>
          </a:prstGeom>
          <a:ln w="10667">
            <a:solidFill>
              <a:srgbClr val="0033CC"/>
            </a:solidFill>
          </a:ln>
        </p:spPr>
        <p:txBody>
          <a:bodyPr vert="horz" wrap="square" lIns="0" tIns="46504" rIns="0" bIns="0" rtlCol="0">
            <a:spAutoFit/>
          </a:bodyPr>
          <a:lstStyle/>
          <a:p>
            <a:pPr marL="89652" marR="103660">
              <a:lnSpc>
                <a:spcPts val="1156"/>
              </a:lnSpc>
              <a:spcBef>
                <a:spcPts val="366"/>
              </a:spcBef>
            </a:pPr>
            <a:r>
              <a:rPr sz="1059" b="1" spc="-40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MP</a:t>
            </a:r>
            <a:r>
              <a:rPr sz="1059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059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:</a:t>
            </a:r>
            <a:r>
              <a:rPr sz="1059" b="1" spc="-35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lang="en-US" sz="1059" b="1" spc="-31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4</a:t>
            </a:r>
            <a:r>
              <a:rPr sz="1059" b="1" spc="-35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Persons </a:t>
            </a:r>
            <a:r>
              <a:rPr sz="1059" b="1" spc="-349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059" b="1" spc="-31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CT</a:t>
            </a:r>
            <a:r>
              <a:rPr sz="1059" b="1" spc="31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059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:</a:t>
            </a:r>
            <a:r>
              <a:rPr sz="1059" b="1" spc="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lang="en-US" sz="1059" b="1" spc="-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2</a:t>
            </a:r>
            <a:r>
              <a:rPr sz="1059" b="1" spc="-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.</a:t>
            </a:r>
            <a:r>
              <a:rPr lang="en-US" sz="1059" b="1" spc="-2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8</a:t>
            </a:r>
            <a:r>
              <a:rPr sz="1059" b="1" spc="31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059" b="1" spc="-4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Sec </a:t>
            </a:r>
            <a:r>
              <a:rPr sz="1059" b="1" spc="-40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OR</a:t>
            </a:r>
            <a:r>
              <a:rPr sz="1059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sz="1059" b="1" spc="4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:</a:t>
            </a:r>
            <a:r>
              <a:rPr sz="1059" b="1" spc="-13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</a:t>
            </a:r>
            <a:r>
              <a:rPr lang="en-US" sz="1059" b="1" spc="-6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..</a:t>
            </a:r>
            <a:r>
              <a:rPr sz="1059" b="1" spc="-66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%</a:t>
            </a:r>
            <a:endParaRPr sz="1059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796D5F42-3491-4D99-ABBA-A10D11A494B1}"/>
              </a:ext>
            </a:extLst>
          </p:cNvPr>
          <p:cNvGrpSpPr/>
          <p:nvPr/>
        </p:nvGrpSpPr>
        <p:grpSpPr>
          <a:xfrm>
            <a:off x="259840" y="1050421"/>
            <a:ext cx="7977828" cy="914054"/>
            <a:chOff x="142085" y="1190477"/>
            <a:chExt cx="9041538" cy="1035928"/>
          </a:xfrm>
        </p:grpSpPr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A95CB6B2-8E79-4E60-AADB-BCA4C2A26F77}"/>
                </a:ext>
              </a:extLst>
            </p:cNvPr>
            <p:cNvGrpSpPr/>
            <p:nvPr/>
          </p:nvGrpSpPr>
          <p:grpSpPr>
            <a:xfrm>
              <a:off x="142085" y="1191406"/>
              <a:ext cx="892773" cy="648915"/>
              <a:chOff x="-9681312" y="2267656"/>
              <a:chExt cx="725906" cy="409034"/>
            </a:xfrm>
            <a:noFill/>
          </p:grpSpPr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EE586207-C05D-4CA4-9970-E380F2C676DC}"/>
                  </a:ext>
                </a:extLst>
              </p:cNvPr>
              <p:cNvSpPr/>
              <p:nvPr/>
            </p:nvSpPr>
            <p:spPr>
              <a:xfrm>
                <a:off x="-9681312" y="2267656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Jaqin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EF145170-EB8D-42C6-9BCE-A0F7D2DFA826}"/>
                  </a:ext>
                </a:extLst>
              </p:cNvPr>
              <p:cNvSpPr/>
              <p:nvPr/>
            </p:nvSpPr>
            <p:spPr>
              <a:xfrm>
                <a:off x="-9681312" y="2480130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Director</a:t>
                </a:r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3B99B80C-22CE-4B3D-BBE2-4FBAD66927E1}"/>
                </a:ext>
              </a:extLst>
            </p:cNvPr>
            <p:cNvGrpSpPr/>
            <p:nvPr/>
          </p:nvGrpSpPr>
          <p:grpSpPr>
            <a:xfrm>
              <a:off x="1246105" y="1190477"/>
              <a:ext cx="892773" cy="648915"/>
              <a:chOff x="-9681312" y="2267656"/>
              <a:chExt cx="725906" cy="409034"/>
            </a:xfrm>
            <a:noFill/>
          </p:grpSpPr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B5368173-21E6-4E5F-966F-1A7CA52AB9C2}"/>
                  </a:ext>
                </a:extLst>
              </p:cNvPr>
              <p:cNvSpPr/>
              <p:nvPr/>
            </p:nvSpPr>
            <p:spPr>
              <a:xfrm>
                <a:off x="-9681312" y="2267656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Joko </a:t>
                </a: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E393E73E-854C-4E26-AF46-07415035FC20}"/>
                  </a:ext>
                </a:extLst>
              </p:cNvPr>
              <p:cNvSpPr/>
              <p:nvPr/>
            </p:nvSpPr>
            <p:spPr>
              <a:xfrm>
                <a:off x="-9681312" y="2480130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General Manager</a:t>
                </a:r>
              </a:p>
            </p:txBody>
          </p: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EB2D8B76-7001-407E-9372-8CBB1BF8DD50}"/>
                </a:ext>
              </a:extLst>
            </p:cNvPr>
            <p:cNvGrpSpPr/>
            <p:nvPr/>
          </p:nvGrpSpPr>
          <p:grpSpPr>
            <a:xfrm>
              <a:off x="2350125" y="1196982"/>
              <a:ext cx="892773" cy="648915"/>
              <a:chOff x="-9681312" y="2267656"/>
              <a:chExt cx="725906" cy="409034"/>
            </a:xfrm>
            <a:noFill/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A225B409-6815-4300-B9F6-220AE738B7CE}"/>
                  </a:ext>
                </a:extLst>
              </p:cNvPr>
              <p:cNvSpPr/>
              <p:nvPr/>
            </p:nvSpPr>
            <p:spPr>
              <a:xfrm>
                <a:off x="-9681312" y="2267656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Cecep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5DCB450E-732E-431A-B220-B93A14436722}"/>
                  </a:ext>
                </a:extLst>
              </p:cNvPr>
              <p:cNvSpPr/>
              <p:nvPr/>
            </p:nvSpPr>
            <p:spPr>
              <a:xfrm>
                <a:off x="-9681312" y="2480130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Senior Manager</a:t>
                </a: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1D972C8E-FD69-41DE-953F-EE2982AB3171}"/>
                </a:ext>
              </a:extLst>
            </p:cNvPr>
            <p:cNvGrpSpPr/>
            <p:nvPr/>
          </p:nvGrpSpPr>
          <p:grpSpPr>
            <a:xfrm>
              <a:off x="3454145" y="1194193"/>
              <a:ext cx="892773" cy="648915"/>
              <a:chOff x="-9681312" y="2267656"/>
              <a:chExt cx="725906" cy="409034"/>
            </a:xfrm>
            <a:noFill/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DAE28E66-7FB2-4F54-AF1F-61C148457CC2}"/>
                  </a:ext>
                </a:extLst>
              </p:cNvPr>
              <p:cNvSpPr/>
              <p:nvPr/>
            </p:nvSpPr>
            <p:spPr>
              <a:xfrm>
                <a:off x="-9681312" y="2267656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Mahdy</a:t>
                </a:r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 </a:t>
                </a:r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8A20F391-719B-4AB5-A5FE-E6CC9D4C0A54}"/>
                  </a:ext>
                </a:extLst>
              </p:cNvPr>
              <p:cNvSpPr/>
              <p:nvPr/>
            </p:nvSpPr>
            <p:spPr>
              <a:xfrm>
                <a:off x="-9681312" y="2480130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Manager</a:t>
                </a:r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BB98CE4F-A2A3-415E-BA8F-F2A0D1AA2314}"/>
                </a:ext>
              </a:extLst>
            </p:cNvPr>
            <p:cNvGrpSpPr/>
            <p:nvPr/>
          </p:nvGrpSpPr>
          <p:grpSpPr>
            <a:xfrm>
              <a:off x="4558165" y="1196051"/>
              <a:ext cx="892773" cy="648915"/>
              <a:chOff x="-9681312" y="2267656"/>
              <a:chExt cx="725906" cy="409034"/>
            </a:xfrm>
            <a:noFill/>
          </p:grpSpPr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E71DA12F-EA61-47AE-B985-D40B677C1498}"/>
                  </a:ext>
                </a:extLst>
              </p:cNvPr>
              <p:cNvSpPr/>
              <p:nvPr/>
            </p:nvSpPr>
            <p:spPr>
              <a:xfrm>
                <a:off x="-9681312" y="2267656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Jarwo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C9FC0BE2-ABA5-45CC-A7B3-7B7053DCACB7}"/>
                  </a:ext>
                </a:extLst>
              </p:cNvPr>
              <p:cNvSpPr/>
              <p:nvPr/>
            </p:nvSpPr>
            <p:spPr>
              <a:xfrm>
                <a:off x="-9681312" y="2480130"/>
                <a:ext cx="725906" cy="196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Supervisor</a:t>
                </a: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30C47211-3BA9-48B2-87C6-2181B5759FF9}"/>
                </a:ext>
              </a:extLst>
            </p:cNvPr>
            <p:cNvGrpSpPr/>
            <p:nvPr/>
          </p:nvGrpSpPr>
          <p:grpSpPr>
            <a:xfrm>
              <a:off x="5662185" y="1193264"/>
              <a:ext cx="892773" cy="648915"/>
              <a:chOff x="5662185" y="1193264"/>
              <a:chExt cx="892773" cy="648915"/>
            </a:xfrm>
          </p:grpSpPr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A232693B-8917-4326-B795-BA73B5C12270}"/>
                  </a:ext>
                </a:extLst>
              </p:cNvPr>
              <p:cNvSpPr/>
              <p:nvPr/>
            </p:nvSpPr>
            <p:spPr>
              <a:xfrm>
                <a:off x="5662185" y="1193264"/>
                <a:ext cx="892773" cy="311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Purwadi</a:t>
                </a:r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 </a:t>
                </a: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28DC205F-C33F-4392-A968-E51EACAA2AE6}"/>
                  </a:ext>
                </a:extLst>
              </p:cNvPr>
              <p:cNvSpPr/>
              <p:nvPr/>
            </p:nvSpPr>
            <p:spPr>
              <a:xfrm>
                <a:off x="5662185" y="1530345"/>
                <a:ext cx="892773" cy="311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Foreman</a:t>
                </a: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AB1F06DA-2B2B-4972-837A-DAA3161D88E8}"/>
                </a:ext>
              </a:extLst>
            </p:cNvPr>
            <p:cNvGrpSpPr/>
            <p:nvPr/>
          </p:nvGrpSpPr>
          <p:grpSpPr>
            <a:xfrm>
              <a:off x="6766205" y="1192335"/>
              <a:ext cx="1996795" cy="1034070"/>
              <a:chOff x="6766205" y="1192335"/>
              <a:chExt cx="1996795" cy="1034070"/>
            </a:xfrm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1A1DA4FE-8492-4350-A587-DCB0246EDF06}"/>
                  </a:ext>
                </a:extLst>
              </p:cNvPr>
              <p:cNvSpPr/>
              <p:nvPr/>
            </p:nvSpPr>
            <p:spPr>
              <a:xfrm>
                <a:off x="6766205" y="1195122"/>
                <a:ext cx="892773" cy="713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Mulyadi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Mlyono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773BCD4-B8B5-44C8-B133-A7DE01F4BC73}"/>
                  </a:ext>
                </a:extLst>
              </p:cNvPr>
              <p:cNvSpPr/>
              <p:nvPr/>
            </p:nvSpPr>
            <p:spPr>
              <a:xfrm>
                <a:off x="6766205" y="1924811"/>
                <a:ext cx="892773" cy="301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Hanchou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F1DF3CDC-4829-4544-B447-D0A8C6918D9B}"/>
                  </a:ext>
                </a:extLst>
              </p:cNvPr>
              <p:cNvSpPr/>
              <p:nvPr/>
            </p:nvSpPr>
            <p:spPr>
              <a:xfrm>
                <a:off x="7870227" y="1192335"/>
                <a:ext cx="892773" cy="7134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Ichwan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</a:t>
                </a:r>
                <a:r>
                  <a:rPr lang="en-US" sz="794" dirty="0" err="1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Rosyid</a:t>
                </a:r>
                <a:endParaRPr lang="en-US" sz="794" dirty="0">
                  <a:solidFill>
                    <a:schemeClr val="tx1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  <a:p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Mr. Alvin</a:t>
                </a:r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C94CF9F1-3508-4E17-8513-9A5F14D46BC4}"/>
                  </a:ext>
                </a:extLst>
              </p:cNvPr>
              <p:cNvSpPr/>
              <p:nvPr/>
            </p:nvSpPr>
            <p:spPr>
              <a:xfrm>
                <a:off x="7870227" y="1922024"/>
                <a:ext cx="892773" cy="301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chemeClr val="tx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PIC</a:t>
                </a:r>
              </a:p>
            </p:txBody>
          </p:sp>
        </p:grp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BC5F4E47-3ADB-4D7E-93A7-64B2F698C2C0}"/>
                </a:ext>
              </a:extLst>
            </p:cNvPr>
            <p:cNvCxnSpPr>
              <a:stCxn id="388" idx="2"/>
              <a:endCxn id="392" idx="2"/>
            </p:cNvCxnSpPr>
            <p:nvPr/>
          </p:nvCxnSpPr>
          <p:spPr>
            <a:xfrm flipV="1">
              <a:off x="588472" y="1502311"/>
              <a:ext cx="1104020" cy="92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78CA354E-739C-4752-8E73-4BD155C1BBA4}"/>
                </a:ext>
              </a:extLst>
            </p:cNvPr>
            <p:cNvCxnSpPr>
              <a:cxnSpLocks/>
              <a:stCxn id="392" idx="2"/>
              <a:endCxn id="418" idx="2"/>
            </p:cNvCxnSpPr>
            <p:nvPr/>
          </p:nvCxnSpPr>
          <p:spPr>
            <a:xfrm>
              <a:off x="1692492" y="1502311"/>
              <a:ext cx="1104020" cy="650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CF48673A-230D-4126-9D81-F05A786CE736}"/>
                </a:ext>
              </a:extLst>
            </p:cNvPr>
            <p:cNvCxnSpPr>
              <a:cxnSpLocks/>
              <a:stCxn id="418" idx="2"/>
              <a:endCxn id="421" idx="2"/>
            </p:cNvCxnSpPr>
            <p:nvPr/>
          </p:nvCxnSpPr>
          <p:spPr>
            <a:xfrm flipV="1">
              <a:off x="2796512" y="1506027"/>
              <a:ext cx="1104020" cy="278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8E9FD17F-9512-4071-A865-004E9F880D8D}"/>
                </a:ext>
              </a:extLst>
            </p:cNvPr>
            <p:cNvCxnSpPr>
              <a:cxnSpLocks/>
              <a:stCxn id="421" idx="2"/>
              <a:endCxn id="424" idx="2"/>
            </p:cNvCxnSpPr>
            <p:nvPr/>
          </p:nvCxnSpPr>
          <p:spPr>
            <a:xfrm>
              <a:off x="3900532" y="1506027"/>
              <a:ext cx="1104020" cy="185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36CBA03D-42A3-4C06-A247-16A0204D5A6B}"/>
                </a:ext>
              </a:extLst>
            </p:cNvPr>
            <p:cNvCxnSpPr>
              <a:cxnSpLocks/>
              <a:stCxn id="424" idx="2"/>
              <a:endCxn id="427" idx="2"/>
            </p:cNvCxnSpPr>
            <p:nvPr/>
          </p:nvCxnSpPr>
          <p:spPr>
            <a:xfrm flipV="1">
              <a:off x="5004552" y="1505098"/>
              <a:ext cx="1104020" cy="27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F3722D1-8F32-400B-86E3-F6366E95740D}"/>
                </a:ext>
              </a:extLst>
            </p:cNvPr>
            <p:cNvCxnSpPr>
              <a:cxnSpLocks/>
              <a:stCxn id="430" idx="2"/>
              <a:endCxn id="433" idx="2"/>
            </p:cNvCxnSpPr>
            <p:nvPr/>
          </p:nvCxnSpPr>
          <p:spPr>
            <a:xfrm flipV="1">
              <a:off x="7212592" y="1905795"/>
              <a:ext cx="1104022" cy="27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Connector: Elbow 456">
              <a:extLst>
                <a:ext uri="{FF2B5EF4-FFF2-40B4-BE49-F238E27FC236}">
                  <a16:creationId xmlns:a16="http://schemas.microsoft.com/office/drawing/2014/main" id="{B8DD5D6D-D7C0-427C-A225-A632F521795E}"/>
                </a:ext>
              </a:extLst>
            </p:cNvPr>
            <p:cNvCxnSpPr>
              <a:cxnSpLocks/>
              <a:stCxn id="428" idx="3"/>
              <a:endCxn id="431" idx="1"/>
            </p:cNvCxnSpPr>
            <p:nvPr/>
          </p:nvCxnSpPr>
          <p:spPr>
            <a:xfrm>
              <a:off x="6554958" y="1686262"/>
              <a:ext cx="211247" cy="389346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Connector: Elbow 465">
              <a:extLst>
                <a:ext uri="{FF2B5EF4-FFF2-40B4-BE49-F238E27FC236}">
                  <a16:creationId xmlns:a16="http://schemas.microsoft.com/office/drawing/2014/main" id="{BC384BF6-054C-4613-880F-6C61DA2276CC}"/>
                </a:ext>
              </a:extLst>
            </p:cNvPr>
            <p:cNvCxnSpPr>
              <a:cxnSpLocks/>
              <a:stCxn id="434" idx="3"/>
              <a:endCxn id="282" idx="1"/>
            </p:cNvCxnSpPr>
            <p:nvPr/>
          </p:nvCxnSpPr>
          <p:spPr>
            <a:xfrm flipV="1">
              <a:off x="8763000" y="1524000"/>
              <a:ext cx="420623" cy="548821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23" name="object 1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24" name="object 1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25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7" name="object 167"/>
          <p:cNvSpPr txBox="1"/>
          <p:nvPr/>
        </p:nvSpPr>
        <p:spPr>
          <a:xfrm>
            <a:off x="8590533" y="56514"/>
            <a:ext cx="385445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/5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447675" indent="-447675" defTabSz="914400">
              <a:buFont typeface="Wingdings" panose="05000000000000000000" pitchFamily="2" charset="2"/>
              <a:buChar char="q"/>
            </a:pPr>
            <a:r>
              <a:rPr lang="en-US" sz="1800" i="0" kern="0" dirty="0"/>
              <a:t>PRODUCT KNOWLADGE</a:t>
            </a:r>
          </a:p>
        </p:txBody>
      </p:sp>
    </p:spTree>
    <p:extLst>
      <p:ext uri="{BB962C8B-B14F-4D97-AF65-F5344CB8AC3E}">
        <p14:creationId xmlns:p14="http://schemas.microsoft.com/office/powerpoint/2010/main" val="322218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71" y="1653536"/>
            <a:ext cx="2485173" cy="970005"/>
          </a:xfrm>
          <a:prstGeom prst="rect">
            <a:avLst/>
          </a:prstGeom>
        </p:spPr>
      </p:pic>
      <p:grpSp>
        <p:nvGrpSpPr>
          <p:cNvPr id="146" name="Group 145"/>
          <p:cNvGrpSpPr/>
          <p:nvPr/>
        </p:nvGrpSpPr>
        <p:grpSpPr>
          <a:xfrm>
            <a:off x="163707" y="4301461"/>
            <a:ext cx="2712057" cy="2023372"/>
            <a:chOff x="163707" y="3865216"/>
            <a:chExt cx="2712057" cy="2023372"/>
          </a:xfrm>
        </p:grpSpPr>
        <p:graphicFrame>
          <p:nvGraphicFramePr>
            <p:cNvPr id="14" name="Chart 13"/>
            <p:cNvGraphicFramePr/>
            <p:nvPr/>
          </p:nvGraphicFramePr>
          <p:xfrm>
            <a:off x="163707" y="3865216"/>
            <a:ext cx="2712057" cy="18800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29443" y="5588506"/>
              <a:ext cx="2180583" cy="300082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Average /Day = </a:t>
              </a:r>
              <a:r>
                <a:rPr lang="en-US" sz="1350" dirty="0">
                  <a:solidFill>
                    <a:srgbClr val="FF0000"/>
                  </a:solidFill>
                </a:rPr>
                <a:t>4 Times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072515" y="4295985"/>
            <a:ext cx="1933085" cy="6226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3070040" y="4329672"/>
            <a:ext cx="87435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Time of Dandori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5095" y="4291261"/>
            <a:ext cx="1276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Average Dandori change attachment/day</a:t>
            </a:r>
          </a:p>
          <a:p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3741859" y="4433547"/>
            <a:ext cx="189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5B9BD5"/>
                </a:solidFill>
              </a:rPr>
              <a:t>X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2818084" y="4615188"/>
            <a:ext cx="230395" cy="743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2054762" y="7249036"/>
          <a:ext cx="2577600" cy="82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00">
                  <a:extLst>
                    <a:ext uri="{9D8B030D-6E8A-4147-A177-3AD203B41FA5}">
                      <a16:colId xmlns:a16="http://schemas.microsoft.com/office/drawing/2014/main" val="3412876026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val="2236339333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val="3422710152"/>
                    </a:ext>
                  </a:extLst>
                </a:gridCol>
                <a:gridCol w="644400">
                  <a:extLst>
                    <a:ext uri="{9D8B030D-6E8A-4147-A177-3AD203B41FA5}">
                      <a16:colId xmlns:a16="http://schemas.microsoft.com/office/drawing/2014/main" val="1038880028"/>
                    </a:ext>
                  </a:extLst>
                </a:gridCol>
              </a:tblGrid>
              <a:tr h="4838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Motor Assy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Housing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Main Assy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Inspection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7529806"/>
                  </a:ext>
                </a:extLst>
              </a:tr>
              <a:tr h="3332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2.8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81088631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2654488" y="6948954"/>
            <a:ext cx="1378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FF0000"/>
                </a:solidFill>
              </a:rPr>
              <a:t>Actual Tact Time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081087" y="5067595"/>
            <a:ext cx="1933085" cy="4944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3081898" y="5052534"/>
            <a:ext cx="192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272 second </a:t>
            </a:r>
            <a:r>
              <a:rPr lang="en-US" sz="1200" b="1" dirty="0">
                <a:solidFill>
                  <a:srgbClr val="5B9BD5"/>
                </a:solidFill>
              </a:rPr>
              <a:t>x</a:t>
            </a:r>
            <a:r>
              <a:rPr lang="en-US" sz="1200" dirty="0"/>
              <a:t> 4 times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3562" y="5268248"/>
            <a:ext cx="1418924" cy="2616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= 1088 second / Day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-18397" y="6940707"/>
            <a:ext cx="1937643" cy="5441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69"/>
          <p:cNvSpPr txBox="1"/>
          <p:nvPr/>
        </p:nvSpPr>
        <p:spPr>
          <a:xfrm>
            <a:off x="-18397" y="6904129"/>
            <a:ext cx="1978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CONVERSION </a:t>
            </a:r>
            <a:r>
              <a:rPr lang="en-US" sz="1200" dirty="0"/>
              <a:t>To Product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0" y="7073435"/>
            <a:ext cx="1847908" cy="472760"/>
            <a:chOff x="3471445" y="1330107"/>
            <a:chExt cx="1847908" cy="472760"/>
          </a:xfrm>
        </p:grpSpPr>
        <p:sp>
          <p:nvSpPr>
            <p:cNvPr id="72" name="TextBox 71"/>
            <p:cNvSpPr txBox="1"/>
            <p:nvPr/>
          </p:nvSpPr>
          <p:spPr>
            <a:xfrm>
              <a:off x="3471445" y="1330107"/>
              <a:ext cx="106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1088</a:t>
              </a:r>
              <a:endParaRPr lang="en-US" sz="14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471982" y="1525868"/>
              <a:ext cx="502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2.7</a:t>
              </a:r>
              <a:endParaRPr lang="en-US" sz="1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02284" y="1411172"/>
              <a:ext cx="425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3514025" y="1595838"/>
              <a:ext cx="4698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250123" y="1436562"/>
              <a:ext cx="1069230" cy="276999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403 Pcs / Day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3075264" y="5692443"/>
            <a:ext cx="1942106" cy="56724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TextBox 92"/>
          <p:cNvSpPr txBox="1"/>
          <p:nvPr/>
        </p:nvSpPr>
        <p:spPr>
          <a:xfrm>
            <a:off x="3087136" y="5659162"/>
            <a:ext cx="188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CONVERSION </a:t>
            </a:r>
            <a:r>
              <a:rPr lang="en-US" sz="1200" dirty="0"/>
              <a:t>To OR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108784" y="5809623"/>
            <a:ext cx="1775811" cy="501130"/>
            <a:chOff x="3453048" y="1241541"/>
            <a:chExt cx="1610914" cy="501130"/>
          </a:xfrm>
        </p:grpSpPr>
        <p:sp>
          <p:nvSpPr>
            <p:cNvPr id="95" name="TextBox 94"/>
            <p:cNvSpPr txBox="1"/>
            <p:nvPr/>
          </p:nvSpPr>
          <p:spPr>
            <a:xfrm>
              <a:off x="3453048" y="1241541"/>
              <a:ext cx="106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1088</a:t>
              </a:r>
              <a:endParaRPr lang="en-US" sz="14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62573" y="1488755"/>
              <a:ext cx="5023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72000</a:t>
              </a:r>
              <a:endParaRPr lang="en-US" sz="11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002284" y="1322272"/>
              <a:ext cx="425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514025" y="1506938"/>
              <a:ext cx="4698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226003" y="1330587"/>
              <a:ext cx="837959" cy="307777"/>
            </a:xfrm>
            <a:prstGeom prst="rect">
              <a:avLst/>
            </a:prstGeom>
            <a:solidFill>
              <a:srgbClr val="FFCC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1,5%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80899" y="800952"/>
            <a:ext cx="4948301" cy="2927103"/>
            <a:chOff x="5693916" y="-2499238"/>
            <a:chExt cx="7618948" cy="2575739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5"/>
            <a:srcRect l="52025"/>
            <a:stretch/>
          </p:blipFill>
          <p:spPr>
            <a:xfrm>
              <a:off x="9695316" y="-1736334"/>
              <a:ext cx="3593857" cy="852838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5693916" y="-2499238"/>
              <a:ext cx="7618948" cy="2575739"/>
              <a:chOff x="155447" y="2313173"/>
              <a:chExt cx="10158598" cy="3434319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310520" y="2313173"/>
                <a:ext cx="7496176" cy="1087403"/>
                <a:chOff x="307926" y="755463"/>
                <a:chExt cx="7496176" cy="1087403"/>
              </a:xfrm>
            </p:grpSpPr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7927" y="755463"/>
                  <a:ext cx="7496175" cy="1019175"/>
                </a:xfrm>
                <a:prstGeom prst="rect">
                  <a:avLst/>
                </a:prstGeom>
              </p:spPr>
            </p:pic>
            <p:sp>
              <p:nvSpPr>
                <p:cNvPr id="127" name="Rectangle 126"/>
                <p:cNvSpPr/>
                <p:nvPr/>
              </p:nvSpPr>
              <p:spPr>
                <a:xfrm>
                  <a:off x="307926" y="1161938"/>
                  <a:ext cx="5105400" cy="628651"/>
                </a:xfrm>
                <a:prstGeom prst="rect">
                  <a:avLst/>
                </a:prstGeom>
                <a:solidFill>
                  <a:srgbClr val="FF9999">
                    <a:alpha val="50196"/>
                  </a:srgbClr>
                </a:solidFill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5470477" y="1504311"/>
                  <a:ext cx="1097351" cy="338555"/>
                </a:xfrm>
                <a:prstGeom prst="rect">
                  <a:avLst/>
                </a:prstGeom>
                <a:solidFill>
                  <a:srgbClr val="FF99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16.8 s</a:t>
                  </a: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293282" y="3328109"/>
                <a:ext cx="6327085" cy="1120898"/>
                <a:chOff x="290689" y="3312872"/>
                <a:chExt cx="6327085" cy="1120898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290689" y="3312872"/>
                  <a:ext cx="5105401" cy="1105362"/>
                </a:xfrm>
                <a:prstGeom prst="rect">
                  <a:avLst/>
                </a:prstGeom>
                <a:solidFill>
                  <a:srgbClr val="FF9999">
                    <a:alpha val="50196"/>
                  </a:srgbClr>
                </a:solidFill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5514687" y="4135855"/>
                  <a:ext cx="1103087" cy="297915"/>
                </a:xfrm>
                <a:prstGeom prst="rect">
                  <a:avLst/>
                </a:prstGeom>
                <a:solidFill>
                  <a:srgbClr val="FF99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45,4 s</a:t>
                  </a: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296872" y="4467537"/>
                <a:ext cx="10017173" cy="1279955"/>
                <a:chOff x="307927" y="5375028"/>
                <a:chExt cx="10017173" cy="1279955"/>
              </a:xfrm>
            </p:grpSpPr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5278"/>
                <a:stretch/>
              </p:blipFill>
              <p:spPr>
                <a:xfrm>
                  <a:off x="307927" y="5377218"/>
                  <a:ext cx="10017173" cy="1277765"/>
                </a:xfrm>
                <a:prstGeom prst="rect">
                  <a:avLst/>
                </a:prstGeom>
              </p:spPr>
            </p:pic>
            <p:sp>
              <p:nvSpPr>
                <p:cNvPr id="121" name="Rectangle 120"/>
                <p:cNvSpPr/>
                <p:nvPr/>
              </p:nvSpPr>
              <p:spPr>
                <a:xfrm>
                  <a:off x="336502" y="5907254"/>
                  <a:ext cx="5105400" cy="190597"/>
                </a:xfrm>
                <a:prstGeom prst="rect">
                  <a:avLst/>
                </a:prstGeom>
                <a:solidFill>
                  <a:srgbClr val="FF9999">
                    <a:alpha val="50196"/>
                  </a:srgbClr>
                </a:solidFill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36502" y="5375028"/>
                  <a:ext cx="5105400" cy="190597"/>
                </a:xfrm>
                <a:prstGeom prst="rect">
                  <a:avLst/>
                </a:prstGeom>
                <a:solidFill>
                  <a:srgbClr val="FF9999">
                    <a:alpha val="50196"/>
                  </a:srgbClr>
                </a:solidFill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5470476" y="6056764"/>
                  <a:ext cx="1103631" cy="338555"/>
                </a:xfrm>
                <a:prstGeom prst="rect">
                  <a:avLst/>
                </a:prstGeom>
                <a:solidFill>
                  <a:srgbClr val="FF99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/>
                    <a:t>44.2 s</a:t>
                  </a:r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>
                <a:off x="6902526" y="4151810"/>
                <a:ext cx="2603543" cy="297915"/>
              </a:xfrm>
              <a:prstGeom prst="rect">
                <a:avLst/>
              </a:prstGeom>
              <a:solidFill>
                <a:srgbClr val="FF9999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 block 2-7 = 272 s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451231" y="3523686"/>
                <a:ext cx="3541645" cy="553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Change Attachment </a:t>
                </a:r>
              </a:p>
              <a:p>
                <a:r>
                  <a:rPr lang="en-US" sz="1050" dirty="0"/>
                  <a:t>(1 tokusei M/C)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6448205" y="2703169"/>
                <a:ext cx="3666265" cy="33855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Part Supply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6442397" y="4595275"/>
                <a:ext cx="3559313" cy="55399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Handling First Product </a:t>
                </a:r>
              </a:p>
              <a:p>
                <a:r>
                  <a:rPr lang="en-US" sz="1050" dirty="0"/>
                  <a:t>&amp; Hassu</a:t>
                </a: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75702" y="2705770"/>
                <a:ext cx="269636" cy="20952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ysClr val="windowText" lastClr="000000"/>
                    </a:solidFill>
                  </a:rPr>
                  <a:t>1</a:t>
                </a: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69518" y="4403612"/>
                <a:ext cx="269636" cy="20952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55447" y="3321770"/>
                <a:ext cx="269636" cy="20952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</p:grp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15F5B2A-E9A8-DB49-8376-741F75D75943}"/>
              </a:ext>
            </a:extLst>
          </p:cNvPr>
          <p:cNvSpPr/>
          <p:nvPr/>
        </p:nvSpPr>
        <p:spPr>
          <a:xfrm>
            <a:off x="83457" y="555116"/>
            <a:ext cx="5038459" cy="58212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1C7599F-A825-3AA5-7703-0310C03AA19C}"/>
              </a:ext>
            </a:extLst>
          </p:cNvPr>
          <p:cNvGrpSpPr/>
          <p:nvPr/>
        </p:nvGrpSpPr>
        <p:grpSpPr>
          <a:xfrm>
            <a:off x="83457" y="423031"/>
            <a:ext cx="2200109" cy="342900"/>
            <a:chOff x="288550" y="2228844"/>
            <a:chExt cx="2933479" cy="45720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1DA3D47-1556-4F70-14E1-88786EA26D38}"/>
                </a:ext>
              </a:extLst>
            </p:cNvPr>
            <p:cNvSpPr/>
            <p:nvPr/>
          </p:nvSpPr>
          <p:spPr>
            <a:xfrm>
              <a:off x="617189" y="2349567"/>
              <a:ext cx="2604840" cy="216481"/>
            </a:xfrm>
            <a:prstGeom prst="rect">
              <a:avLst/>
            </a:prstGeom>
            <a:solidFill>
              <a:srgbClr val="6998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34" name="Graphic 143" descr="Badge 1 with solid fill">
              <a:extLst>
                <a:ext uri="{FF2B5EF4-FFF2-40B4-BE49-F238E27FC236}">
                  <a16:creationId xmlns:a16="http://schemas.microsoft.com/office/drawing/2014/main" id="{97FE1305-D73F-DCCE-D41C-A85DF7B9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88550" y="2228844"/>
              <a:ext cx="457200" cy="457200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FF62337A-57D4-22BC-1182-A1FA5E35D793}"/>
              </a:ext>
            </a:extLst>
          </p:cNvPr>
          <p:cNvSpPr txBox="1"/>
          <p:nvPr/>
        </p:nvSpPr>
        <p:spPr>
          <a:xfrm>
            <a:off x="377602" y="465373"/>
            <a:ext cx="1799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CURRENT  CONDITION</a:t>
            </a:r>
          </a:p>
        </p:txBody>
      </p:sp>
      <p:cxnSp>
        <p:nvCxnSpPr>
          <p:cNvPr id="138" name="Straight Arrow Connector 137"/>
          <p:cNvCxnSpPr>
            <a:stCxn id="125" idx="3"/>
            <a:endCxn id="113" idx="1"/>
          </p:cNvCxnSpPr>
          <p:nvPr/>
        </p:nvCxnSpPr>
        <p:spPr>
          <a:xfrm>
            <a:off x="3229992" y="2494386"/>
            <a:ext cx="137441" cy="6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57144" y="3722566"/>
            <a:ext cx="5302772" cy="369333"/>
            <a:chOff x="123297" y="3452633"/>
            <a:chExt cx="5302772" cy="333443"/>
          </a:xfrm>
          <a:noFill/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E1BB531-E6CD-4D89-67F9-6DC7CC77CF15}"/>
                </a:ext>
              </a:extLst>
            </p:cNvPr>
            <p:cNvSpPr txBox="1"/>
            <p:nvPr/>
          </p:nvSpPr>
          <p:spPr>
            <a:xfrm>
              <a:off x="2161363" y="3452633"/>
              <a:ext cx="3264706" cy="3334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 algn="ctr">
                <a:defRPr sz="1000" b="1" i="1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defRPr>
              </a:lvl1pPr>
            </a:lstStyle>
            <a:p>
              <a:r>
                <a:rPr lang="en-US" sz="1400" dirty="0"/>
                <a:t>1x </a:t>
              </a:r>
              <a:r>
                <a:rPr lang="en-US" sz="1400" dirty="0" err="1"/>
                <a:t>Dandori</a:t>
              </a:r>
              <a:r>
                <a:rPr lang="en-US" sz="1400" dirty="0"/>
                <a:t> with attachment = </a:t>
              </a:r>
              <a:r>
                <a:rPr lang="en-US" sz="1600" dirty="0"/>
                <a:t>5’33</a:t>
              </a:r>
              <a:r>
                <a:rPr lang="en-US" sz="1800" dirty="0"/>
                <a:t>’’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1BB531-E6CD-4D89-67F9-6DC7CC77CF15}"/>
                </a:ext>
              </a:extLst>
            </p:cNvPr>
            <p:cNvSpPr txBox="1"/>
            <p:nvPr/>
          </p:nvSpPr>
          <p:spPr>
            <a:xfrm>
              <a:off x="123297" y="3514400"/>
              <a:ext cx="2704308" cy="25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050" b="1" i="1" dirty="0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rPr>
                <a:t>1x </a:t>
              </a:r>
              <a:r>
                <a:rPr lang="en-US" sz="1050" b="1" i="1" dirty="0" err="1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rPr>
                <a:t>Dandori</a:t>
              </a:r>
              <a:r>
                <a:rPr lang="en-US" sz="1050" b="1" i="1" dirty="0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rPr>
                <a:t> without attachment = </a:t>
              </a:r>
              <a:r>
                <a:rPr lang="en-US" sz="1100" b="1" i="1" dirty="0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rPr>
                <a:t>1’1</a:t>
              </a:r>
              <a:r>
                <a:rPr lang="en-US" sz="1200" b="1" i="1" dirty="0">
                  <a:effectLst>
                    <a:glow rad="101600">
                      <a:srgbClr val="FFFF00">
                        <a:alpha val="40000"/>
                      </a:srgbClr>
                    </a:glow>
                  </a:effectLst>
                </a:rPr>
                <a:t>’’</a:t>
              </a: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347913" y="3797370"/>
            <a:ext cx="2762878" cy="249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Elbow Connector 148"/>
          <p:cNvCxnSpPr>
            <a:stCxn id="140" idx="2"/>
            <a:endCxn id="14" idx="0"/>
          </p:cNvCxnSpPr>
          <p:nvPr/>
        </p:nvCxnSpPr>
        <p:spPr>
          <a:xfrm rot="5400000">
            <a:off x="2518868" y="3092766"/>
            <a:ext cx="209562" cy="220782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23E48CC-EF92-3BB4-1449-BC98FB9FA03A}"/>
              </a:ext>
            </a:extLst>
          </p:cNvPr>
          <p:cNvSpPr/>
          <p:nvPr/>
        </p:nvSpPr>
        <p:spPr>
          <a:xfrm>
            <a:off x="5166849" y="555116"/>
            <a:ext cx="3942226" cy="4196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6993A05-2221-A226-AE9D-93EF26D3FCBF}"/>
              </a:ext>
            </a:extLst>
          </p:cNvPr>
          <p:cNvSpPr/>
          <p:nvPr/>
        </p:nvSpPr>
        <p:spPr>
          <a:xfrm>
            <a:off x="5429983" y="507801"/>
            <a:ext cx="1415047" cy="16236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EB60514-7A00-EC56-98BF-D660513BDCD9}"/>
              </a:ext>
            </a:extLst>
          </p:cNvPr>
          <p:cNvSpPr txBox="1"/>
          <p:nvPr/>
        </p:nvSpPr>
        <p:spPr>
          <a:xfrm>
            <a:off x="5491160" y="474841"/>
            <a:ext cx="1323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8AD802F-7143-B70B-44F8-051BC5F25D45}"/>
              </a:ext>
            </a:extLst>
          </p:cNvPr>
          <p:cNvSpPr txBox="1"/>
          <p:nvPr/>
        </p:nvSpPr>
        <p:spPr>
          <a:xfrm>
            <a:off x="5251051" y="651792"/>
            <a:ext cx="390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>
              <a:buFont typeface="+mj-lt"/>
              <a:buAutoNum type="arabicPeriod"/>
            </a:pPr>
            <a:r>
              <a:rPr lang="en-US" sz="1000" dirty="0"/>
              <a:t>Create Common Attachment to </a:t>
            </a:r>
            <a:r>
              <a:rPr lang="en-US" sz="1000" b="1" dirty="0">
                <a:solidFill>
                  <a:srgbClr val="FF0000"/>
                </a:solidFill>
              </a:rPr>
              <a:t>ELIMINATE DANDORI TOOL CHANGE</a:t>
            </a:r>
            <a:endParaRPr lang="en-US" sz="1100" b="1" dirty="0">
              <a:solidFill>
                <a:srgbClr val="FF0000"/>
              </a:solidFill>
            </a:endParaRPr>
          </a:p>
        </p:txBody>
      </p:sp>
      <p:pic>
        <p:nvPicPr>
          <p:cNvPr id="160" name="Graphic 141" descr="Badge with solid fill">
            <a:extLst>
              <a:ext uri="{FF2B5EF4-FFF2-40B4-BE49-F238E27FC236}">
                <a16:creationId xmlns:a16="http://schemas.microsoft.com/office/drawing/2014/main" id="{FD5CEE98-77B7-499B-3A74-2D32EB8A7C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173819" y="408611"/>
            <a:ext cx="337292" cy="342900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B07109A8-6369-0EC0-4D81-C0323D70E947}"/>
              </a:ext>
            </a:extLst>
          </p:cNvPr>
          <p:cNvSpPr/>
          <p:nvPr/>
        </p:nvSpPr>
        <p:spPr>
          <a:xfrm>
            <a:off x="5173820" y="994413"/>
            <a:ext cx="3935256" cy="4892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F99E7A4-030B-4C32-86FB-72DA28BADFF9}"/>
              </a:ext>
            </a:extLst>
          </p:cNvPr>
          <p:cNvSpPr/>
          <p:nvPr/>
        </p:nvSpPr>
        <p:spPr>
          <a:xfrm>
            <a:off x="5395178" y="909227"/>
            <a:ext cx="1390531" cy="16236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584AB16-A290-8EB8-F82C-92C6BA154C30}"/>
              </a:ext>
            </a:extLst>
          </p:cNvPr>
          <p:cNvSpPr txBox="1"/>
          <p:nvPr/>
        </p:nvSpPr>
        <p:spPr>
          <a:xfrm>
            <a:off x="5504099" y="868252"/>
            <a:ext cx="12177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168" name="Graphic 139" descr="Badge 3 with solid fill">
            <a:extLst>
              <a:ext uri="{FF2B5EF4-FFF2-40B4-BE49-F238E27FC236}">
                <a16:creationId xmlns:a16="http://schemas.microsoft.com/office/drawing/2014/main" id="{BBF2147D-142F-E2A2-458C-4FBF761B57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73371" y="822570"/>
            <a:ext cx="336959" cy="34290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BD642FE-6078-E0FA-2EF6-8AC7AFD54353}"/>
              </a:ext>
            </a:extLst>
          </p:cNvPr>
          <p:cNvSpPr txBox="1"/>
          <p:nvPr/>
        </p:nvSpPr>
        <p:spPr>
          <a:xfrm>
            <a:off x="5892753" y="1031969"/>
            <a:ext cx="3216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200" dirty="0"/>
              <a:t>Create 3 designs for </a:t>
            </a:r>
            <a:r>
              <a:rPr lang="en-US" sz="1200" b="1" dirty="0">
                <a:solidFill>
                  <a:srgbClr val="FF0000"/>
                </a:solidFill>
              </a:rPr>
              <a:t>combining 3 attachment models into 1 attachment</a:t>
            </a:r>
          </a:p>
        </p:txBody>
      </p:sp>
      <p:sp>
        <p:nvSpPr>
          <p:cNvPr id="170" name="Freeform 4">
            <a:extLst>
              <a:ext uri="{FF2B5EF4-FFF2-40B4-BE49-F238E27FC236}">
                <a16:creationId xmlns:a16="http://schemas.microsoft.com/office/drawing/2014/main" id="{E45B200E-DF20-632C-BF37-C232F578F02A}"/>
              </a:ext>
            </a:extLst>
          </p:cNvPr>
          <p:cNvSpPr/>
          <p:nvPr/>
        </p:nvSpPr>
        <p:spPr>
          <a:xfrm>
            <a:off x="5450006" y="1095310"/>
            <a:ext cx="372858" cy="3272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74675" y="0"/>
                </a:moveTo>
                <a:lnTo>
                  <a:pt x="812800" y="238125"/>
                </a:lnTo>
                <a:lnTo>
                  <a:pt x="812800" y="574675"/>
                </a:lnTo>
                <a:lnTo>
                  <a:pt x="574675" y="812800"/>
                </a:lnTo>
                <a:lnTo>
                  <a:pt x="238125" y="812800"/>
                </a:lnTo>
                <a:lnTo>
                  <a:pt x="0" y="574675"/>
                </a:lnTo>
                <a:lnTo>
                  <a:pt x="0" y="238125"/>
                </a:lnTo>
                <a:lnTo>
                  <a:pt x="238125" y="0"/>
                </a:lnTo>
                <a:lnTo>
                  <a:pt x="574675" y="0"/>
                </a:lnTo>
                <a:close/>
              </a:path>
            </a:pathLst>
          </a:custGeom>
          <a:solidFill>
            <a:srgbClr val="003D60"/>
          </a:solidFill>
        </p:spPr>
        <p:txBody>
          <a:bodyPr/>
          <a:lstStyle/>
          <a:p>
            <a:endParaRPr lang="en-US" sz="1350"/>
          </a:p>
        </p:txBody>
      </p:sp>
      <p:pic>
        <p:nvPicPr>
          <p:cNvPr id="171" name="Graphic 231" descr="Target with solid fill">
            <a:extLst>
              <a:ext uri="{FF2B5EF4-FFF2-40B4-BE49-F238E27FC236}">
                <a16:creationId xmlns:a16="http://schemas.microsoft.com/office/drawing/2014/main" id="{8E6F5D9E-6A9A-90B5-93DA-05D9361163D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484478" y="1094880"/>
            <a:ext cx="306800" cy="334062"/>
          </a:xfrm>
          <a:prstGeom prst="rect">
            <a:avLst/>
          </a:prstGeom>
        </p:spPr>
      </p:pic>
      <p:grpSp>
        <p:nvGrpSpPr>
          <p:cNvPr id="174" name="Group 173"/>
          <p:cNvGrpSpPr/>
          <p:nvPr/>
        </p:nvGrpSpPr>
        <p:grpSpPr>
          <a:xfrm>
            <a:off x="2669075" y="575310"/>
            <a:ext cx="2412369" cy="471605"/>
            <a:chOff x="2669075" y="546732"/>
            <a:chExt cx="2412369" cy="471605"/>
          </a:xfrm>
        </p:grpSpPr>
        <p:sp>
          <p:nvSpPr>
            <p:cNvPr id="172" name="Rectangle 171"/>
            <p:cNvSpPr/>
            <p:nvPr/>
          </p:nvSpPr>
          <p:spPr>
            <a:xfrm>
              <a:off x="2669075" y="582609"/>
              <a:ext cx="2412369" cy="43572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671473" y="546732"/>
              <a:ext cx="240997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THERE ARE 3 ATTACHMENT MODELS FOR 3 TOOL CHANGES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00BF742-F1F8-4D40-A35D-4D388822103B}"/>
              </a:ext>
            </a:extLst>
          </p:cNvPr>
          <p:cNvGrpSpPr/>
          <p:nvPr/>
        </p:nvGrpSpPr>
        <p:grpSpPr>
          <a:xfrm>
            <a:off x="5182767" y="1490854"/>
            <a:ext cx="3961233" cy="360686"/>
            <a:chOff x="6382036" y="5749610"/>
            <a:chExt cx="5435151" cy="480914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5FD6CDD-F24E-41CB-A566-A3C96EC89D46}"/>
                </a:ext>
              </a:extLst>
            </p:cNvPr>
            <p:cNvSpPr txBox="1"/>
            <p:nvPr/>
          </p:nvSpPr>
          <p:spPr>
            <a:xfrm>
              <a:off x="6533793" y="5749610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600" dirty="0"/>
                <a:t>19 – 21 Feb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230935E-95A9-4B3D-93B1-2A4654886120}"/>
                </a:ext>
              </a:extLst>
            </p:cNvPr>
            <p:cNvSpPr txBox="1"/>
            <p:nvPr/>
          </p:nvSpPr>
          <p:spPr>
            <a:xfrm>
              <a:off x="7552535" y="5749610"/>
              <a:ext cx="9831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600" dirty="0"/>
                <a:t>25 Mar – 13 May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EDA6A32-31E7-4137-9FA7-30024370545B}"/>
                </a:ext>
              </a:extLst>
            </p:cNvPr>
            <p:cNvSpPr txBox="1"/>
            <p:nvPr/>
          </p:nvSpPr>
          <p:spPr>
            <a:xfrm>
              <a:off x="8644233" y="5749610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600" dirty="0"/>
                <a:t>13  – 15 May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0095808-CD76-42BF-8C8A-A12F11D58AB7}"/>
                </a:ext>
              </a:extLst>
            </p:cNvPr>
            <p:cNvSpPr txBox="1"/>
            <p:nvPr/>
          </p:nvSpPr>
          <p:spPr>
            <a:xfrm>
              <a:off x="10769234" y="5749610"/>
              <a:ext cx="8890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600" dirty="0"/>
                <a:t>27 May 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CCF86A2-0B4B-4E8B-8C4E-C71DF2905D3C}"/>
                </a:ext>
              </a:extLst>
            </p:cNvPr>
            <p:cNvSpPr txBox="1"/>
            <p:nvPr/>
          </p:nvSpPr>
          <p:spPr>
            <a:xfrm>
              <a:off x="9605691" y="5749610"/>
              <a:ext cx="9831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600" dirty="0"/>
                <a:t>15 May</a:t>
              </a:r>
            </a:p>
          </p:txBody>
        </p:sp>
        <p:sp>
          <p:nvSpPr>
            <p:cNvPr id="181" name="Arrow: Chevron 110">
              <a:extLst>
                <a:ext uri="{FF2B5EF4-FFF2-40B4-BE49-F238E27FC236}">
                  <a16:creationId xmlns:a16="http://schemas.microsoft.com/office/drawing/2014/main" id="{7A9E7819-B5B3-4316-B6F9-7407BC80A10B}"/>
                </a:ext>
              </a:extLst>
            </p:cNvPr>
            <p:cNvSpPr/>
            <p:nvPr/>
          </p:nvSpPr>
          <p:spPr>
            <a:xfrm>
              <a:off x="6382036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CONCEPT</a:t>
              </a:r>
              <a:endParaRPr lang="en-US" sz="750" dirty="0">
                <a:solidFill>
                  <a:schemeClr val="bg1"/>
                </a:solidFill>
              </a:endParaRPr>
            </a:p>
          </p:txBody>
        </p:sp>
        <p:sp>
          <p:nvSpPr>
            <p:cNvPr id="182" name="Arrow: Chevron 111">
              <a:extLst>
                <a:ext uri="{FF2B5EF4-FFF2-40B4-BE49-F238E27FC236}">
                  <a16:creationId xmlns:a16="http://schemas.microsoft.com/office/drawing/2014/main" id="{5257E4EB-500B-4CF5-A064-F94ABAB7FF78}"/>
                </a:ext>
              </a:extLst>
            </p:cNvPr>
            <p:cNvSpPr/>
            <p:nvPr/>
          </p:nvSpPr>
          <p:spPr>
            <a:xfrm>
              <a:off x="7446163" y="5916254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MACHINE SPEC</a:t>
              </a:r>
            </a:p>
          </p:txBody>
        </p:sp>
        <p:sp>
          <p:nvSpPr>
            <p:cNvPr id="183" name="Arrow: Chevron 112">
              <a:extLst>
                <a:ext uri="{FF2B5EF4-FFF2-40B4-BE49-F238E27FC236}">
                  <a16:creationId xmlns:a16="http://schemas.microsoft.com/office/drawing/2014/main" id="{37F5CABE-AE8B-490F-B334-01348A965AC6}"/>
                </a:ext>
              </a:extLst>
            </p:cNvPr>
            <p:cNvSpPr/>
            <p:nvPr/>
          </p:nvSpPr>
          <p:spPr>
            <a:xfrm>
              <a:off x="8514875" y="5915566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CREATE DESIGN</a:t>
              </a:r>
            </a:p>
          </p:txBody>
        </p:sp>
        <p:sp>
          <p:nvSpPr>
            <p:cNvPr id="184" name="Arrow: Chevron 113">
              <a:extLst>
                <a:ext uri="{FF2B5EF4-FFF2-40B4-BE49-F238E27FC236}">
                  <a16:creationId xmlns:a16="http://schemas.microsoft.com/office/drawing/2014/main" id="{8B7F9C0E-4C5D-4484-A9AB-58BBFA5986CA}"/>
                </a:ext>
              </a:extLst>
            </p:cNvPr>
            <p:cNvSpPr/>
            <p:nvPr/>
          </p:nvSpPr>
          <p:spPr>
            <a:xfrm>
              <a:off x="9576363" y="5915231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</a:rPr>
                <a:t>DEPARTMENT HEAD REVIEW</a:t>
              </a:r>
            </a:p>
          </p:txBody>
        </p:sp>
        <p:sp>
          <p:nvSpPr>
            <p:cNvPr id="185" name="Arrow: Chevron 114">
              <a:extLst>
                <a:ext uri="{FF2B5EF4-FFF2-40B4-BE49-F238E27FC236}">
                  <a16:creationId xmlns:a16="http://schemas.microsoft.com/office/drawing/2014/main" id="{337E58F6-7573-498B-BAEE-440FDA9DBB37}"/>
                </a:ext>
              </a:extLst>
            </p:cNvPr>
            <p:cNvSpPr/>
            <p:nvPr/>
          </p:nvSpPr>
          <p:spPr>
            <a:xfrm>
              <a:off x="10639859" y="5915942"/>
              <a:ext cx="1177328" cy="314270"/>
            </a:xfrm>
            <a:prstGeom prst="chevron">
              <a:avLst>
                <a:gd name="adj" fmla="val 40000"/>
              </a:avLst>
            </a:prstGeom>
            <a:solidFill>
              <a:srgbClr val="6998AB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600" dirty="0">
                  <a:solidFill>
                    <a:schemeClr val="bg1"/>
                  </a:solidFill>
                </a:rPr>
                <a:t>PRESENTATION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155273" y="1813980"/>
            <a:ext cx="3953175" cy="3451434"/>
            <a:chOff x="5078876" y="2703376"/>
            <a:chExt cx="3953175" cy="312151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23E48CC-EF92-3BB4-1449-BC98FB9FA03A}"/>
                </a:ext>
              </a:extLst>
            </p:cNvPr>
            <p:cNvSpPr/>
            <p:nvPr/>
          </p:nvSpPr>
          <p:spPr>
            <a:xfrm>
              <a:off x="5087623" y="2833555"/>
              <a:ext cx="3944428" cy="299134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6993A05-2221-A226-AE9D-93EF26D3FCBF}"/>
                </a:ext>
              </a:extLst>
            </p:cNvPr>
            <p:cNvSpPr/>
            <p:nvPr/>
          </p:nvSpPr>
          <p:spPr>
            <a:xfrm>
              <a:off x="5312103" y="2757666"/>
              <a:ext cx="1415047" cy="162361"/>
            </a:xfrm>
            <a:prstGeom prst="rect">
              <a:avLst/>
            </a:prstGeom>
            <a:solidFill>
              <a:srgbClr val="6998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EB60514-7A00-EC56-98BF-D660513BDCD9}"/>
                </a:ext>
              </a:extLst>
            </p:cNvPr>
            <p:cNvSpPr txBox="1"/>
            <p:nvPr/>
          </p:nvSpPr>
          <p:spPr>
            <a:xfrm>
              <a:off x="5364527" y="2718690"/>
              <a:ext cx="12666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DETAIL ACTIVITY</a:t>
              </a:r>
            </a:p>
          </p:txBody>
        </p:sp>
        <p:sp>
          <p:nvSpPr>
            <p:cNvPr id="190" name="Flowchart: Connector 189"/>
            <p:cNvSpPr/>
            <p:nvPr/>
          </p:nvSpPr>
          <p:spPr>
            <a:xfrm>
              <a:off x="5078876" y="2703376"/>
              <a:ext cx="267246" cy="267246"/>
            </a:xfrm>
            <a:prstGeom prst="flowChartConnector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4</a:t>
              </a:r>
              <a:endParaRPr lang="en-US" dirty="0"/>
            </a:p>
          </p:txBody>
        </p:sp>
      </p:grpSp>
      <p:sp>
        <p:nvSpPr>
          <p:cNvPr id="250" name="Rectangle 249"/>
          <p:cNvSpPr/>
          <p:nvPr/>
        </p:nvSpPr>
        <p:spPr>
          <a:xfrm>
            <a:off x="10526255" y="394067"/>
            <a:ext cx="885210" cy="120332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BEFORE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11599860" y="405207"/>
            <a:ext cx="885210" cy="120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AFTER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23E48CC-EF92-3BB4-1449-BC98FB9FA03A}"/>
              </a:ext>
            </a:extLst>
          </p:cNvPr>
          <p:cNvSpPr/>
          <p:nvPr/>
        </p:nvSpPr>
        <p:spPr>
          <a:xfrm>
            <a:off x="5159211" y="5335579"/>
            <a:ext cx="3944428" cy="10319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ot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66993A05-2221-A226-AE9D-93EF26D3FCBF}"/>
              </a:ext>
            </a:extLst>
          </p:cNvPr>
          <p:cNvSpPr/>
          <p:nvPr/>
        </p:nvSpPr>
        <p:spPr>
          <a:xfrm>
            <a:off x="5383691" y="5281937"/>
            <a:ext cx="1415047" cy="162361"/>
          </a:xfrm>
          <a:prstGeom prst="rect">
            <a:avLst/>
          </a:prstGeom>
          <a:solidFill>
            <a:srgbClr val="6998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EB60514-7A00-EC56-98BF-D660513BDCD9}"/>
              </a:ext>
            </a:extLst>
          </p:cNvPr>
          <p:cNvSpPr txBox="1"/>
          <p:nvPr/>
        </p:nvSpPr>
        <p:spPr>
          <a:xfrm>
            <a:off x="5436114" y="5242961"/>
            <a:ext cx="1362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BREAK EVENT POINT</a:t>
            </a:r>
          </a:p>
        </p:txBody>
      </p:sp>
      <p:sp>
        <p:nvSpPr>
          <p:cNvPr id="268" name="Flowchart: Connector 267"/>
          <p:cNvSpPr/>
          <p:nvPr/>
        </p:nvSpPr>
        <p:spPr>
          <a:xfrm>
            <a:off x="5150464" y="5227647"/>
            <a:ext cx="267246" cy="267246"/>
          </a:xfrm>
          <a:prstGeom prst="flowChartConnector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  <a:endParaRPr lang="en-US" dirty="0"/>
          </a:p>
        </p:txBody>
      </p:sp>
      <p:sp>
        <p:nvSpPr>
          <p:cNvPr id="269" name="Rectangle 268"/>
          <p:cNvSpPr/>
          <p:nvPr/>
        </p:nvSpPr>
        <p:spPr>
          <a:xfrm>
            <a:off x="5220223" y="5535548"/>
            <a:ext cx="1697546" cy="2208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70" name="TextBox 269"/>
          <p:cNvSpPr txBox="1"/>
          <p:nvPr/>
        </p:nvSpPr>
        <p:spPr>
          <a:xfrm>
            <a:off x="5159211" y="5480091"/>
            <a:ext cx="176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1,5% OR = 1,1 NINKU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7042187" y="5535548"/>
            <a:ext cx="1215318" cy="2208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72" name="Right Arrow 271"/>
          <p:cNvSpPr/>
          <p:nvPr/>
        </p:nvSpPr>
        <p:spPr>
          <a:xfrm>
            <a:off x="6821519" y="5542428"/>
            <a:ext cx="188136" cy="199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4" name="TextBox 273"/>
          <p:cNvSpPr txBox="1"/>
          <p:nvPr/>
        </p:nvSpPr>
        <p:spPr>
          <a:xfrm>
            <a:off x="6993539" y="5480091"/>
            <a:ext cx="133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Rp 114.048.000</a:t>
            </a: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1444" y="7010960"/>
            <a:ext cx="6287377" cy="1838582"/>
          </a:xfrm>
          <a:prstGeom prst="rect">
            <a:avLst/>
          </a:prstGeom>
        </p:spPr>
      </p:pic>
      <p:sp>
        <p:nvSpPr>
          <p:cNvPr id="276" name="Rectangle 275"/>
          <p:cNvSpPr/>
          <p:nvPr/>
        </p:nvSpPr>
        <p:spPr>
          <a:xfrm>
            <a:off x="5219512" y="5828523"/>
            <a:ext cx="3037993" cy="4935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7" name="TextBox 276"/>
          <p:cNvSpPr txBox="1"/>
          <p:nvPr/>
        </p:nvSpPr>
        <p:spPr>
          <a:xfrm>
            <a:off x="5177415" y="5835799"/>
            <a:ext cx="1419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Price of attachment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5294966" y="6024043"/>
            <a:ext cx="1760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= Rp 7.000.000 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6383724" y="5944634"/>
            <a:ext cx="189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5B9BD5"/>
                </a:solidFill>
              </a:rPr>
              <a:t>X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6507842" y="5951520"/>
            <a:ext cx="67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 Block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055459" y="5901565"/>
            <a:ext cx="46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8304270" y="5535548"/>
            <a:ext cx="782525" cy="7865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8326524" y="5479520"/>
            <a:ext cx="722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BEP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8271897" y="5675002"/>
            <a:ext cx="10611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Rp 42.000.000 </a:t>
            </a:r>
          </a:p>
        </p:txBody>
      </p:sp>
      <p:cxnSp>
        <p:nvCxnSpPr>
          <p:cNvPr id="286" name="Straight Connector 285"/>
          <p:cNvCxnSpPr/>
          <p:nvPr/>
        </p:nvCxnSpPr>
        <p:spPr>
          <a:xfrm>
            <a:off x="8431527" y="5882976"/>
            <a:ext cx="545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8242511" y="5852354"/>
            <a:ext cx="911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Rp 114.048.000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7183437" y="5947836"/>
            <a:ext cx="111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Rp 42.000.000 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228788" y="6045140"/>
            <a:ext cx="90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= 4 Months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344E8-B86A-4971-BABE-64BB5CC91AF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33283" r="31184" b="33041"/>
          <a:stretch/>
        </p:blipFill>
        <p:spPr>
          <a:xfrm>
            <a:off x="426357" y="-1124898"/>
            <a:ext cx="1134945" cy="90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DAB0A-11CC-4530-96D8-58323B43DA0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9" t="32637" r="32270" b="37682"/>
          <a:stretch/>
        </p:blipFill>
        <p:spPr>
          <a:xfrm rot="16200000">
            <a:off x="5544606" y="1998286"/>
            <a:ext cx="968931" cy="11762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E202B0-9AE9-479A-87E0-1BFB4BC0598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50111" r="22766" b="10882"/>
          <a:stretch/>
        </p:blipFill>
        <p:spPr>
          <a:xfrm>
            <a:off x="4178666" y="-1113525"/>
            <a:ext cx="1291379" cy="10098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2BB4FB-013C-4784-8F50-22BE8FA3EAE3}"/>
              </a:ext>
            </a:extLst>
          </p:cNvPr>
          <p:cNvSpPr txBox="1"/>
          <p:nvPr/>
        </p:nvSpPr>
        <p:spPr>
          <a:xfrm>
            <a:off x="2666223" y="777007"/>
            <a:ext cx="66607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1440" indent="-91440">
              <a:buFont typeface="+mj-lt"/>
              <a:buAutoNum type="arabicPeriod"/>
            </a:pPr>
            <a:r>
              <a:rPr lang="en-US" sz="1050" dirty="0"/>
              <a:t> DS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F1ACAEE-B46B-48B0-A90A-8E086DA6DCB2}"/>
              </a:ext>
            </a:extLst>
          </p:cNvPr>
          <p:cNvSpPr txBox="1"/>
          <p:nvPr/>
        </p:nvSpPr>
        <p:spPr>
          <a:xfrm>
            <a:off x="3143302" y="778205"/>
            <a:ext cx="1125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+mj-lt"/>
              <a:buAutoNum type="arabicPeriod" startAt="2"/>
            </a:pPr>
            <a:r>
              <a:rPr lang="en-US" sz="1050" dirty="0"/>
              <a:t> CENTRAL POST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0B208C8-0A40-40BE-B57C-7E0C97BD133B}"/>
              </a:ext>
            </a:extLst>
          </p:cNvPr>
          <p:cNvSpPr txBox="1"/>
          <p:nvPr/>
        </p:nvSpPr>
        <p:spPr>
          <a:xfrm>
            <a:off x="4215940" y="779739"/>
            <a:ext cx="8328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+mj-lt"/>
              <a:buAutoNum type="arabicPeriod" startAt="3"/>
            </a:pPr>
            <a:r>
              <a:rPr lang="en-US" sz="1050" dirty="0"/>
              <a:t> COROLLA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6A6F10-3001-4BD7-84ED-E158326F8EA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 t="38532" r="32352" b="20288"/>
          <a:stretch/>
        </p:blipFill>
        <p:spPr>
          <a:xfrm>
            <a:off x="7842236" y="2015925"/>
            <a:ext cx="1198800" cy="1061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3C7698-354E-4C8E-B533-C10AA32B330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3" t="9208" r="16580" b="10242"/>
          <a:stretch/>
        </p:blipFill>
        <p:spPr>
          <a:xfrm>
            <a:off x="5267264" y="4064908"/>
            <a:ext cx="1091131" cy="1063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hlinkClick r:id="rId22" action="ppaction://hlinksldjump"/>
            <a:extLst>
              <a:ext uri="{FF2B5EF4-FFF2-40B4-BE49-F238E27FC236}">
                <a16:creationId xmlns:a16="http://schemas.microsoft.com/office/drawing/2014/main" id="{DBF09A6A-87F7-45F8-822A-E3870EDE0F31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2471" r="16430" b="31654"/>
          <a:stretch/>
        </p:blipFill>
        <p:spPr>
          <a:xfrm rot="16200000">
            <a:off x="6781566" y="2953993"/>
            <a:ext cx="2089100" cy="24582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06BA258-AE28-4D80-A0A6-3F22F0DB71B4}"/>
              </a:ext>
            </a:extLst>
          </p:cNvPr>
          <p:cNvGrpSpPr/>
          <p:nvPr/>
        </p:nvGrpSpPr>
        <p:grpSpPr>
          <a:xfrm>
            <a:off x="5283123" y="3602598"/>
            <a:ext cx="1010641" cy="461665"/>
            <a:chOff x="6292982" y="2210534"/>
            <a:chExt cx="952029" cy="461665"/>
          </a:xfrm>
        </p:grpSpPr>
        <p:sp>
          <p:nvSpPr>
            <p:cNvPr id="194" name="Speech Bubble: Rectangle with Corners Rounded 193">
              <a:extLst>
                <a:ext uri="{FF2B5EF4-FFF2-40B4-BE49-F238E27FC236}">
                  <a16:creationId xmlns:a16="http://schemas.microsoft.com/office/drawing/2014/main" id="{2EF48DA3-1771-4393-988C-5375E2506986}"/>
                </a:ext>
              </a:extLst>
            </p:cNvPr>
            <p:cNvSpPr/>
            <p:nvPr/>
          </p:nvSpPr>
          <p:spPr>
            <a:xfrm>
              <a:off x="6292982" y="2255240"/>
              <a:ext cx="952029" cy="368796"/>
            </a:xfrm>
            <a:prstGeom prst="wedgeRoundRectCallout">
              <a:avLst>
                <a:gd name="adj1" fmla="val -18009"/>
                <a:gd name="adj2" fmla="val 120249"/>
                <a:gd name="adj3" fmla="val 16667"/>
              </a:avLst>
            </a:prstGeom>
            <a:solidFill>
              <a:srgbClr val="FFF2CC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4315D0-9F73-423B-9B09-2A846F48699F}"/>
                </a:ext>
              </a:extLst>
            </p:cNvPr>
            <p:cNvSpPr txBox="1"/>
            <p:nvPr/>
          </p:nvSpPr>
          <p:spPr>
            <a:xfrm>
              <a:off x="6334404" y="2210534"/>
              <a:ext cx="839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Corolla</a:t>
              </a:r>
            </a:p>
            <a:p>
              <a:r>
                <a:rPr lang="en-US" sz="1200" dirty="0"/>
                <a:t>(32 Teeth)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7A9463-D036-4C20-B576-D661203B7818}"/>
              </a:ext>
            </a:extLst>
          </p:cNvPr>
          <p:cNvGrpSpPr/>
          <p:nvPr/>
        </p:nvGrpSpPr>
        <p:grpSpPr>
          <a:xfrm>
            <a:off x="5229476" y="3011718"/>
            <a:ext cx="988412" cy="461665"/>
            <a:chOff x="7395217" y="2062828"/>
            <a:chExt cx="988412" cy="461665"/>
          </a:xfrm>
        </p:grpSpPr>
        <p:sp>
          <p:nvSpPr>
            <p:cNvPr id="195" name="Speech Bubble: Rectangle with Corners Rounded 194">
              <a:extLst>
                <a:ext uri="{FF2B5EF4-FFF2-40B4-BE49-F238E27FC236}">
                  <a16:creationId xmlns:a16="http://schemas.microsoft.com/office/drawing/2014/main" id="{86F2F2AD-1ED1-4B5D-AEA1-BF92238A2552}"/>
                </a:ext>
              </a:extLst>
            </p:cNvPr>
            <p:cNvSpPr/>
            <p:nvPr/>
          </p:nvSpPr>
          <p:spPr>
            <a:xfrm>
              <a:off x="7420832" y="2118938"/>
              <a:ext cx="962797" cy="355948"/>
            </a:xfrm>
            <a:prstGeom prst="wedgeRoundRectCallout">
              <a:avLst>
                <a:gd name="adj1" fmla="val -19697"/>
                <a:gd name="adj2" fmla="val -128849"/>
                <a:gd name="adj3" fmla="val 16667"/>
              </a:avLst>
            </a:prstGeom>
            <a:solidFill>
              <a:srgbClr val="FFF2CC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53DBDA2-45DE-4A26-B573-255D6E7DB6E0}"/>
                </a:ext>
              </a:extLst>
            </p:cNvPr>
            <p:cNvSpPr txBox="1"/>
            <p:nvPr/>
          </p:nvSpPr>
          <p:spPr>
            <a:xfrm>
              <a:off x="7395217" y="2062828"/>
              <a:ext cx="966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Drive Shaft </a:t>
              </a:r>
            </a:p>
            <a:p>
              <a:pPr algn="ctr"/>
              <a:r>
                <a:rPr lang="en-US" sz="1200" dirty="0"/>
                <a:t>(7 Teeth)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46E370B-7793-4A80-B4B5-EDDADC7E0E7F}"/>
              </a:ext>
            </a:extLst>
          </p:cNvPr>
          <p:cNvGrpSpPr/>
          <p:nvPr/>
        </p:nvGrpSpPr>
        <p:grpSpPr>
          <a:xfrm>
            <a:off x="6683968" y="1984379"/>
            <a:ext cx="1118375" cy="461665"/>
            <a:chOff x="5055916" y="3395527"/>
            <a:chExt cx="1118375" cy="461665"/>
          </a:xfrm>
        </p:grpSpPr>
        <p:sp>
          <p:nvSpPr>
            <p:cNvPr id="43" name="Speech Bubble: Rectangle with Corners Rounded 42">
              <a:extLst>
                <a:ext uri="{FF2B5EF4-FFF2-40B4-BE49-F238E27FC236}">
                  <a16:creationId xmlns:a16="http://schemas.microsoft.com/office/drawing/2014/main" id="{8952934A-B91F-4940-A616-91DB64F614EA}"/>
                </a:ext>
              </a:extLst>
            </p:cNvPr>
            <p:cNvSpPr/>
            <p:nvPr/>
          </p:nvSpPr>
          <p:spPr>
            <a:xfrm>
              <a:off x="5159211" y="3439828"/>
              <a:ext cx="952029" cy="368796"/>
            </a:xfrm>
            <a:prstGeom prst="wedgeRoundRectCallout">
              <a:avLst>
                <a:gd name="adj1" fmla="val 91990"/>
                <a:gd name="adj2" fmla="val 386"/>
                <a:gd name="adj3" fmla="val 16667"/>
              </a:avLst>
            </a:prstGeom>
            <a:solidFill>
              <a:srgbClr val="FFF2CC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70EAC46-34D1-4E75-B974-86BDE829BAE7}"/>
                </a:ext>
              </a:extLst>
            </p:cNvPr>
            <p:cNvSpPr txBox="1"/>
            <p:nvPr/>
          </p:nvSpPr>
          <p:spPr>
            <a:xfrm>
              <a:off x="5055916" y="3395527"/>
              <a:ext cx="1118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Central Post</a:t>
              </a:r>
            </a:p>
            <a:p>
              <a:pPr algn="ctr"/>
              <a:r>
                <a:rPr lang="en-US" sz="1200" dirty="0"/>
                <a:t>(6 Teeth)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3D9B84-2BD7-44A6-A5D8-76C0DC57C866}"/>
              </a:ext>
            </a:extLst>
          </p:cNvPr>
          <p:cNvCxnSpPr>
            <a:cxnSpLocks/>
            <a:stCxn id="191" idx="3"/>
          </p:cNvCxnSpPr>
          <p:nvPr/>
        </p:nvCxnSpPr>
        <p:spPr>
          <a:xfrm>
            <a:off x="6195587" y="3242551"/>
            <a:ext cx="541630" cy="796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8A9C076D-5657-48C9-B730-888EB01295C9}"/>
              </a:ext>
            </a:extLst>
          </p:cNvPr>
          <p:cNvCxnSpPr>
            <a:cxnSpLocks/>
            <a:stCxn id="192" idx="2"/>
          </p:cNvCxnSpPr>
          <p:nvPr/>
        </p:nvCxnSpPr>
        <p:spPr>
          <a:xfrm flipH="1">
            <a:off x="6874662" y="2446044"/>
            <a:ext cx="368494" cy="807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64A35EAE-A1E6-4121-8CBD-36380DCFBB99}"/>
              </a:ext>
            </a:extLst>
          </p:cNvPr>
          <p:cNvCxnSpPr>
            <a:cxnSpLocks/>
          </p:cNvCxnSpPr>
          <p:nvPr/>
        </p:nvCxnSpPr>
        <p:spPr>
          <a:xfrm>
            <a:off x="6144738" y="3974073"/>
            <a:ext cx="640971" cy="523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EE33C706-3ADE-4B2B-94D6-3FB7F5230B92}"/>
              </a:ext>
            </a:extLst>
          </p:cNvPr>
          <p:cNvSpPr txBox="1"/>
          <p:nvPr/>
        </p:nvSpPr>
        <p:spPr>
          <a:xfrm>
            <a:off x="47274" y="71735"/>
            <a:ext cx="2512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DANDORI KAIZEN 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06BA258-AE28-4D80-A0A6-3F22F0DB71B4}"/>
              </a:ext>
            </a:extLst>
          </p:cNvPr>
          <p:cNvGrpSpPr/>
          <p:nvPr/>
        </p:nvGrpSpPr>
        <p:grpSpPr>
          <a:xfrm>
            <a:off x="6752382" y="4710742"/>
            <a:ext cx="1321740" cy="430887"/>
            <a:chOff x="6211412" y="2225901"/>
            <a:chExt cx="839132" cy="430887"/>
          </a:xfrm>
        </p:grpSpPr>
        <p:sp>
          <p:nvSpPr>
            <p:cNvPr id="151" name="Speech Bubble: Rectangle with Corners Rounded 193">
              <a:extLst>
                <a:ext uri="{FF2B5EF4-FFF2-40B4-BE49-F238E27FC236}">
                  <a16:creationId xmlns:a16="http://schemas.microsoft.com/office/drawing/2014/main" id="{2EF48DA3-1771-4393-988C-5375E2506986}"/>
                </a:ext>
              </a:extLst>
            </p:cNvPr>
            <p:cNvSpPr/>
            <p:nvPr/>
          </p:nvSpPr>
          <p:spPr>
            <a:xfrm>
              <a:off x="6292982" y="2255240"/>
              <a:ext cx="678251" cy="368796"/>
            </a:xfrm>
            <a:prstGeom prst="wedgeRoundRectCallout">
              <a:avLst>
                <a:gd name="adj1" fmla="val -28837"/>
                <a:gd name="adj2" fmla="val 44551"/>
                <a:gd name="adj3" fmla="val 16667"/>
              </a:avLst>
            </a:prstGeom>
            <a:solidFill>
              <a:srgbClr val="FFF2CC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04315D0-9F73-423B-9B09-2A846F48699F}"/>
                </a:ext>
              </a:extLst>
            </p:cNvPr>
            <p:cNvSpPr txBox="1"/>
            <p:nvPr/>
          </p:nvSpPr>
          <p:spPr>
            <a:xfrm>
              <a:off x="6211412" y="2225901"/>
              <a:ext cx="8391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NEW COMMON ATTACHMENT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337D724-4F43-4B46-8976-F52E5E1220C6}"/>
              </a:ext>
            </a:extLst>
          </p:cNvPr>
          <p:cNvSpPr txBox="1"/>
          <p:nvPr/>
        </p:nvSpPr>
        <p:spPr>
          <a:xfrm>
            <a:off x="2135670" y="6437794"/>
            <a:ext cx="48726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350" b="1" dirty="0">
                <a:solidFill>
                  <a:srgbClr val="FF0000"/>
                </a:solidFill>
                <a:highlight>
                  <a:srgbClr val="FFFF00"/>
                </a:highlight>
              </a:rPr>
              <a:t>DIGITIZING SYSTEM TO IMPROVE BF 23 INSPECTION EFFICIENCY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8161607" y="2106299"/>
            <a:ext cx="269920" cy="22222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/>
          <p:cNvSpPr/>
          <p:nvPr/>
        </p:nvSpPr>
        <p:spPr>
          <a:xfrm>
            <a:off x="5450006" y="2563730"/>
            <a:ext cx="269920" cy="224151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5574191" y="4273801"/>
            <a:ext cx="87712" cy="833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7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6568382" y="3159529"/>
            <a:ext cx="836908" cy="264144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384493" y="3170356"/>
            <a:ext cx="769178" cy="264144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83554" y="3419694"/>
            <a:ext cx="2183130" cy="264144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B51C87-26C3-FE2A-DC88-FAB43DBDFB13}"/>
              </a:ext>
            </a:extLst>
          </p:cNvPr>
          <p:cNvGrpSpPr/>
          <p:nvPr/>
        </p:nvGrpSpPr>
        <p:grpSpPr>
          <a:xfrm>
            <a:off x="-1709" y="72470"/>
            <a:ext cx="9145709" cy="408763"/>
            <a:chOff x="-8467" y="29139"/>
            <a:chExt cx="9145709" cy="40876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6FD79B3F-F280-A4DB-1C94-4CBBE4236EE0}"/>
                </a:ext>
              </a:extLst>
            </p:cNvPr>
            <p:cNvSpPr txBox="1">
              <a:spLocks/>
            </p:cNvSpPr>
            <p:nvPr/>
          </p:nvSpPr>
          <p:spPr>
            <a:xfrm>
              <a:off x="104329" y="29139"/>
              <a:ext cx="9031204" cy="369114"/>
            </a:xfrm>
            <a:prstGeom prst="rect">
              <a:avLst/>
            </a:prstGeom>
          </p:spPr>
          <p:txBody>
            <a:bodyPr wrap="square" rIns="360000"/>
            <a:lstStyle>
              <a:lvl1pPr eaLnBrk="1" hangingPunct="1">
                <a:defRPr kumimoji="1" sz="3079" b="1">
                  <a:latin typeface="Meiryo UI" panose="020B0604030504040204" pitchFamily="50" charset="-128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1204E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/>
                  <a:cs typeface="+mj-cs"/>
                </a:rPr>
                <a:t>SHEDULE ACTIVITIES</a:t>
              </a:r>
              <a:endParaRPr kumimoji="1" lang="en-ID" sz="1800" b="1" i="0" u="none" strike="noStrike" kern="0" cap="none" spc="0" normalizeH="0" baseline="0" noProof="0" dirty="0">
                <a:ln>
                  <a:noFill/>
                </a:ln>
                <a:solidFill>
                  <a:srgbClr val="01204E"/>
                </a:solidFill>
                <a:effectLst/>
                <a:uLnTx/>
                <a:uFillTx/>
                <a:latin typeface="Meiryo UI" panose="020B0604030504040204" pitchFamily="50" charset="-128"/>
                <a:ea typeface="Meiryo UI"/>
                <a:cs typeface="+mj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FA042D-73A5-6F29-F50B-97EC4676B482}"/>
                </a:ext>
              </a:extLst>
            </p:cNvPr>
            <p:cNvCxnSpPr>
              <a:cxnSpLocks/>
            </p:cNvCxnSpPr>
            <p:nvPr/>
          </p:nvCxnSpPr>
          <p:spPr>
            <a:xfrm>
              <a:off x="-8467" y="437902"/>
              <a:ext cx="914570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204E"/>
                  </a:gs>
                  <a:gs pos="49000">
                    <a:srgbClr val="028391"/>
                  </a:gs>
                  <a:gs pos="97000">
                    <a:schemeClr val="bg1"/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13959EE-3C43-A697-0F00-213C569A7745}"/>
              </a:ext>
            </a:extLst>
          </p:cNvPr>
          <p:cNvGrpSpPr/>
          <p:nvPr/>
        </p:nvGrpSpPr>
        <p:grpSpPr>
          <a:xfrm>
            <a:off x="75175" y="3262825"/>
            <a:ext cx="8993650" cy="332351"/>
            <a:chOff x="-938479" y="3264009"/>
            <a:chExt cx="8993650" cy="3323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31DE22-2634-010E-D25A-C81733FD768C}"/>
                </a:ext>
              </a:extLst>
            </p:cNvPr>
            <p:cNvSpPr/>
            <p:nvPr/>
          </p:nvSpPr>
          <p:spPr>
            <a:xfrm>
              <a:off x="135171" y="3264009"/>
              <a:ext cx="720000" cy="3259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JUL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A54430-5A6E-94D6-7278-FF10EB09504E}"/>
                </a:ext>
              </a:extLst>
            </p:cNvPr>
            <p:cNvSpPr/>
            <p:nvPr/>
          </p:nvSpPr>
          <p:spPr>
            <a:xfrm>
              <a:off x="855171" y="3264009"/>
              <a:ext cx="720000" cy="3259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AUG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4E52B0-666A-2A17-3DCA-732FBFBA116C}"/>
                </a:ext>
              </a:extLst>
            </p:cNvPr>
            <p:cNvSpPr/>
            <p:nvPr/>
          </p:nvSpPr>
          <p:spPr>
            <a:xfrm>
              <a:off x="1575171" y="3264009"/>
              <a:ext cx="720000" cy="3259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SEP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2C75AC-BBF2-F8F9-3A6D-FB09C2901306}"/>
                </a:ext>
              </a:extLst>
            </p:cNvPr>
            <p:cNvSpPr/>
            <p:nvPr/>
          </p:nvSpPr>
          <p:spPr>
            <a:xfrm>
              <a:off x="2295171" y="3264009"/>
              <a:ext cx="720000" cy="3259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OCT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D4979C-EA19-6207-47DF-FFF27CFF1DA1}"/>
                </a:ext>
              </a:extLst>
            </p:cNvPr>
            <p:cNvSpPr/>
            <p:nvPr/>
          </p:nvSpPr>
          <p:spPr>
            <a:xfrm>
              <a:off x="3015171" y="3264009"/>
              <a:ext cx="720000" cy="3259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NOV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8A68E3-1C36-7000-3AF9-D0CC952DE86D}"/>
                </a:ext>
              </a:extLst>
            </p:cNvPr>
            <p:cNvSpPr/>
            <p:nvPr/>
          </p:nvSpPr>
          <p:spPr>
            <a:xfrm>
              <a:off x="3735171" y="3264009"/>
              <a:ext cx="720000" cy="3259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DES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51772C-ACEB-3250-292F-ED3F9F10C381}"/>
                </a:ext>
              </a:extLst>
            </p:cNvPr>
            <p:cNvSpPr/>
            <p:nvPr/>
          </p:nvSpPr>
          <p:spPr>
            <a:xfrm>
              <a:off x="4455171" y="3264009"/>
              <a:ext cx="720000" cy="325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JAN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2345ED-67F7-7C90-8614-4CAA34C27CEE}"/>
                </a:ext>
              </a:extLst>
            </p:cNvPr>
            <p:cNvSpPr/>
            <p:nvPr/>
          </p:nvSpPr>
          <p:spPr>
            <a:xfrm>
              <a:off x="5175171" y="3264009"/>
              <a:ext cx="720000" cy="325999"/>
            </a:xfrm>
            <a:prstGeom prst="rect">
              <a:avLst/>
            </a:prstGeom>
            <a:solidFill>
              <a:srgbClr val="D4F3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FEB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740AE7-42BA-0C4A-B370-A637824FB4AF}"/>
                </a:ext>
              </a:extLst>
            </p:cNvPr>
            <p:cNvSpPr/>
            <p:nvPr/>
          </p:nvSpPr>
          <p:spPr>
            <a:xfrm>
              <a:off x="5895171" y="3264009"/>
              <a:ext cx="720000" cy="325999"/>
            </a:xfrm>
            <a:prstGeom prst="rect">
              <a:avLst/>
            </a:prstGeom>
            <a:solidFill>
              <a:srgbClr val="D4F3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MAR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A7C94D-4046-F93D-E803-C137049CE202}"/>
                </a:ext>
              </a:extLst>
            </p:cNvPr>
            <p:cNvSpPr/>
            <p:nvPr/>
          </p:nvSpPr>
          <p:spPr>
            <a:xfrm>
              <a:off x="6615171" y="3264009"/>
              <a:ext cx="720000" cy="325999"/>
            </a:xfrm>
            <a:prstGeom prst="rect">
              <a:avLst/>
            </a:prstGeom>
            <a:solidFill>
              <a:srgbClr val="D4F3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APR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4E6DF8-0E1C-C65D-67A4-81FF4CE5BDFE}"/>
                </a:ext>
              </a:extLst>
            </p:cNvPr>
            <p:cNvSpPr/>
            <p:nvPr/>
          </p:nvSpPr>
          <p:spPr>
            <a:xfrm>
              <a:off x="7335171" y="3264009"/>
              <a:ext cx="720000" cy="325999"/>
            </a:xfrm>
            <a:prstGeom prst="rect">
              <a:avLst/>
            </a:prstGeom>
            <a:solidFill>
              <a:srgbClr val="D4F3E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34B78F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MAY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34B78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331DE22-2634-010E-D25A-C81733FD768C}"/>
                </a:ext>
              </a:extLst>
            </p:cNvPr>
            <p:cNvSpPr/>
            <p:nvPr/>
          </p:nvSpPr>
          <p:spPr>
            <a:xfrm>
              <a:off x="-938479" y="3270360"/>
              <a:ext cx="1073650" cy="326000"/>
            </a:xfrm>
            <a:prstGeom prst="rect">
              <a:avLst/>
            </a:prstGeom>
            <a:solidFill>
              <a:srgbClr val="1345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1" u="none" strike="noStrike" kern="1200" cap="none" spc="0" normalizeH="0" baseline="0" noProof="0" dirty="0">
                  <a:ln>
                    <a:noFill/>
                  </a:ln>
                  <a:solidFill>
                    <a:srgbClr val="D4F3E9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JUN’22-JUN’23</a:t>
              </a:r>
              <a:endParaRPr kumimoji="1" lang="en-ID" sz="1100" b="1" i="1" u="none" strike="noStrike" kern="1200" cap="none" spc="0" normalizeH="0" baseline="0" noProof="0" dirty="0">
                <a:ln>
                  <a:noFill/>
                </a:ln>
                <a:solidFill>
                  <a:srgbClr val="D4F3E9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6BF86EB-B7B5-0D18-12DB-2BCB2D843F33}"/>
              </a:ext>
            </a:extLst>
          </p:cNvPr>
          <p:cNvSpPr/>
          <p:nvPr/>
        </p:nvSpPr>
        <p:spPr>
          <a:xfrm>
            <a:off x="452596" y="2242850"/>
            <a:ext cx="1534394" cy="63677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D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ACF5D6-D495-47D5-70D6-ACC9D98BBE30}"/>
              </a:ext>
            </a:extLst>
          </p:cNvPr>
          <p:cNvSpPr txBox="1"/>
          <p:nvPr/>
        </p:nvSpPr>
        <p:spPr>
          <a:xfrm>
            <a:off x="736614" y="2012490"/>
            <a:ext cx="993916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DOJOU TRAINING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BB6C2AE-4EE8-754D-985A-D9040B7B7360}"/>
              </a:ext>
            </a:extLst>
          </p:cNvPr>
          <p:cNvSpPr/>
          <p:nvPr/>
        </p:nvSpPr>
        <p:spPr>
          <a:xfrm>
            <a:off x="4540078" y="747997"/>
            <a:ext cx="2265435" cy="210889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D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47C96E1-711F-55B0-974E-FEEB9114FA52}"/>
              </a:ext>
            </a:extLst>
          </p:cNvPr>
          <p:cNvSpPr/>
          <p:nvPr/>
        </p:nvSpPr>
        <p:spPr>
          <a:xfrm>
            <a:off x="2151799" y="764493"/>
            <a:ext cx="2160000" cy="2092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D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C6C4D31-0673-6A9A-E261-1E37567EB16D}"/>
              </a:ext>
            </a:extLst>
          </p:cNvPr>
          <p:cNvSpPr txBox="1"/>
          <p:nvPr/>
        </p:nvSpPr>
        <p:spPr>
          <a:xfrm>
            <a:off x="2215268" y="640637"/>
            <a:ext cx="399468" cy="261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pPr marL="0" marR="0" lvl="0" indent="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DX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BCE7D0E-E426-EE4C-F716-1AA703388ED8}"/>
              </a:ext>
            </a:extLst>
          </p:cNvPr>
          <p:cNvSpPr txBox="1"/>
          <p:nvPr/>
        </p:nvSpPr>
        <p:spPr>
          <a:xfrm>
            <a:off x="2215268" y="865240"/>
            <a:ext cx="144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03849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Developing BIG Data Visualization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5B0DFDF-89A5-B4B7-74F5-65BD45EB2798}"/>
              </a:ext>
            </a:extLst>
          </p:cNvPr>
          <p:cNvSpPr txBox="1"/>
          <p:nvPr/>
        </p:nvSpPr>
        <p:spPr>
          <a:xfrm>
            <a:off x="4689338" y="633011"/>
            <a:ext cx="1669751" cy="430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MANUFACTURING (440 – BF43 )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B26C61B-0B03-D2B0-8A1A-61B86C59AF31}"/>
              </a:ext>
            </a:extLst>
          </p:cNvPr>
          <p:cNvSpPr txBox="1"/>
          <p:nvPr/>
        </p:nvSpPr>
        <p:spPr>
          <a:xfrm>
            <a:off x="7739814" y="4034128"/>
            <a:ext cx="1147850" cy="26161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KCA in BF43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9781F61-2F04-15BF-4F17-D7A0F15C33BD}"/>
              </a:ext>
            </a:extLst>
          </p:cNvPr>
          <p:cNvSpPr txBox="1"/>
          <p:nvPr/>
        </p:nvSpPr>
        <p:spPr>
          <a:xfrm>
            <a:off x="4626688" y="1167193"/>
            <a:ext cx="129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Work System</a:t>
            </a:r>
          </a:p>
          <a:p>
            <a:pPr marL="171450" marR="0" lvl="0" indent="-17145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of product functions, job desk and rules of working on production line.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6724F4-7C7B-5C11-940A-F40570525B78}"/>
              </a:ext>
            </a:extLst>
          </p:cNvPr>
          <p:cNvSpPr/>
          <p:nvPr/>
        </p:nvSpPr>
        <p:spPr>
          <a:xfrm>
            <a:off x="6986836" y="1251066"/>
            <a:ext cx="1242089" cy="160582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D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D6A9CB6-AD50-D70C-4025-34D02C475483}"/>
              </a:ext>
            </a:extLst>
          </p:cNvPr>
          <p:cNvSpPr txBox="1"/>
          <p:nvPr/>
        </p:nvSpPr>
        <p:spPr>
          <a:xfrm>
            <a:off x="7065371" y="1031418"/>
            <a:ext cx="923454" cy="43088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KAIZEN ACTIVITY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Action Button: Go Forward or Next 131">
            <a:hlinkClick r:id="" action="ppaction://noaction"/>
            <a:extLst>
              <a:ext uri="{FF2B5EF4-FFF2-40B4-BE49-F238E27FC236}">
                <a16:creationId xmlns:a16="http://schemas.microsoft.com/office/drawing/2014/main" id="{78FBE2D5-F394-A605-429E-E7F0DDD7C0E1}"/>
              </a:ext>
            </a:extLst>
          </p:cNvPr>
          <p:cNvSpPr/>
          <p:nvPr/>
        </p:nvSpPr>
        <p:spPr>
          <a:xfrm>
            <a:off x="1528041" y="5696863"/>
            <a:ext cx="228367" cy="192485"/>
          </a:xfrm>
          <a:prstGeom prst="actionButtonForwardNext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3" name="Action Button: Go Forward or Next 132">
            <a:hlinkClick r:id="" action="ppaction://noaction"/>
            <a:extLst>
              <a:ext uri="{FF2B5EF4-FFF2-40B4-BE49-F238E27FC236}">
                <a16:creationId xmlns:a16="http://schemas.microsoft.com/office/drawing/2014/main" id="{7C7DACAA-04D3-2EAA-5ABC-35F9E1319096}"/>
              </a:ext>
            </a:extLst>
          </p:cNvPr>
          <p:cNvSpPr/>
          <p:nvPr/>
        </p:nvSpPr>
        <p:spPr>
          <a:xfrm>
            <a:off x="6541917" y="2614595"/>
            <a:ext cx="228367" cy="192485"/>
          </a:xfrm>
          <a:prstGeom prst="actionButtonForwardNext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05830" y="3940031"/>
            <a:ext cx="3189084" cy="2163818"/>
            <a:chOff x="612000" y="4029023"/>
            <a:chExt cx="3189084" cy="216381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1D2F93-F925-D1B8-69AE-AE60E0D50278}"/>
                </a:ext>
              </a:extLst>
            </p:cNvPr>
            <p:cNvSpPr/>
            <p:nvPr/>
          </p:nvSpPr>
          <p:spPr>
            <a:xfrm>
              <a:off x="612000" y="4159311"/>
              <a:ext cx="3158933" cy="183344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7007C8-BBBB-DE6B-529D-301866FF60C8}"/>
                </a:ext>
              </a:extLst>
            </p:cNvPr>
            <p:cNvSpPr txBox="1"/>
            <p:nvPr/>
          </p:nvSpPr>
          <p:spPr>
            <a:xfrm>
              <a:off x="720383" y="4029023"/>
              <a:ext cx="399468" cy="2616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rPr>
                <a:t>DX</a:t>
              </a:r>
              <a:endParaRPr kumimoji="1" lang="en-ID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82248A-2925-6052-F7F4-62FBEC088989}"/>
                </a:ext>
              </a:extLst>
            </p:cNvPr>
            <p:cNvSpPr txBox="1"/>
            <p:nvPr/>
          </p:nvSpPr>
          <p:spPr>
            <a:xfrm>
              <a:off x="720383" y="4257486"/>
              <a:ext cx="2370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Developed Digitalize System at HRGA by Power Platform</a:t>
              </a:r>
              <a:endParaRPr kumimoji="1" lang="en-ID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endParaRPr>
            </a:p>
          </p:txBody>
        </p:sp>
        <p:sp>
          <p:nvSpPr>
            <p:cNvPr id="129" name="Action Button: Go Forward or Next 128">
              <a:hlinkClick r:id="" action="ppaction://noaction"/>
              <a:extLst>
                <a:ext uri="{FF2B5EF4-FFF2-40B4-BE49-F238E27FC236}">
                  <a16:creationId xmlns:a16="http://schemas.microsoft.com/office/drawing/2014/main" id="{251AD2DD-23F0-C579-9601-8F83D0A71CFA}"/>
                </a:ext>
              </a:extLst>
            </p:cNvPr>
            <p:cNvSpPr/>
            <p:nvPr/>
          </p:nvSpPr>
          <p:spPr>
            <a:xfrm>
              <a:off x="3482434" y="4203479"/>
              <a:ext cx="228367" cy="192485"/>
            </a:xfrm>
            <a:prstGeom prst="actionButtonForwardNext">
              <a:avLst/>
            </a:prstGeom>
            <a:solidFill>
              <a:srgbClr val="FFFF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BC16FE19-026D-879E-CC86-5A23E515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490" y="4717787"/>
              <a:ext cx="1421906" cy="68240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C21E2F0-5D60-9DA2-18E6-A2BE639E4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52879" y="4682046"/>
              <a:ext cx="828974" cy="4628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51E023F-C2D2-1021-1475-0B4C3E485647}"/>
                </a:ext>
              </a:extLst>
            </p:cNvPr>
            <p:cNvSpPr txBox="1"/>
            <p:nvPr/>
          </p:nvSpPr>
          <p:spPr>
            <a:xfrm>
              <a:off x="1275391" y="4866067"/>
              <a:ext cx="797704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One Stop Service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E952632-8D43-B6E7-48E0-A4655CE4E553}"/>
                </a:ext>
              </a:extLst>
            </p:cNvPr>
            <p:cNvSpPr txBox="1"/>
            <p:nvPr/>
          </p:nvSpPr>
          <p:spPr>
            <a:xfrm>
              <a:off x="724165" y="5292595"/>
              <a:ext cx="3076919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Reduce Paper Usage (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 RIM /Year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 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Reduce Cost Software Development (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save 200jt 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Reduce Man Hours (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73 Hours / Month </a:t>
              </a:r>
              <a:r>
                <a:rPr kumimoji="1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endParaRPr kumimoji="1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BF034750-4A07-AF8F-1212-B5B09690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5577" y="4770941"/>
              <a:ext cx="697414" cy="8080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450B6948-33E2-C15E-108C-37D456BA9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3893" y="4925654"/>
              <a:ext cx="738669" cy="55395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3" name="Picture 142">
            <a:extLst>
              <a:ext uri="{FF2B5EF4-FFF2-40B4-BE49-F238E27FC236}">
                <a16:creationId xmlns:a16="http://schemas.microsoft.com/office/drawing/2014/main" id="{0EBC9C5F-B818-E7B0-CD5B-F39F72B00AE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977" y="1417314"/>
            <a:ext cx="1073956" cy="61790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E2E2ADE-12AF-A5E8-06DF-D3422EC24A1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118" y="2116034"/>
            <a:ext cx="1136332" cy="670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6D01A3F-6B10-B9E6-D6C6-FE235B9E8C87}"/>
              </a:ext>
            </a:extLst>
          </p:cNvPr>
          <p:cNvSpPr txBox="1"/>
          <p:nvPr/>
        </p:nvSpPr>
        <p:spPr>
          <a:xfrm>
            <a:off x="2202979" y="1502044"/>
            <a:ext cx="95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28391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HRSS DASBOARD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AFDB5D1-F99C-0EE0-B2C7-59519D297275}"/>
              </a:ext>
            </a:extLst>
          </p:cNvPr>
          <p:cNvSpPr txBox="1"/>
          <p:nvPr/>
        </p:nvSpPr>
        <p:spPr>
          <a:xfrm>
            <a:off x="3132000" y="2331234"/>
            <a:ext cx="138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28391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MANUFACTURING DASBOARD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D87E154-3744-FA18-399C-C8D7ED71F99B}"/>
              </a:ext>
            </a:extLst>
          </p:cNvPr>
          <p:cNvSpPr txBox="1"/>
          <p:nvPr/>
        </p:nvSpPr>
        <p:spPr>
          <a:xfrm>
            <a:off x="571859" y="2436287"/>
            <a:ext cx="1234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4 Days Training Basic knowledge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FDB5D1-F99C-0EE0-B2C7-59519D297275}"/>
              </a:ext>
            </a:extLst>
          </p:cNvPr>
          <p:cNvSpPr txBox="1"/>
          <p:nvPr/>
        </p:nvSpPr>
        <p:spPr>
          <a:xfrm>
            <a:off x="6881528" y="1485419"/>
            <a:ext cx="1347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28391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REDUCE LOSS TIME BY KARAKURI HYBRID</a:t>
            </a:r>
          </a:p>
        </p:txBody>
      </p:sp>
      <p:sp>
        <p:nvSpPr>
          <p:cNvPr id="65" name="Action Button: Go Forward or Next 132">
            <a:hlinkClick r:id="" action="ppaction://noaction"/>
            <a:extLst>
              <a:ext uri="{FF2B5EF4-FFF2-40B4-BE49-F238E27FC236}">
                <a16:creationId xmlns:a16="http://schemas.microsoft.com/office/drawing/2014/main" id="{7C7DACAA-04D3-2EAA-5ABC-35F9E1319096}"/>
              </a:ext>
            </a:extLst>
          </p:cNvPr>
          <p:cNvSpPr/>
          <p:nvPr/>
        </p:nvSpPr>
        <p:spPr>
          <a:xfrm>
            <a:off x="7908638" y="2554576"/>
            <a:ext cx="228367" cy="192485"/>
          </a:xfrm>
          <a:prstGeom prst="actionButtonForwardNext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8104" y="1850254"/>
            <a:ext cx="767646" cy="9033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53671" y="3939513"/>
            <a:ext cx="2451341" cy="1971824"/>
            <a:chOff x="5040383" y="4020433"/>
            <a:chExt cx="2451341" cy="197182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0497F3A-4F1B-49DA-EA99-124B4A0C3F10}"/>
                </a:ext>
              </a:extLst>
            </p:cNvPr>
            <p:cNvSpPr/>
            <p:nvPr/>
          </p:nvSpPr>
          <p:spPr>
            <a:xfrm>
              <a:off x="5040383" y="4158808"/>
              <a:ext cx="2273675" cy="1833449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96C73F-6940-DEB3-5D75-7D898A7E5971}"/>
                </a:ext>
              </a:extLst>
            </p:cNvPr>
            <p:cNvSpPr txBox="1"/>
            <p:nvPr/>
          </p:nvSpPr>
          <p:spPr>
            <a:xfrm>
              <a:off x="5263943" y="4020433"/>
              <a:ext cx="420308" cy="2616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rPr>
                <a:t>TIE</a:t>
              </a:r>
              <a:endParaRPr kumimoji="1" lang="en-ID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AECCB6B-2FC9-ADCC-C294-90503154CA0C}"/>
                </a:ext>
              </a:extLst>
            </p:cNvPr>
            <p:cNvSpPr txBox="1"/>
            <p:nvPr/>
          </p:nvSpPr>
          <p:spPr>
            <a:xfrm>
              <a:off x="5083683" y="4295771"/>
              <a:ext cx="18357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03849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Meiryo UI"/>
                  <a:cs typeface="Calibri" panose="020F0502020204030204" pitchFamily="34" charset="0"/>
                </a:rPr>
                <a:t>Training Basic TIE for knowledge Find Kaizen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ACADEBB-5820-3799-78C1-40153915BE8B}"/>
                </a:ext>
              </a:extLst>
            </p:cNvPr>
            <p:cNvSpPr txBox="1"/>
            <p:nvPr/>
          </p:nvSpPr>
          <p:spPr>
            <a:xfrm>
              <a:off x="5040383" y="5178239"/>
              <a:ext cx="245134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TIE BASIC 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SCW Type 1 &amp; 3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Find Abnormality &amp; Loss Time in line</a:t>
              </a:r>
            </a:p>
            <a:p>
              <a:pPr marL="171450" marR="0" lvl="0" indent="-171450" algn="just" defTabSz="803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1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Support Developing “POLICMENT”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A371293-536C-A939-97D1-9253259D4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1139" y="4732559"/>
              <a:ext cx="940571" cy="61012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6BF86EB-B7B5-0D18-12DB-2BCB2D843F33}"/>
              </a:ext>
            </a:extLst>
          </p:cNvPr>
          <p:cNvSpPr/>
          <p:nvPr/>
        </p:nvSpPr>
        <p:spPr>
          <a:xfrm>
            <a:off x="280770" y="4070318"/>
            <a:ext cx="1534394" cy="186438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D" sz="158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30" name="Elbow Connector 29"/>
          <p:cNvCxnSpPr>
            <a:stCxn id="36" idx="2"/>
            <a:endCxn id="86" idx="0"/>
          </p:cNvCxnSpPr>
          <p:nvPr/>
        </p:nvCxnSpPr>
        <p:spPr>
          <a:xfrm rot="16200000" flipH="1">
            <a:off x="2836968" y="3421989"/>
            <a:ext cx="386481" cy="910178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102" idx="0"/>
            <a:endCxn id="98" idx="2"/>
          </p:cNvCxnSpPr>
          <p:nvPr/>
        </p:nvCxnSpPr>
        <p:spPr>
          <a:xfrm rot="16200000" flipV="1">
            <a:off x="3843707" y="2244980"/>
            <a:ext cx="313468" cy="1537283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1" idx="0"/>
            <a:endCxn id="85" idx="2"/>
          </p:cNvCxnSpPr>
          <p:nvPr/>
        </p:nvCxnSpPr>
        <p:spPr>
          <a:xfrm rot="16200000" flipV="1">
            <a:off x="1172710" y="2926710"/>
            <a:ext cx="383198" cy="289032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68" idx="2"/>
            <a:endCxn id="136" idx="0"/>
          </p:cNvCxnSpPr>
          <p:nvPr/>
        </p:nvCxnSpPr>
        <p:spPr>
          <a:xfrm rot="16200000" flipH="1">
            <a:off x="640328" y="3566847"/>
            <a:ext cx="350923" cy="407579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117" idx="0"/>
            <a:endCxn id="92" idx="2"/>
          </p:cNvCxnSpPr>
          <p:nvPr/>
        </p:nvCxnSpPr>
        <p:spPr>
          <a:xfrm rot="16200000" flipV="1">
            <a:off x="6178496" y="2351189"/>
            <a:ext cx="302641" cy="131404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34" idx="0"/>
            <a:endCxn id="125" idx="2"/>
          </p:cNvCxnSpPr>
          <p:nvPr/>
        </p:nvCxnSpPr>
        <p:spPr>
          <a:xfrm rot="16200000" flipV="1">
            <a:off x="7595384" y="2869384"/>
            <a:ext cx="405939" cy="380944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29" idx="2"/>
            <a:endCxn id="90" idx="0"/>
          </p:cNvCxnSpPr>
          <p:nvPr/>
        </p:nvCxnSpPr>
        <p:spPr>
          <a:xfrm rot="16200000" flipH="1">
            <a:off x="5815135" y="3602514"/>
            <a:ext cx="489064" cy="461684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9AACF5D6-D495-47D5-70D6-ACC9D98BBE30}"/>
              </a:ext>
            </a:extLst>
          </p:cNvPr>
          <p:cNvSpPr txBox="1"/>
          <p:nvPr/>
        </p:nvSpPr>
        <p:spPr>
          <a:xfrm>
            <a:off x="522621" y="3946099"/>
            <a:ext cx="993916" cy="43088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803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TRAINING at DNIA</a:t>
            </a:r>
            <a:endParaRPr kumimoji="1" lang="en-ID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D87E154-3744-FA18-399C-C8D7ED71F99B}"/>
              </a:ext>
            </a:extLst>
          </p:cNvPr>
          <p:cNvSpPr txBox="1"/>
          <p:nvPr/>
        </p:nvSpPr>
        <p:spPr>
          <a:xfrm>
            <a:off x="385646" y="4430294"/>
            <a:ext cx="1397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03849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In class and Out class </a:t>
            </a:r>
          </a:p>
          <a:p>
            <a:pPr marL="0" marR="0" lvl="0" indent="0" algn="l" defTabSz="803849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eiryo UI"/>
                <a:cs typeface="Calibri" panose="020F0502020204030204" pitchFamily="34" charset="0"/>
              </a:rPr>
              <a:t>Training (Learning about Soft Skill and Hard Skill)</a:t>
            </a:r>
          </a:p>
        </p:txBody>
      </p:sp>
      <p:cxnSp>
        <p:nvCxnSpPr>
          <p:cNvPr id="79" name="Elbow Connector 78"/>
          <p:cNvCxnSpPr>
            <a:stCxn id="42" idx="2"/>
            <a:endCxn id="115" idx="0"/>
          </p:cNvCxnSpPr>
          <p:nvPr/>
        </p:nvCxnSpPr>
        <p:spPr>
          <a:xfrm rot="5400000">
            <a:off x="8288630" y="3613933"/>
            <a:ext cx="445304" cy="395086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842289" y="1614061"/>
            <a:ext cx="823818" cy="67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BFC1C-F1CB-34B4-8894-ED36263F0DF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92" y="5214400"/>
            <a:ext cx="882989" cy="662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5B035B-6546-4E17-8E32-7288223096F3}"/>
              </a:ext>
            </a:extLst>
          </p:cNvPr>
          <p:cNvSpPr txBox="1"/>
          <p:nvPr/>
        </p:nvSpPr>
        <p:spPr>
          <a:xfrm>
            <a:off x="2265713" y="6264145"/>
            <a:ext cx="6086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During OJT at DMIA </a:t>
            </a:r>
            <a:r>
              <a:rPr kumimoji="1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 Learned A Lot</a:t>
            </a: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Especially The </a:t>
            </a:r>
            <a:r>
              <a:rPr kumimoji="1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Actual Conditions</a:t>
            </a: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In The Field While </a:t>
            </a:r>
            <a:r>
              <a:rPr kumimoji="1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42404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86665CC-BD9C-A944-99CF-9AB1A518CC5A}"/>
              </a:ext>
            </a:extLst>
          </p:cNvPr>
          <p:cNvGrpSpPr/>
          <p:nvPr/>
        </p:nvGrpSpPr>
        <p:grpSpPr>
          <a:xfrm>
            <a:off x="4715878" y="3340111"/>
            <a:ext cx="1431013" cy="1184256"/>
            <a:chOff x="3960197" y="4145587"/>
            <a:chExt cx="2152841" cy="118425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178E524-2411-0290-A641-EBC4DA97A886}"/>
                </a:ext>
              </a:extLst>
            </p:cNvPr>
            <p:cNvSpPr/>
            <p:nvPr/>
          </p:nvSpPr>
          <p:spPr>
            <a:xfrm>
              <a:off x="3993105" y="4145587"/>
              <a:ext cx="2119933" cy="116377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  <a:ea typeface="Meiryo UI" panose="020B060403050404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4155DD-0D79-9CE6-9B92-F5539AD992E8}"/>
                </a:ext>
              </a:extLst>
            </p:cNvPr>
            <p:cNvSpPr txBox="1"/>
            <p:nvPr/>
          </p:nvSpPr>
          <p:spPr>
            <a:xfrm>
              <a:off x="3960197" y="4314180"/>
              <a:ext cx="21393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 algn="l">
                <a:buFont typeface="+mj-lt"/>
                <a:buAutoNum type="arabicPeriod"/>
              </a:pPr>
              <a:r>
                <a:rPr lang="en-US" sz="11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</a:t>
              </a: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Learn about </a:t>
              </a:r>
              <a:r>
                <a:rPr lang="en-US" sz="1200" b="1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Basic TIE</a:t>
              </a:r>
              <a:endParaRPr lang="en-US" sz="7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Make </a:t>
              </a:r>
              <a:r>
                <a:rPr lang="en-US" sz="1200" b="1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SWC type 1 &amp; 3 and MIFC </a:t>
              </a: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in line BF23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BF37DEA-48E3-21AD-1F66-5B0E44BAEC5D}"/>
              </a:ext>
            </a:extLst>
          </p:cNvPr>
          <p:cNvSpPr/>
          <p:nvPr/>
        </p:nvSpPr>
        <p:spPr>
          <a:xfrm>
            <a:off x="3336893" y="3361445"/>
            <a:ext cx="1288532" cy="7436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A3BEFBF-EEC3-1D33-AA03-D40B594C5530}"/>
              </a:ext>
            </a:extLst>
          </p:cNvPr>
          <p:cNvSpPr/>
          <p:nvPr/>
        </p:nvSpPr>
        <p:spPr>
          <a:xfrm>
            <a:off x="1931900" y="3367130"/>
            <a:ext cx="1091341" cy="10545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2612A7-E419-21FD-9648-668E582A0133}"/>
              </a:ext>
            </a:extLst>
          </p:cNvPr>
          <p:cNvSpPr/>
          <p:nvPr/>
        </p:nvSpPr>
        <p:spPr>
          <a:xfrm>
            <a:off x="172952" y="3362322"/>
            <a:ext cx="1588810" cy="1367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0147FC-40CE-A6F3-3F6A-4D77BF603F4B}"/>
              </a:ext>
            </a:extLst>
          </p:cNvPr>
          <p:cNvSpPr txBox="1"/>
          <p:nvPr/>
        </p:nvSpPr>
        <p:spPr>
          <a:xfrm>
            <a:off x="3308322" y="3486161"/>
            <a:ext cx="135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ea typeface="Meiryo UI" panose="020B0604030504040204"/>
                <a:cs typeface="Roboto" panose="02000000000000000000" pitchFamily="2" charset="0"/>
              </a:rPr>
              <a:t>Project </a:t>
            </a:r>
            <a:r>
              <a:rPr lang="en-US" sz="1200" b="1" dirty="0">
                <a:latin typeface="+mj-lt"/>
                <a:ea typeface="Meiryo UI" panose="020B0604030504040204"/>
                <a:cs typeface="Roboto" panose="02000000000000000000" pitchFamily="2" charset="0"/>
              </a:rPr>
              <a:t>digitalization</a:t>
            </a:r>
            <a:r>
              <a:rPr lang="en-US" sz="1200" dirty="0">
                <a:latin typeface="+mj-lt"/>
                <a:ea typeface="Meiryo UI" panose="020B0604030504040204"/>
                <a:cs typeface="Roboto" panose="02000000000000000000" pitchFamily="2" charset="0"/>
              </a:rPr>
              <a:t> and </a:t>
            </a:r>
            <a:r>
              <a:rPr lang="en-US" sz="1200" b="1" dirty="0">
                <a:latin typeface="+mj-lt"/>
                <a:ea typeface="Meiryo UI" panose="020B0604030504040204"/>
                <a:cs typeface="Roboto" panose="02000000000000000000" pitchFamily="2" charset="0"/>
              </a:rPr>
              <a:t>visualization</a:t>
            </a:r>
          </a:p>
        </p:txBody>
      </p:sp>
      <p:grpSp>
        <p:nvGrpSpPr>
          <p:cNvPr id="161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62" name="object 1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470901" y="56514"/>
            <a:ext cx="505078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2/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1. 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C2D72E-D9FB-6055-5CE7-E8A2424AF58F}"/>
              </a:ext>
            </a:extLst>
          </p:cNvPr>
          <p:cNvSpPr txBox="1"/>
          <p:nvPr/>
        </p:nvSpPr>
        <p:spPr>
          <a:xfrm>
            <a:off x="125949" y="1056925"/>
            <a:ext cx="3353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Bef>
                <a:spcPts val="600"/>
              </a:spcBef>
              <a:buFont typeface="+mj-lt"/>
              <a:buAutoNum type="arabicPeriod"/>
            </a:pPr>
            <a:r>
              <a:rPr lang="en-US" sz="1200" b="1" dirty="0">
                <a:latin typeface="+mj-lt"/>
                <a:ea typeface="Meiryo UI" panose="020B0604030504040204"/>
              </a:rPr>
              <a:t>SMK Negri 1 Kota Bekasi</a:t>
            </a:r>
            <a:r>
              <a:rPr lang="en-US" sz="1100" b="1" dirty="0">
                <a:latin typeface="+mj-lt"/>
                <a:ea typeface="Meiryo UI" panose="020B0604030504040204"/>
              </a:rPr>
              <a:t> </a:t>
            </a:r>
            <a:r>
              <a:rPr lang="en-US" sz="1100" b="1" dirty="0">
                <a:latin typeface="+mj-lt"/>
                <a:ea typeface="Meiryo UI" panose="020B0604030504040204"/>
                <a:sym typeface="Wingdings" panose="05000000000000000000" pitchFamily="2" charset="2"/>
              </a:rPr>
              <a:t></a:t>
            </a:r>
            <a:r>
              <a:rPr lang="en-US" sz="1100" b="1" dirty="0">
                <a:latin typeface="+mj-lt"/>
                <a:ea typeface="Meiryo UI" panose="020B0604030504040204"/>
              </a:rPr>
              <a:t> </a:t>
            </a:r>
            <a:r>
              <a:rPr lang="en-US" sz="1200" dirty="0">
                <a:latin typeface="+mj-lt"/>
                <a:ea typeface="Meiryo UI" panose="020B0604030504040204"/>
              </a:rPr>
              <a:t>Mechanical Engineering</a:t>
            </a:r>
            <a:endParaRPr lang="en-US" sz="1200" b="1" dirty="0">
              <a:latin typeface="+mj-lt"/>
              <a:ea typeface="Meiryo UI" panose="020B0604030504040204"/>
            </a:endParaRPr>
          </a:p>
          <a:p>
            <a:pPr marL="182880" indent="-182880">
              <a:spcBef>
                <a:spcPts val="600"/>
              </a:spcBef>
              <a:buFont typeface="+mj-lt"/>
              <a:buAutoNum type="arabicPeriod"/>
            </a:pPr>
            <a:r>
              <a:rPr lang="en-US" sz="1200" b="1" dirty="0">
                <a:latin typeface="+mj-lt"/>
                <a:ea typeface="Meiryo UI" panose="020B0604030504040204"/>
              </a:rPr>
              <a:t>KOSEN Denso Manufacturing Indonesia</a:t>
            </a:r>
          </a:p>
          <a:p>
            <a:pPr marL="182880" indent="-182880">
              <a:spcBef>
                <a:spcPts val="600"/>
              </a:spcBef>
              <a:buFont typeface="+mj-lt"/>
              <a:buAutoNum type="arabicPeriod"/>
            </a:pPr>
            <a:r>
              <a:rPr lang="en-US" sz="1200" b="1" dirty="0">
                <a:latin typeface="+mj-lt"/>
                <a:ea typeface="Meiryo UI" panose="020B0604030504040204"/>
              </a:rPr>
              <a:t>Polytechnic STMI Jakarta </a:t>
            </a:r>
            <a:r>
              <a:rPr lang="en-US" sz="1200" b="1" dirty="0">
                <a:latin typeface="+mj-lt"/>
                <a:ea typeface="Meiryo UI" panose="020B0604030504040204"/>
                <a:sym typeface="Wingdings" panose="05000000000000000000" pitchFamily="2" charset="2"/>
              </a:rPr>
              <a:t></a:t>
            </a:r>
            <a:r>
              <a:rPr lang="en-US" sz="1200" dirty="0">
                <a:latin typeface="+mj-lt"/>
                <a:ea typeface="Meiryo UI" panose="020B0604030504040204"/>
              </a:rPr>
              <a:t> Manufacturing Process</a:t>
            </a:r>
          </a:p>
        </p:txBody>
      </p:sp>
      <p:sp>
        <p:nvSpPr>
          <p:cNvPr id="50" name="object 20">
            <a:extLst>
              <a:ext uri="{FF2B5EF4-FFF2-40B4-BE49-F238E27FC236}">
                <a16:creationId xmlns:a16="http://schemas.microsoft.com/office/drawing/2014/main" id="{87B83488-109D-0FB5-C184-7C0804A2EDC4}"/>
              </a:ext>
            </a:extLst>
          </p:cNvPr>
          <p:cNvSpPr txBox="1"/>
          <p:nvPr/>
        </p:nvSpPr>
        <p:spPr>
          <a:xfrm>
            <a:off x="3183119" y="1151845"/>
            <a:ext cx="2478715" cy="1043234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875"/>
              </a:spcBef>
              <a:buFont typeface="+mj-lt"/>
              <a:buAutoNum type="arabicPeriod"/>
              <a:tabLst>
                <a:tab pos="354965" algn="l"/>
              </a:tabLst>
            </a:pPr>
            <a:r>
              <a:rPr sz="1200" dirty="0">
                <a:latin typeface="+mj-lt"/>
                <a:ea typeface="Meiryo UI" panose="020B0604030504040204"/>
                <a:cs typeface="Arial"/>
              </a:rPr>
              <a:t>Basic</a:t>
            </a:r>
            <a:r>
              <a:rPr sz="1200" spc="9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dirty="0">
                <a:latin typeface="+mj-lt"/>
                <a:ea typeface="Meiryo UI" panose="020B0604030504040204"/>
                <a:cs typeface="Arial"/>
              </a:rPr>
              <a:t>Mentality</a:t>
            </a:r>
            <a:r>
              <a:rPr sz="1200" spc="17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dirty="0">
                <a:latin typeface="+mj-lt"/>
                <a:ea typeface="Meiryo UI" panose="020B0604030504040204"/>
                <a:cs typeface="Arial"/>
              </a:rPr>
              <a:t>&amp;</a:t>
            </a:r>
            <a:r>
              <a:rPr sz="1200" spc="4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dirty="0">
                <a:latin typeface="+mj-lt"/>
                <a:ea typeface="Meiryo UI" panose="020B0604030504040204"/>
                <a:cs typeface="Arial"/>
              </a:rPr>
              <a:t>Leadership</a:t>
            </a:r>
            <a:r>
              <a:rPr sz="1200" spc="21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b="1" spc="-10" dirty="0">
                <a:latin typeface="+mj-lt"/>
                <a:ea typeface="Meiryo UI" panose="020B0604030504040204"/>
                <a:cs typeface="Arial"/>
              </a:rPr>
              <a:t>(RMBS)</a:t>
            </a:r>
            <a:endParaRPr sz="1200" b="1" dirty="0">
              <a:latin typeface="+mj-lt"/>
              <a:ea typeface="Meiryo UI" panose="020B0604030504040204"/>
              <a:cs typeface="Arial"/>
            </a:endParaRPr>
          </a:p>
          <a:p>
            <a:pPr marL="182880" indent="-182880">
              <a:lnSpc>
                <a:spcPct val="100000"/>
              </a:lnSpc>
              <a:spcBef>
                <a:spcPts val="780"/>
              </a:spcBef>
              <a:buFont typeface="+mj-lt"/>
              <a:buAutoNum type="arabicPeriod"/>
              <a:tabLst>
                <a:tab pos="354965" algn="l"/>
              </a:tabLst>
            </a:pPr>
            <a:r>
              <a:rPr sz="1200" dirty="0">
                <a:latin typeface="+mj-lt"/>
                <a:ea typeface="Meiryo UI" panose="020B0604030504040204"/>
                <a:cs typeface="Arial"/>
              </a:rPr>
              <a:t>BNSP</a:t>
            </a:r>
            <a:r>
              <a:rPr sz="1200" spc="5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b="1" dirty="0">
                <a:latin typeface="+mj-lt"/>
                <a:ea typeface="Meiryo UI" panose="020B0604030504040204"/>
                <a:cs typeface="Arial"/>
              </a:rPr>
              <a:t>Mechanical</a:t>
            </a:r>
            <a:r>
              <a:rPr sz="1200" b="1" spc="25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b="1" spc="-10" dirty="0">
                <a:latin typeface="+mj-lt"/>
                <a:ea typeface="Meiryo UI" panose="020B0604030504040204"/>
                <a:cs typeface="Arial"/>
              </a:rPr>
              <a:t>Inspection</a:t>
            </a:r>
            <a:endParaRPr sz="1200" b="1" dirty="0">
              <a:latin typeface="+mj-lt"/>
              <a:ea typeface="Meiryo UI" panose="020B0604030504040204"/>
              <a:cs typeface="Arial"/>
            </a:endParaRPr>
          </a:p>
          <a:p>
            <a:pPr marL="182880" indent="-182880">
              <a:lnSpc>
                <a:spcPct val="100000"/>
              </a:lnSpc>
              <a:spcBef>
                <a:spcPts val="730"/>
              </a:spcBef>
              <a:buFont typeface="+mj-lt"/>
              <a:buAutoNum type="arabicPeriod"/>
              <a:tabLst>
                <a:tab pos="354965" algn="l"/>
              </a:tabLst>
            </a:pPr>
            <a:r>
              <a:rPr sz="1200" dirty="0">
                <a:latin typeface="+mj-lt"/>
                <a:ea typeface="Meiryo UI" panose="020B0604030504040204"/>
                <a:cs typeface="Arial"/>
              </a:rPr>
              <a:t>BNSP</a:t>
            </a:r>
            <a:r>
              <a:rPr sz="1200" spc="-8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b="1" spc="-10" dirty="0">
                <a:latin typeface="+mj-lt"/>
                <a:ea typeface="Meiryo UI" panose="020B0604030504040204"/>
                <a:cs typeface="Arial"/>
              </a:rPr>
              <a:t>Equipment</a:t>
            </a:r>
            <a:r>
              <a:rPr sz="1200" b="1" spc="70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sz="1200" b="1" spc="-10" dirty="0">
                <a:latin typeface="+mj-lt"/>
                <a:ea typeface="Meiryo UI" panose="020B0604030504040204"/>
                <a:cs typeface="Arial"/>
              </a:rPr>
              <a:t>Maintenance</a:t>
            </a:r>
            <a:endParaRPr lang="en-US" sz="1200" b="1" spc="-10" dirty="0">
              <a:latin typeface="+mj-lt"/>
              <a:ea typeface="Meiryo UI" panose="020B0604030504040204"/>
              <a:cs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83E314-BE4D-C4FD-47E0-D62109DDF9D0}"/>
              </a:ext>
            </a:extLst>
          </p:cNvPr>
          <p:cNvSpPr/>
          <p:nvPr/>
        </p:nvSpPr>
        <p:spPr>
          <a:xfrm>
            <a:off x="337743" y="624961"/>
            <a:ext cx="2771255" cy="364463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A. EDUCATION</a:t>
            </a:r>
          </a:p>
        </p:txBody>
      </p:sp>
      <p:pic>
        <p:nvPicPr>
          <p:cNvPr id="54" name="Picture 53" descr="A graduation cap and pencil and diploma&#10;&#10;Description automatically generated">
            <a:extLst>
              <a:ext uri="{FF2B5EF4-FFF2-40B4-BE49-F238E27FC236}">
                <a16:creationId xmlns:a16="http://schemas.microsoft.com/office/drawing/2014/main" id="{573A2033-17EF-E08C-5BF7-CDD587D36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" y="430178"/>
            <a:ext cx="543589" cy="731340"/>
          </a:xfrm>
          <a:prstGeom prst="rect">
            <a:avLst/>
          </a:prstGeom>
        </p:spPr>
      </p:pic>
      <p:sp>
        <p:nvSpPr>
          <p:cNvPr id="57" name="object 20">
            <a:extLst>
              <a:ext uri="{FF2B5EF4-FFF2-40B4-BE49-F238E27FC236}">
                <a16:creationId xmlns:a16="http://schemas.microsoft.com/office/drawing/2014/main" id="{87B83488-109D-0FB5-C184-7C0804A2EDC4}"/>
              </a:ext>
            </a:extLst>
          </p:cNvPr>
          <p:cNvSpPr txBox="1"/>
          <p:nvPr/>
        </p:nvSpPr>
        <p:spPr>
          <a:xfrm>
            <a:off x="5505819" y="1134890"/>
            <a:ext cx="3581400" cy="858568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82880" indent="-182880">
              <a:lnSpc>
                <a:spcPct val="100000"/>
              </a:lnSpc>
              <a:spcBef>
                <a:spcPts val="775"/>
              </a:spcBef>
              <a:buFont typeface="+mj-lt"/>
              <a:buAutoNum type="arabicPeriod" startAt="4"/>
              <a:tabLst>
                <a:tab pos="355600" algn="l"/>
              </a:tabLst>
            </a:pPr>
            <a:r>
              <a:rPr lang="en-US" sz="1200" dirty="0">
                <a:latin typeface="+mj-lt"/>
                <a:ea typeface="Meiryo UI" panose="020B0604030504040204"/>
                <a:cs typeface="Arial"/>
              </a:rPr>
              <a:t>IELTS</a:t>
            </a:r>
            <a:r>
              <a:rPr lang="en-US" sz="1200" spc="45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lang="en-US" sz="1200" dirty="0">
                <a:latin typeface="+mj-lt"/>
                <a:ea typeface="Meiryo UI" panose="020B0604030504040204"/>
                <a:cs typeface="Arial"/>
              </a:rPr>
              <a:t>Band</a:t>
            </a:r>
            <a:r>
              <a:rPr lang="en-US" sz="1200" spc="75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lang="en-US" sz="1200" b="1" spc="-25" dirty="0">
                <a:latin typeface="+mj-lt"/>
                <a:ea typeface="Meiryo UI" panose="020B0604030504040204"/>
                <a:cs typeface="Arial"/>
              </a:rPr>
              <a:t>5.5</a:t>
            </a:r>
            <a:endParaRPr lang="en-US" sz="1200" b="1" dirty="0">
              <a:latin typeface="+mj-lt"/>
              <a:ea typeface="Meiryo UI" panose="020B0604030504040204"/>
              <a:cs typeface="Arial"/>
            </a:endParaRPr>
          </a:p>
          <a:p>
            <a:pPr marL="182880" indent="-182880">
              <a:lnSpc>
                <a:spcPct val="100000"/>
              </a:lnSpc>
              <a:spcBef>
                <a:spcPts val="780"/>
              </a:spcBef>
              <a:buFont typeface="+mj-lt"/>
              <a:buAutoNum type="arabicPeriod" startAt="4"/>
              <a:tabLst>
                <a:tab pos="355600" algn="l"/>
              </a:tabLst>
            </a:pPr>
            <a:r>
              <a:rPr lang="en-US" sz="1200" spc="-20" dirty="0">
                <a:latin typeface="+mj-lt"/>
                <a:ea typeface="Meiryo UI" panose="020B0604030504040204"/>
                <a:cs typeface="Arial"/>
              </a:rPr>
              <a:t>JLPT</a:t>
            </a:r>
            <a:r>
              <a:rPr lang="en-US" sz="1200" spc="145" dirty="0">
                <a:latin typeface="+mj-lt"/>
                <a:ea typeface="Meiryo UI" panose="020B0604030504040204"/>
                <a:cs typeface="Arial"/>
              </a:rPr>
              <a:t> </a:t>
            </a:r>
            <a:r>
              <a:rPr lang="en-US" sz="1200" b="1" spc="-25" dirty="0">
                <a:latin typeface="+mj-lt"/>
                <a:ea typeface="Meiryo UI" panose="020B0604030504040204"/>
                <a:cs typeface="Arial"/>
              </a:rPr>
              <a:t>N5</a:t>
            </a:r>
          </a:p>
          <a:p>
            <a:pPr marL="182880" indent="-182880">
              <a:lnSpc>
                <a:spcPct val="100000"/>
              </a:lnSpc>
              <a:spcBef>
                <a:spcPts val="730"/>
              </a:spcBef>
              <a:buFont typeface="+mj-lt"/>
              <a:buAutoNum type="arabicPeriod" startAt="4"/>
              <a:tabLst>
                <a:tab pos="354965" algn="l"/>
              </a:tabLst>
            </a:pPr>
            <a:endParaRPr sz="1200" dirty="0">
              <a:latin typeface="+mj-lt"/>
              <a:ea typeface="Meiryo UI" panose="020B0604030504040204"/>
              <a:cs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83E314-BE4D-C4FD-47E0-D62109DDF9D0}"/>
              </a:ext>
            </a:extLst>
          </p:cNvPr>
          <p:cNvSpPr/>
          <p:nvPr/>
        </p:nvSpPr>
        <p:spPr>
          <a:xfrm>
            <a:off x="3463082" y="653286"/>
            <a:ext cx="3268945" cy="364463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B. CERTIFICATION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69C74A-AC6E-548C-627B-F8EDF0725708}"/>
              </a:ext>
            </a:extLst>
          </p:cNvPr>
          <p:cNvGrpSpPr/>
          <p:nvPr/>
        </p:nvGrpSpPr>
        <p:grpSpPr>
          <a:xfrm>
            <a:off x="3127231" y="490448"/>
            <a:ext cx="795168" cy="803274"/>
            <a:chOff x="5006462" y="481570"/>
            <a:chExt cx="859345" cy="8032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3ADC51-B254-BD34-575F-48A8368BF98D}"/>
                </a:ext>
              </a:extLst>
            </p:cNvPr>
            <p:cNvGrpSpPr/>
            <p:nvPr/>
          </p:nvGrpSpPr>
          <p:grpSpPr>
            <a:xfrm>
              <a:off x="5006462" y="481570"/>
              <a:ext cx="778153" cy="712881"/>
              <a:chOff x="-2222778" y="1435996"/>
              <a:chExt cx="778153" cy="71288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15EBD7F-4843-1F5C-6226-29097A6B6036}"/>
                  </a:ext>
                </a:extLst>
              </p:cNvPr>
              <p:cNvSpPr/>
              <p:nvPr/>
            </p:nvSpPr>
            <p:spPr>
              <a:xfrm>
                <a:off x="-2222778" y="1482998"/>
                <a:ext cx="778153" cy="6188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E190DA3D-6B23-6184-DD5B-05234A1A1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85640" y="1435996"/>
                <a:ext cx="712881" cy="712881"/>
              </a:xfrm>
              <a:prstGeom prst="rect">
                <a:avLst/>
              </a:prstGeom>
            </p:spPr>
          </p:pic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457E814-7CEE-B3DC-B8CB-2ED59A3E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5393" y="784430"/>
              <a:ext cx="500414" cy="5004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2B005A-9375-228A-DFAC-826444E24707}"/>
              </a:ext>
            </a:extLst>
          </p:cNvPr>
          <p:cNvSpPr txBox="1"/>
          <p:nvPr/>
        </p:nvSpPr>
        <p:spPr>
          <a:xfrm>
            <a:off x="5412554" y="1800077"/>
            <a:ext cx="18740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+mj-lt"/>
              <a:buAutoNum type="arabicPeriod" startAt="6"/>
            </a:pPr>
            <a:r>
              <a:rPr lang="en-US" sz="1200" spc="-10" dirty="0">
                <a:latin typeface="+mj-lt"/>
                <a:ea typeface="Meiryo UI" panose="020B0604030504040204" pitchFamily="34" charset="-128"/>
                <a:cs typeface="Arial"/>
              </a:rPr>
              <a:t>CAD Intermediate UNISMA </a:t>
            </a:r>
          </a:p>
          <a:p>
            <a:pPr marL="182880" indent="-182880">
              <a:buFont typeface="+mj-lt"/>
              <a:buAutoNum type="arabicPeriod" startAt="6"/>
            </a:pPr>
            <a:endParaRPr lang="en-US" sz="1100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27EE441-56C6-04E1-FC5B-D789E62C4FDE}"/>
              </a:ext>
            </a:extLst>
          </p:cNvPr>
          <p:cNvSpPr/>
          <p:nvPr/>
        </p:nvSpPr>
        <p:spPr>
          <a:xfrm>
            <a:off x="135613" y="2318752"/>
            <a:ext cx="8907176" cy="308344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D. 2 YEARS ACTIVITY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116DC81-3C34-77F3-33BF-CABF3265C0BC}"/>
              </a:ext>
            </a:extLst>
          </p:cNvPr>
          <p:cNvSpPr txBox="1"/>
          <p:nvPr/>
        </p:nvSpPr>
        <p:spPr>
          <a:xfrm>
            <a:off x="1727201" y="6462730"/>
            <a:ext cx="7201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2 Years of Becoming KOSEN has Greatly Developed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AD61F-93E7-9B7D-EE0F-1A55001B0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9988" y="4300252"/>
            <a:ext cx="1330395" cy="773854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EBF5B03-3D85-FDFC-BD04-6410CCF95E31}"/>
              </a:ext>
            </a:extLst>
          </p:cNvPr>
          <p:cNvGrpSpPr/>
          <p:nvPr/>
        </p:nvGrpSpPr>
        <p:grpSpPr>
          <a:xfrm>
            <a:off x="1695223" y="3271797"/>
            <a:ext cx="1499100" cy="1195816"/>
            <a:chOff x="1721096" y="4474446"/>
            <a:chExt cx="1499100" cy="1195816"/>
          </a:xfrm>
        </p:grpSpPr>
        <p:sp>
          <p:nvSpPr>
            <p:cNvPr id="9" name="Google Shape;1760;p35">
              <a:extLst>
                <a:ext uri="{FF2B5EF4-FFF2-40B4-BE49-F238E27FC236}">
                  <a16:creationId xmlns:a16="http://schemas.microsoft.com/office/drawing/2014/main" id="{6E4521AF-F145-5C2C-75C8-5E8932059D2C}"/>
                </a:ext>
              </a:extLst>
            </p:cNvPr>
            <p:cNvSpPr txBox="1"/>
            <p:nvPr/>
          </p:nvSpPr>
          <p:spPr>
            <a:xfrm>
              <a:off x="1721096" y="4474446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Dojou 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87D1A8-FFF7-66D1-E54A-9BD90DEECF7C}"/>
                </a:ext>
              </a:extLst>
            </p:cNvPr>
            <p:cNvSpPr txBox="1"/>
            <p:nvPr/>
          </p:nvSpPr>
          <p:spPr>
            <a:xfrm>
              <a:off x="1882406" y="4777710"/>
              <a:ext cx="124534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5 days training (</a:t>
              </a:r>
              <a:r>
                <a:rPr lang="en-US" sz="1200" b="1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Basic Manufacturing in DMIA</a:t>
              </a:r>
              <a:r>
                <a:rPr lang="en-US" sz="1600" b="1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)</a:t>
              </a:r>
              <a:endParaRPr lang="en-US" sz="16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F469E39-A319-FCA8-D13D-6FBB35E1E1E8}"/>
              </a:ext>
            </a:extLst>
          </p:cNvPr>
          <p:cNvGrpSpPr/>
          <p:nvPr/>
        </p:nvGrpSpPr>
        <p:grpSpPr>
          <a:xfrm>
            <a:off x="204794" y="3279506"/>
            <a:ext cx="1651740" cy="2318921"/>
            <a:chOff x="132143" y="2408775"/>
            <a:chExt cx="1651740" cy="23189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C75F71-5F0B-BFB1-C6CD-662D3D56BC04}"/>
                </a:ext>
              </a:extLst>
            </p:cNvPr>
            <p:cNvGrpSpPr/>
            <p:nvPr/>
          </p:nvGrpSpPr>
          <p:grpSpPr>
            <a:xfrm>
              <a:off x="171844" y="3793095"/>
              <a:ext cx="1473558" cy="934601"/>
              <a:chOff x="-75127" y="5572368"/>
              <a:chExt cx="2000442" cy="132172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75F0482-11BD-04CC-234A-A1F900784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9228" y="5572368"/>
                <a:ext cx="1994543" cy="1290362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8B77436-A3B7-198A-1D14-4A57B76FACFD}"/>
                  </a:ext>
                </a:extLst>
              </p:cNvPr>
              <p:cNvGrpSpPr/>
              <p:nvPr/>
            </p:nvGrpSpPr>
            <p:grpSpPr>
              <a:xfrm>
                <a:off x="-75127" y="6535005"/>
                <a:ext cx="1987768" cy="359091"/>
                <a:chOff x="2575202" y="1856078"/>
                <a:chExt cx="1480210" cy="26808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5FB4F10-9995-8687-7E03-5B18759857D0}"/>
                    </a:ext>
                  </a:extLst>
                </p:cNvPr>
                <p:cNvSpPr/>
                <p:nvPr/>
              </p:nvSpPr>
              <p:spPr>
                <a:xfrm>
                  <a:off x="2575202" y="1857787"/>
                  <a:ext cx="1480210" cy="241266"/>
                </a:xfrm>
                <a:prstGeom prst="rect">
                  <a:avLst/>
                </a:prstGeom>
                <a:solidFill>
                  <a:srgbClr val="92D050"/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  <a:ea typeface="Meiryo UI" panose="020B0604030504040204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83F42FE-C72C-93E4-4A3E-66515213CC3C}"/>
                    </a:ext>
                  </a:extLst>
                </p:cNvPr>
                <p:cNvSpPr txBox="1"/>
                <p:nvPr/>
              </p:nvSpPr>
              <p:spPr>
                <a:xfrm>
                  <a:off x="2973369" y="1856078"/>
                  <a:ext cx="732834" cy="268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b="1" dirty="0">
                      <a:latin typeface="+mj-lt"/>
                      <a:ea typeface="Meiryo UI" panose="020B0604030504040204"/>
                    </a:rPr>
                    <a:t>DISMI</a:t>
                  </a:r>
                </a:p>
              </p:txBody>
            </p:sp>
          </p:grpSp>
        </p:grpSp>
        <p:sp>
          <p:nvSpPr>
            <p:cNvPr id="29" name="Google Shape;1827;p35">
              <a:extLst>
                <a:ext uri="{FF2B5EF4-FFF2-40B4-BE49-F238E27FC236}">
                  <a16:creationId xmlns:a16="http://schemas.microsoft.com/office/drawing/2014/main" id="{A58F0341-E785-EF8F-4131-E6ED24F1C9A7}"/>
                </a:ext>
              </a:extLst>
            </p:cNvPr>
            <p:cNvSpPr txBox="1"/>
            <p:nvPr/>
          </p:nvSpPr>
          <p:spPr>
            <a:xfrm>
              <a:off x="132143" y="2408775"/>
              <a:ext cx="1651740" cy="12938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Training In</a:t>
              </a:r>
              <a:r>
                <a:rPr lang="en" sz="1200" b="1" kern="0" dirty="0">
                  <a:solidFill>
                    <a:srgbClr val="434343"/>
                  </a:solidFill>
                  <a:latin typeface="+mj-lt"/>
                  <a:ea typeface="Meiryo UI" panose="020B0604030504040204"/>
                  <a:cs typeface="Roboto"/>
                  <a:sym typeface="Roboto"/>
                </a:rPr>
                <a:t>-Out Class at </a:t>
              </a:r>
              <a:r>
                <a:rPr kumimoji="0" lang="e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DNIA</a:t>
              </a:r>
              <a:r>
                <a:rPr kumimoji="0" lang="en" sz="100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10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and make project :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lang="en" sz="1100" kern="0" dirty="0">
                  <a:solidFill>
                    <a:srgbClr val="434343"/>
                  </a:solidFill>
                  <a:latin typeface="+mj-lt"/>
                  <a:ea typeface="Meiryo UI" panose="020B0604030504040204"/>
                  <a:cs typeface="Roboto"/>
                  <a:sym typeface="Roboto"/>
                </a:rPr>
                <a:t>KCA Tube Line 1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" sz="110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Design 3D Karakuri</a:t>
              </a:r>
            </a:p>
            <a:p>
              <a:pPr marL="228600" marR="0" lvl="0" indent="-22860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j-lt"/>
                  <a:ea typeface="Meiryo UI" panose="020B0604030504040204"/>
                  <a:cs typeface="Roboto"/>
                  <a:sym typeface="Roboto"/>
                </a:rPr>
                <a:t>Digital Smart Meeting Integration 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j-lt"/>
                <a:ea typeface="Meiryo UI" panose="020B0604030504040204"/>
                <a:cs typeface="Roboto"/>
                <a:sym typeface="Roboto"/>
              </a:endParaRPr>
            </a:p>
          </p:txBody>
        </p:sp>
      </p:grpSp>
      <p:sp>
        <p:nvSpPr>
          <p:cNvPr id="33" name="Google Shape;1847;p35">
            <a:extLst>
              <a:ext uri="{FF2B5EF4-FFF2-40B4-BE49-F238E27FC236}">
                <a16:creationId xmlns:a16="http://schemas.microsoft.com/office/drawing/2014/main" id="{E086288D-9500-FF8D-B8BF-BC34E700A76F}"/>
              </a:ext>
            </a:extLst>
          </p:cNvPr>
          <p:cNvSpPr txBox="1"/>
          <p:nvPr/>
        </p:nvSpPr>
        <p:spPr>
          <a:xfrm>
            <a:off x="3185014" y="3262678"/>
            <a:ext cx="1568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j-lt"/>
                <a:ea typeface="Meiryo UI" panose="020B0604030504040204"/>
                <a:cs typeface="Roboto"/>
                <a:sym typeface="Roboto"/>
              </a:rPr>
              <a:t>DX</a:t>
            </a:r>
            <a:endParaRPr kumimoji="0" sz="105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+mj-lt"/>
              <a:ea typeface="Meiryo UI" panose="020B0604030504040204"/>
              <a:cs typeface="Roboto"/>
              <a:sym typeface="Roboto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16FBC3-012E-CBDF-B529-006F7F212255}"/>
              </a:ext>
            </a:extLst>
          </p:cNvPr>
          <p:cNvGrpSpPr/>
          <p:nvPr/>
        </p:nvGrpSpPr>
        <p:grpSpPr>
          <a:xfrm>
            <a:off x="3343243" y="4872055"/>
            <a:ext cx="1321443" cy="230833"/>
            <a:chOff x="2635844" y="1102695"/>
            <a:chExt cx="1174157" cy="26148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50AA8B-086A-D1D0-8FC6-7283C475200A}"/>
                </a:ext>
              </a:extLst>
            </p:cNvPr>
            <p:cNvSpPr/>
            <p:nvPr/>
          </p:nvSpPr>
          <p:spPr>
            <a:xfrm>
              <a:off x="2635844" y="1143000"/>
              <a:ext cx="1174157" cy="186448"/>
            </a:xfrm>
            <a:prstGeom prst="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90A842-DBED-A02F-4E99-64650801CD32}"/>
                </a:ext>
              </a:extLst>
            </p:cNvPr>
            <p:cNvSpPr txBox="1"/>
            <p:nvPr/>
          </p:nvSpPr>
          <p:spPr>
            <a:xfrm>
              <a:off x="3067012" y="1102695"/>
              <a:ext cx="325034" cy="261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+mj-lt"/>
                </a:rPr>
                <a:t>SHS</a:t>
              </a:r>
            </a:p>
          </p:txBody>
        </p:sp>
      </p:grpSp>
      <p:sp>
        <p:nvSpPr>
          <p:cNvPr id="43" name="Google Shape;1847;p35">
            <a:extLst>
              <a:ext uri="{FF2B5EF4-FFF2-40B4-BE49-F238E27FC236}">
                <a16:creationId xmlns:a16="http://schemas.microsoft.com/office/drawing/2014/main" id="{F6877834-07C5-008B-1802-991F24A0C45C}"/>
              </a:ext>
            </a:extLst>
          </p:cNvPr>
          <p:cNvSpPr txBox="1"/>
          <p:nvPr/>
        </p:nvSpPr>
        <p:spPr>
          <a:xfrm>
            <a:off x="4730194" y="3273926"/>
            <a:ext cx="1409139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434343"/>
                </a:solidFill>
                <a:latin typeface="+mj-lt"/>
                <a:ea typeface="Meiryo UI" panose="020B0604030504040204"/>
                <a:cs typeface="Roboto"/>
                <a:sym typeface="Roboto"/>
              </a:rPr>
              <a:t>TIE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+mj-lt"/>
              <a:ea typeface="Meiryo UI" panose="020B0604030504040204"/>
              <a:cs typeface="Roboto"/>
              <a:sym typeface="Roboto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3D1231F-564C-2A69-34F0-F1A113D0A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4788" y="4895480"/>
            <a:ext cx="1326312" cy="7930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E2065C-7EAE-06B3-F668-402A7DB9D9BB}"/>
              </a:ext>
            </a:extLst>
          </p:cNvPr>
          <p:cNvGrpSpPr/>
          <p:nvPr/>
        </p:nvGrpSpPr>
        <p:grpSpPr>
          <a:xfrm>
            <a:off x="4804788" y="5640319"/>
            <a:ext cx="1552866" cy="201482"/>
            <a:chOff x="2814604" y="1278138"/>
            <a:chExt cx="1343857" cy="20371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CD4C71-4C4A-F5A2-A40E-1267CDE3AE9A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DD87AC-C88D-5A52-ECF9-8F88BCF27D57}"/>
                </a:ext>
              </a:extLst>
            </p:cNvPr>
            <p:cNvSpPr txBox="1"/>
            <p:nvPr/>
          </p:nvSpPr>
          <p:spPr>
            <a:xfrm>
              <a:off x="2967479" y="1278138"/>
              <a:ext cx="1190982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+mj-lt"/>
                </a:rPr>
                <a:t>POLICEMENT System</a:t>
              </a:r>
            </a:p>
          </p:txBody>
        </p:sp>
      </p:grpSp>
      <p:sp>
        <p:nvSpPr>
          <p:cNvPr id="61" name="Google Shape;1760;p35">
            <a:extLst>
              <a:ext uri="{FF2B5EF4-FFF2-40B4-BE49-F238E27FC236}">
                <a16:creationId xmlns:a16="http://schemas.microsoft.com/office/drawing/2014/main" id="{03EC360E-830E-4513-5417-AAA48CCE5347}"/>
              </a:ext>
            </a:extLst>
          </p:cNvPr>
          <p:cNvSpPr txBox="1"/>
          <p:nvPr/>
        </p:nvSpPr>
        <p:spPr>
          <a:xfrm>
            <a:off x="6079247" y="3732718"/>
            <a:ext cx="1499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5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+mj-lt"/>
                <a:ea typeface="Roboto"/>
                <a:cs typeface="Roboto"/>
                <a:sym typeface="Roboto"/>
              </a:rPr>
              <a:t>BF23 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E27C860-DBCB-A6D0-CAE2-A605644E31AF}"/>
              </a:ext>
            </a:extLst>
          </p:cNvPr>
          <p:cNvGrpSpPr/>
          <p:nvPr/>
        </p:nvGrpSpPr>
        <p:grpSpPr>
          <a:xfrm>
            <a:off x="3336893" y="5444613"/>
            <a:ext cx="1334017" cy="821429"/>
            <a:chOff x="3168700" y="3385264"/>
            <a:chExt cx="1358601" cy="943461"/>
          </a:xfrm>
        </p:grpSpPr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433EEA4-869A-225B-F8C7-0AACF3F85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8701" y="3385264"/>
              <a:ext cx="1358600" cy="783129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03DD941-4FB5-EBCE-CC86-D9A37D543FFB}"/>
                </a:ext>
              </a:extLst>
            </p:cNvPr>
            <p:cNvGrpSpPr/>
            <p:nvPr/>
          </p:nvGrpSpPr>
          <p:grpSpPr>
            <a:xfrm>
              <a:off x="3168700" y="4129580"/>
              <a:ext cx="1353943" cy="199145"/>
              <a:chOff x="2814603" y="1348004"/>
              <a:chExt cx="1171708" cy="201347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0744FDA4-8AFF-03CB-E3DE-B3C53DAF163C}"/>
                  </a:ext>
                </a:extLst>
              </p:cNvPr>
              <p:cNvSpPr/>
              <p:nvPr/>
            </p:nvSpPr>
            <p:spPr>
              <a:xfrm>
                <a:off x="2814603" y="1356241"/>
                <a:ext cx="1171708" cy="186448"/>
              </a:xfrm>
              <a:prstGeom prst="rect">
                <a:avLst/>
              </a:prstGeom>
              <a:solidFill>
                <a:srgbClr val="92D05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F8340C8-5F73-C9DA-F379-3EE41EC6D241}"/>
                  </a:ext>
                </a:extLst>
              </p:cNvPr>
              <p:cNvSpPr txBox="1"/>
              <p:nvPr/>
            </p:nvSpPr>
            <p:spPr>
              <a:xfrm>
                <a:off x="2903630" y="1348004"/>
                <a:ext cx="1038398" cy="201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1" dirty="0"/>
                  <a:t>BIG DATA visualization</a:t>
                </a:r>
              </a:p>
            </p:txBody>
          </p:sp>
        </p:grp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3351816C-600F-9272-8FE0-AF7DEF674AA7}"/>
              </a:ext>
            </a:extLst>
          </p:cNvPr>
          <p:cNvSpPr txBox="1"/>
          <p:nvPr/>
        </p:nvSpPr>
        <p:spPr>
          <a:xfrm>
            <a:off x="3304706" y="4079369"/>
            <a:ext cx="1541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</a:rPr>
              <a:t>1. Smart HRGA System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7D94999-4F88-CD70-2438-5D6941A520F6}"/>
              </a:ext>
            </a:extLst>
          </p:cNvPr>
          <p:cNvSpPr txBox="1"/>
          <p:nvPr/>
        </p:nvSpPr>
        <p:spPr>
          <a:xfrm>
            <a:off x="3254414" y="5063258"/>
            <a:ext cx="1499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2. Visualization </a:t>
            </a:r>
            <a:r>
              <a:rPr lang="en-US" sz="1100" b="1" dirty="0">
                <a:latin typeface="+mj-lt"/>
              </a:rPr>
              <a:t>KPI All section</a:t>
            </a:r>
            <a:r>
              <a:rPr lang="en-US" sz="1100" dirty="0">
                <a:latin typeface="+mj-lt"/>
              </a:rPr>
              <a:t> DMIA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CA2F489-0901-12D6-3A38-C3D6312CE032}"/>
              </a:ext>
            </a:extLst>
          </p:cNvPr>
          <p:cNvSpPr txBox="1"/>
          <p:nvPr/>
        </p:nvSpPr>
        <p:spPr>
          <a:xfrm>
            <a:off x="4734726" y="4523634"/>
            <a:ext cx="1520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+mj-lt"/>
              </a:rPr>
              <a:t>TIE System </a:t>
            </a:r>
            <a:r>
              <a:rPr lang="en-US" sz="1050" b="1" dirty="0">
                <a:latin typeface="+mj-lt"/>
              </a:rPr>
              <a:t>Productivity Achievement</a:t>
            </a:r>
            <a:r>
              <a:rPr lang="en-US" sz="1050" dirty="0">
                <a:latin typeface="+mj-lt"/>
              </a:rPr>
              <a:t> each line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493C55C-0E67-79E4-1FF9-FEDFB64F2169}"/>
              </a:ext>
            </a:extLst>
          </p:cNvPr>
          <p:cNvGrpSpPr/>
          <p:nvPr/>
        </p:nvGrpSpPr>
        <p:grpSpPr>
          <a:xfrm>
            <a:off x="148416" y="2702865"/>
            <a:ext cx="8865774" cy="636679"/>
            <a:chOff x="148416" y="2764851"/>
            <a:chExt cx="8865774" cy="636679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3F38CA0-F40B-FC54-749A-ACB8F078300F}"/>
                </a:ext>
              </a:extLst>
            </p:cNvPr>
            <p:cNvGrpSpPr/>
            <p:nvPr/>
          </p:nvGrpSpPr>
          <p:grpSpPr>
            <a:xfrm>
              <a:off x="148416" y="2764851"/>
              <a:ext cx="8865774" cy="356992"/>
              <a:chOff x="148416" y="4151152"/>
              <a:chExt cx="8865774" cy="35699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E5F354-697A-B286-6692-254E9E8A036E}"/>
                  </a:ext>
                </a:extLst>
              </p:cNvPr>
              <p:cNvSpPr/>
              <p:nvPr/>
            </p:nvSpPr>
            <p:spPr>
              <a:xfrm>
                <a:off x="148416" y="4156080"/>
                <a:ext cx="1588810" cy="344064"/>
              </a:xfrm>
              <a:prstGeom prst="rect">
                <a:avLst/>
              </a:prstGeom>
              <a:solidFill>
                <a:srgbClr val="DD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065E52-3034-39F0-2197-1C3B28D9D68A}"/>
                  </a:ext>
                </a:extLst>
              </p:cNvPr>
              <p:cNvSpPr/>
              <p:nvPr/>
            </p:nvSpPr>
            <p:spPr>
              <a:xfrm>
                <a:off x="367348" y="4197612"/>
                <a:ext cx="12795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Jul’22 – Jun’23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1AF3752-2F42-7A10-5F82-9E7FDCA2FF6D}"/>
                  </a:ext>
                </a:extLst>
              </p:cNvPr>
              <p:cNvSpPr/>
              <p:nvPr/>
            </p:nvSpPr>
            <p:spPr>
              <a:xfrm>
                <a:off x="1811020" y="4164080"/>
                <a:ext cx="1308127" cy="344064"/>
              </a:xfrm>
              <a:prstGeom prst="rect">
                <a:avLst/>
              </a:prstGeom>
              <a:solidFill>
                <a:srgbClr val="DD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FEC7062-BBA6-2ECA-45AC-34EC00B639A8}"/>
                  </a:ext>
                </a:extLst>
              </p:cNvPr>
              <p:cNvSpPr/>
              <p:nvPr/>
            </p:nvSpPr>
            <p:spPr>
              <a:xfrm>
                <a:off x="2174935" y="4204880"/>
                <a:ext cx="62068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defRPr/>
                </a:pPr>
                <a:r>
                  <a:rPr lang="en-US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Jul’23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0D6ABCF-59BA-A387-4F2F-D1BF64F9CE0C}"/>
                  </a:ext>
                </a:extLst>
              </p:cNvPr>
              <p:cNvSpPr/>
              <p:nvPr/>
            </p:nvSpPr>
            <p:spPr>
              <a:xfrm>
                <a:off x="3228005" y="4156607"/>
                <a:ext cx="1413119" cy="344064"/>
              </a:xfrm>
              <a:prstGeom prst="rect">
                <a:avLst/>
              </a:prstGeom>
              <a:solidFill>
                <a:srgbClr val="DD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56A6830-C5C3-3E4D-B0B2-9F5D47D68ED4}"/>
                  </a:ext>
                </a:extLst>
              </p:cNvPr>
              <p:cNvSpPr/>
              <p:nvPr/>
            </p:nvSpPr>
            <p:spPr>
              <a:xfrm>
                <a:off x="3304706" y="4184899"/>
                <a:ext cx="1149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Aug – Dec’23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D0BDD1-BB23-DB6A-DD91-DC39ABE28910}"/>
                  </a:ext>
                </a:extLst>
              </p:cNvPr>
              <p:cNvSpPr/>
              <p:nvPr/>
            </p:nvSpPr>
            <p:spPr>
              <a:xfrm>
                <a:off x="4710361" y="4151152"/>
                <a:ext cx="1413119" cy="344064"/>
              </a:xfrm>
              <a:prstGeom prst="rect">
                <a:avLst/>
              </a:prstGeom>
              <a:solidFill>
                <a:srgbClr val="DDE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4644860-0E0E-E50D-A10D-17B62636E157}"/>
                  </a:ext>
                </a:extLst>
              </p:cNvPr>
              <p:cNvSpPr/>
              <p:nvPr/>
            </p:nvSpPr>
            <p:spPr>
              <a:xfrm>
                <a:off x="5030719" y="4179444"/>
                <a:ext cx="6623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buClr>
                    <a:srgbClr val="000000"/>
                  </a:buClr>
                  <a:defRPr/>
                </a:pPr>
                <a:r>
                  <a:rPr lang="en-US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Jan</a:t>
                </a:r>
                <a:r>
                  <a:rPr lang="en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’24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7EB3056-90F0-DA9C-9D59-7AC2595B49FF}"/>
                  </a:ext>
                </a:extLst>
              </p:cNvPr>
              <p:cNvSpPr/>
              <p:nvPr/>
            </p:nvSpPr>
            <p:spPr>
              <a:xfrm>
                <a:off x="6184086" y="4158625"/>
                <a:ext cx="1345241" cy="344064"/>
              </a:xfrm>
              <a:prstGeom prst="rect">
                <a:avLst/>
              </a:prstGeom>
              <a:solidFill>
                <a:srgbClr val="B9C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A17DB21-0A28-3240-EB00-F2B7A434CF8E}"/>
                  </a:ext>
                </a:extLst>
              </p:cNvPr>
              <p:cNvSpPr/>
              <p:nvPr/>
            </p:nvSpPr>
            <p:spPr>
              <a:xfrm>
                <a:off x="6193740" y="4199425"/>
                <a:ext cx="132921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Feb’24 – Mar’24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0889D06-63A2-468A-FC90-2E93C716E22E}"/>
                  </a:ext>
                </a:extLst>
              </p:cNvPr>
              <p:cNvSpPr/>
              <p:nvPr/>
            </p:nvSpPr>
            <p:spPr>
              <a:xfrm>
                <a:off x="7601071" y="4151152"/>
                <a:ext cx="1413119" cy="344064"/>
              </a:xfrm>
              <a:prstGeom prst="rect">
                <a:avLst/>
              </a:prstGeom>
              <a:solidFill>
                <a:srgbClr val="B9CD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B6006AB-77C7-DD8E-9D3F-3C50E5CD585F}"/>
                  </a:ext>
                </a:extLst>
              </p:cNvPr>
              <p:cNvSpPr/>
              <p:nvPr/>
            </p:nvSpPr>
            <p:spPr>
              <a:xfrm>
                <a:off x="7579990" y="4179444"/>
                <a:ext cx="13452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" sz="1200" b="1" dirty="0">
                    <a:solidFill>
                      <a:srgbClr val="37609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Apr’24 – May’24</a:t>
                </a:r>
              </a:p>
            </p:txBody>
          </p:sp>
        </p:grpSp>
        <p:sp>
          <p:nvSpPr>
            <p:cNvPr id="188" name="Arrow: Down 187">
              <a:extLst>
                <a:ext uri="{FF2B5EF4-FFF2-40B4-BE49-F238E27FC236}">
                  <a16:creationId xmlns:a16="http://schemas.microsoft.com/office/drawing/2014/main" id="{4A5AD603-38F6-A214-F726-FEEF7DB5CA81}"/>
                </a:ext>
              </a:extLst>
            </p:cNvPr>
            <p:cNvSpPr/>
            <p:nvPr/>
          </p:nvSpPr>
          <p:spPr>
            <a:xfrm>
              <a:off x="779180" y="3098703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Arrow: Down 189">
              <a:extLst>
                <a:ext uri="{FF2B5EF4-FFF2-40B4-BE49-F238E27FC236}">
                  <a16:creationId xmlns:a16="http://schemas.microsoft.com/office/drawing/2014/main" id="{5F149557-FF30-611D-CAD0-57948A9C65CF}"/>
                </a:ext>
              </a:extLst>
            </p:cNvPr>
            <p:cNvSpPr/>
            <p:nvPr/>
          </p:nvSpPr>
          <p:spPr>
            <a:xfrm>
              <a:off x="2305826" y="3108661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Arrow: Down 190">
              <a:extLst>
                <a:ext uri="{FF2B5EF4-FFF2-40B4-BE49-F238E27FC236}">
                  <a16:creationId xmlns:a16="http://schemas.microsoft.com/office/drawing/2014/main" id="{E9A44B84-B2C7-7DB0-D4B9-21C374222543}"/>
                </a:ext>
              </a:extLst>
            </p:cNvPr>
            <p:cNvSpPr/>
            <p:nvPr/>
          </p:nvSpPr>
          <p:spPr>
            <a:xfrm>
              <a:off x="3775909" y="3108661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Arrow: Down 191">
              <a:extLst>
                <a:ext uri="{FF2B5EF4-FFF2-40B4-BE49-F238E27FC236}">
                  <a16:creationId xmlns:a16="http://schemas.microsoft.com/office/drawing/2014/main" id="{989FB91C-88FD-B86F-16F5-011844197A7B}"/>
                </a:ext>
              </a:extLst>
            </p:cNvPr>
            <p:cNvSpPr/>
            <p:nvPr/>
          </p:nvSpPr>
          <p:spPr>
            <a:xfrm>
              <a:off x="5258194" y="3108661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Arrow: Down 192">
              <a:extLst>
                <a:ext uri="{FF2B5EF4-FFF2-40B4-BE49-F238E27FC236}">
                  <a16:creationId xmlns:a16="http://schemas.microsoft.com/office/drawing/2014/main" id="{2ED56F8B-70AF-03D2-FEC9-9C8E14DF64B5}"/>
                </a:ext>
              </a:extLst>
            </p:cNvPr>
            <p:cNvSpPr/>
            <p:nvPr/>
          </p:nvSpPr>
          <p:spPr>
            <a:xfrm>
              <a:off x="6732027" y="3108661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Arrow: Down 193">
              <a:extLst>
                <a:ext uri="{FF2B5EF4-FFF2-40B4-BE49-F238E27FC236}">
                  <a16:creationId xmlns:a16="http://schemas.microsoft.com/office/drawing/2014/main" id="{EA5C5FBF-D1BD-377F-463E-DAD536FD9A97}"/>
                </a:ext>
              </a:extLst>
            </p:cNvPr>
            <p:cNvSpPr/>
            <p:nvPr/>
          </p:nvSpPr>
          <p:spPr>
            <a:xfrm>
              <a:off x="8088969" y="3107260"/>
              <a:ext cx="327281" cy="292869"/>
            </a:xfrm>
            <a:prstGeom prst="down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31EB9D6-C24A-5DD3-E6A7-806686BC59CF}"/>
              </a:ext>
            </a:extLst>
          </p:cNvPr>
          <p:cNvGrpSpPr/>
          <p:nvPr/>
        </p:nvGrpSpPr>
        <p:grpSpPr>
          <a:xfrm>
            <a:off x="6261821" y="3360531"/>
            <a:ext cx="1337288" cy="1742357"/>
            <a:chOff x="3960859" y="4145587"/>
            <a:chExt cx="2011839" cy="1742357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D07883A2-8883-27FA-83F6-93ADA8757F67}"/>
                </a:ext>
              </a:extLst>
            </p:cNvPr>
            <p:cNvSpPr/>
            <p:nvPr/>
          </p:nvSpPr>
          <p:spPr>
            <a:xfrm>
              <a:off x="3993106" y="4145587"/>
              <a:ext cx="1841461" cy="17423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  <a:ea typeface="Meiryo UI" panose="020B0604030504040204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0883648-2600-7191-AF64-3B132A096602}"/>
                </a:ext>
              </a:extLst>
            </p:cNvPr>
            <p:cNvSpPr txBox="1"/>
            <p:nvPr/>
          </p:nvSpPr>
          <p:spPr>
            <a:xfrm>
              <a:off x="3960859" y="4461336"/>
              <a:ext cx="201183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latin typeface="+mj-lt"/>
                  <a:ea typeface="Meiryo UI" panose="020B0604030504040204"/>
                  <a:cs typeface="Roboto" panose="02000000000000000000" pitchFamily="2" charset="0"/>
                </a:rPr>
                <a:t>Mizushumashi</a:t>
              </a:r>
              <a:endParaRPr lang="en-US" sz="7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PM Activity</a:t>
              </a: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Hassu Handling</a:t>
              </a: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Assy Rerunning</a:t>
              </a: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Packing</a:t>
              </a: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latin typeface="+mj-lt"/>
                  <a:ea typeface="Meiryo UI" panose="020B0604030504040204"/>
                  <a:cs typeface="Roboto" panose="02000000000000000000" pitchFamily="2" charset="0"/>
                </a:rPr>
                <a:t>Dandory</a:t>
              </a:r>
              <a:endParaRPr lang="en-US" sz="12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latin typeface="+mj-lt"/>
                  <a:ea typeface="Meiryo UI" panose="020B0604030504040204"/>
                  <a:cs typeface="Roboto" panose="02000000000000000000" pitchFamily="2" charset="0"/>
                </a:rPr>
                <a:t>Chokotei</a:t>
              </a:r>
              <a:endParaRPr lang="en-US" sz="12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</p:txBody>
        </p:sp>
      </p:grpSp>
      <p:sp>
        <p:nvSpPr>
          <p:cNvPr id="201" name="Google Shape;1847;p35">
            <a:extLst>
              <a:ext uri="{FF2B5EF4-FFF2-40B4-BE49-F238E27FC236}">
                <a16:creationId xmlns:a16="http://schemas.microsoft.com/office/drawing/2014/main" id="{98699111-B2A2-5AC5-88AC-CFAD3185197D}"/>
              </a:ext>
            </a:extLst>
          </p:cNvPr>
          <p:cNvSpPr txBox="1"/>
          <p:nvPr/>
        </p:nvSpPr>
        <p:spPr>
          <a:xfrm>
            <a:off x="6203132" y="3294346"/>
            <a:ext cx="1338724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434343"/>
                </a:solidFill>
                <a:latin typeface="+mj-lt"/>
                <a:ea typeface="Meiryo UI" panose="020B0604030504040204"/>
                <a:cs typeface="Roboto"/>
                <a:sym typeface="Roboto"/>
              </a:rPr>
              <a:t>BF23 LINE LEARNING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+mj-lt"/>
              <a:ea typeface="Meiryo UI" panose="020B0604030504040204"/>
              <a:cs typeface="Roboto"/>
              <a:sym typeface="Roboto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7B68A53A-8936-6272-18F0-E116AD31B962}"/>
              </a:ext>
            </a:extLst>
          </p:cNvPr>
          <p:cNvGrpSpPr/>
          <p:nvPr/>
        </p:nvGrpSpPr>
        <p:grpSpPr>
          <a:xfrm>
            <a:off x="7733965" y="3357875"/>
            <a:ext cx="1499100" cy="850649"/>
            <a:chOff x="3960859" y="4145587"/>
            <a:chExt cx="2255272" cy="850649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74E0997-1A3C-5BF6-29F5-87D391B41C19}"/>
                </a:ext>
              </a:extLst>
            </p:cNvPr>
            <p:cNvSpPr/>
            <p:nvPr/>
          </p:nvSpPr>
          <p:spPr>
            <a:xfrm>
              <a:off x="3993106" y="4145587"/>
              <a:ext cx="1841461" cy="8506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  <a:ea typeface="Meiryo UI" panose="020B0604030504040204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6E16768-130E-EF52-DD3C-FCCF4BB59B56}"/>
                </a:ext>
              </a:extLst>
            </p:cNvPr>
            <p:cNvSpPr txBox="1"/>
            <p:nvPr/>
          </p:nvSpPr>
          <p:spPr>
            <a:xfrm>
              <a:off x="3960859" y="4461336"/>
              <a:ext cx="2255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</a:t>
              </a:r>
              <a:r>
                <a:rPr lang="en-US" sz="1200" dirty="0" err="1">
                  <a:latin typeface="+mj-lt"/>
                  <a:ea typeface="Meiryo UI" panose="020B0604030504040204"/>
                  <a:cs typeface="Roboto" panose="02000000000000000000" pitchFamily="2" charset="0"/>
                </a:rPr>
                <a:t>Dandory</a:t>
              </a: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Kaizen</a:t>
              </a:r>
              <a:endParaRPr lang="en-US" sz="700" dirty="0">
                <a:latin typeface="+mj-lt"/>
                <a:ea typeface="Meiryo UI" panose="020B0604030504040204"/>
                <a:cs typeface="Roboto" panose="02000000000000000000" pitchFamily="2" charset="0"/>
              </a:endParaRPr>
            </a:p>
            <a:p>
              <a:pPr marL="91440" indent="-91440" algn="l">
                <a:buFont typeface="+mj-lt"/>
                <a:buAutoNum type="arabicPeriod"/>
              </a:pPr>
              <a:r>
                <a:rPr lang="en-US" sz="1200" dirty="0">
                  <a:latin typeface="+mj-lt"/>
                  <a:ea typeface="Meiryo UI" panose="020B0604030504040204"/>
                  <a:cs typeface="Roboto" panose="02000000000000000000" pitchFamily="2" charset="0"/>
                </a:rPr>
                <a:t> Digitalization</a:t>
              </a:r>
            </a:p>
          </p:txBody>
        </p:sp>
      </p:grpSp>
      <p:sp>
        <p:nvSpPr>
          <p:cNvPr id="205" name="Google Shape;1847;p35">
            <a:extLst>
              <a:ext uri="{FF2B5EF4-FFF2-40B4-BE49-F238E27FC236}">
                <a16:creationId xmlns:a16="http://schemas.microsoft.com/office/drawing/2014/main" id="{500AD800-4A13-7DC1-491D-061ECE99876E}"/>
              </a:ext>
            </a:extLst>
          </p:cNvPr>
          <p:cNvSpPr txBox="1"/>
          <p:nvPr/>
        </p:nvSpPr>
        <p:spPr>
          <a:xfrm>
            <a:off x="7675276" y="3291690"/>
            <a:ext cx="135129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434343"/>
                </a:solidFill>
                <a:latin typeface="+mj-lt"/>
                <a:ea typeface="Roboto"/>
                <a:cs typeface="Roboto"/>
                <a:sym typeface="Roboto"/>
              </a:rPr>
              <a:t>BF23 PROJECT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206" name="Picture 205" descr="A person in a factory&#10;&#10;Description automatically generated">
            <a:extLst>
              <a:ext uri="{FF2B5EF4-FFF2-40B4-BE49-F238E27FC236}">
                <a16:creationId xmlns:a16="http://schemas.microsoft.com/office/drawing/2014/main" id="{21E69BA9-9E45-4711-E9DE-C70511B5E44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8" t="15392" r="26157" b="5587"/>
          <a:stretch/>
        </p:blipFill>
        <p:spPr>
          <a:xfrm rot="5400000">
            <a:off x="6444890" y="4959763"/>
            <a:ext cx="918879" cy="12215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0" name="Picture 209">
            <a:hlinkClick r:id="rId13" action="ppaction://hlinksldjump"/>
            <a:extLst>
              <a:ext uri="{FF2B5EF4-FFF2-40B4-BE49-F238E27FC236}">
                <a16:creationId xmlns:a16="http://schemas.microsoft.com/office/drawing/2014/main" id="{27AF40DB-0E28-0DA8-B090-EFB63861E28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2471" r="16430" b="31654"/>
          <a:stretch/>
        </p:blipFill>
        <p:spPr>
          <a:xfrm rot="16200000">
            <a:off x="7988947" y="4009207"/>
            <a:ext cx="754337" cy="13209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79A3B87-0855-5F79-9B3F-AEB405B16602}"/>
              </a:ext>
            </a:extLst>
          </p:cNvPr>
          <p:cNvGrpSpPr/>
          <p:nvPr/>
        </p:nvGrpSpPr>
        <p:grpSpPr>
          <a:xfrm>
            <a:off x="7697448" y="5015293"/>
            <a:ext cx="1552866" cy="201482"/>
            <a:chOff x="2814604" y="1278138"/>
            <a:chExt cx="1343857" cy="203710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106CE73-6A35-CAFF-263F-61BDF44596B8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9308150-1BB5-B156-B7EE-1A0C2FC7A9EF}"/>
                </a:ext>
              </a:extLst>
            </p:cNvPr>
            <p:cNvSpPr txBox="1"/>
            <p:nvPr/>
          </p:nvSpPr>
          <p:spPr>
            <a:xfrm>
              <a:off x="2967479" y="1278138"/>
              <a:ext cx="1190982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+mj-lt"/>
                </a:rPr>
                <a:t>Common Attachment</a:t>
              </a:r>
            </a:p>
          </p:txBody>
        </p:sp>
      </p:grpSp>
      <p:pic>
        <p:nvPicPr>
          <p:cNvPr id="216" name="Picture 215">
            <a:extLst>
              <a:ext uri="{FF2B5EF4-FFF2-40B4-BE49-F238E27FC236}">
                <a16:creationId xmlns:a16="http://schemas.microsoft.com/office/drawing/2014/main" id="{FD47C0D7-C0BE-10B8-9086-382AC43972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658" y="5317030"/>
            <a:ext cx="1463519" cy="75879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113BB94-782F-7759-AB25-DBC2FA2FE15E}"/>
              </a:ext>
            </a:extLst>
          </p:cNvPr>
          <p:cNvGrpSpPr/>
          <p:nvPr/>
        </p:nvGrpSpPr>
        <p:grpSpPr>
          <a:xfrm>
            <a:off x="7692876" y="6047355"/>
            <a:ext cx="1330886" cy="201482"/>
            <a:chOff x="2810646" y="1278138"/>
            <a:chExt cx="1151754" cy="203710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E9783C7-4292-8C12-9A58-FBC363DE34ED}"/>
                </a:ext>
              </a:extLst>
            </p:cNvPr>
            <p:cNvSpPr/>
            <p:nvPr/>
          </p:nvSpPr>
          <p:spPr>
            <a:xfrm>
              <a:off x="2814604" y="1295400"/>
              <a:ext cx="1147796" cy="186448"/>
            </a:xfrm>
            <a:prstGeom prst="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3D8E52-9678-DA77-FDE5-1EE91D5FC937}"/>
                </a:ext>
              </a:extLst>
            </p:cNvPr>
            <p:cNvSpPr txBox="1"/>
            <p:nvPr/>
          </p:nvSpPr>
          <p:spPr>
            <a:xfrm>
              <a:off x="2810646" y="1278138"/>
              <a:ext cx="1150505" cy="20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+mj-lt"/>
                </a:rPr>
                <a:t>E - Check sheet F/G Record </a:t>
              </a:r>
            </a:p>
          </p:txBody>
        </p:sp>
      </p:grp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57A53B6-0755-0FF1-B71F-5B46A9F2F42D}"/>
              </a:ext>
            </a:extLst>
          </p:cNvPr>
          <p:cNvSpPr/>
          <p:nvPr/>
        </p:nvSpPr>
        <p:spPr>
          <a:xfrm flipH="1">
            <a:off x="6182370" y="2702866"/>
            <a:ext cx="2914243" cy="3543634"/>
          </a:xfrm>
          <a:prstGeom prst="rect">
            <a:avLst/>
          </a:prstGeom>
          <a:noFill/>
          <a:ln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57F2C22-DE35-96B0-D631-D0E5121B71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109205"/>
              </p:ext>
            </p:extLst>
          </p:nvPr>
        </p:nvGraphicFramePr>
        <p:xfrm>
          <a:off x="6460770" y="941033"/>
          <a:ext cx="2986962" cy="1307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483E314-BE4D-C4FD-47E0-D62109DDF9D0}"/>
              </a:ext>
            </a:extLst>
          </p:cNvPr>
          <p:cNvSpPr/>
          <p:nvPr/>
        </p:nvSpPr>
        <p:spPr>
          <a:xfrm>
            <a:off x="6799736" y="656341"/>
            <a:ext cx="2287113" cy="364463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C. SKILL MATRIX</a:t>
            </a:r>
          </a:p>
        </p:txBody>
      </p:sp>
      <p:sp>
        <p:nvSpPr>
          <p:cNvPr id="11" name="Rectangle 10">
            <a:hlinkClick r:id="rId17" action="ppaction://hlinksldjump"/>
            <a:extLst>
              <a:ext uri="{FF2B5EF4-FFF2-40B4-BE49-F238E27FC236}">
                <a16:creationId xmlns:a16="http://schemas.microsoft.com/office/drawing/2014/main" id="{64066B7E-875E-AEEC-41C6-2244B8F52E62}"/>
              </a:ext>
            </a:extLst>
          </p:cNvPr>
          <p:cNvSpPr/>
          <p:nvPr/>
        </p:nvSpPr>
        <p:spPr>
          <a:xfrm>
            <a:off x="8387333" y="1228906"/>
            <a:ext cx="655456" cy="19921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hlinkClick r:id="rId17" action="ppaction://hlinksldjump"/>
              </a:rPr>
              <a:t>DETAIL</a:t>
            </a:r>
            <a:endParaRPr lang="en-US" sz="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FB994D-7739-ADCC-F2D2-C7F13FF713AC}"/>
              </a:ext>
            </a:extLst>
          </p:cNvPr>
          <p:cNvSpPr/>
          <p:nvPr/>
        </p:nvSpPr>
        <p:spPr>
          <a:xfrm>
            <a:off x="1899920" y="4516499"/>
            <a:ext cx="1123321" cy="10545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A3CA5-7D6C-FA3B-0482-AEF55E7A3366}"/>
              </a:ext>
            </a:extLst>
          </p:cNvPr>
          <p:cNvSpPr txBox="1"/>
          <p:nvPr/>
        </p:nvSpPr>
        <p:spPr>
          <a:xfrm>
            <a:off x="1864091" y="4463025"/>
            <a:ext cx="14215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182880">
              <a:buFont typeface="+mj-lt"/>
              <a:buAutoNum type="arabicPeriod"/>
            </a:pPr>
            <a:r>
              <a:rPr lang="en-US" sz="1100" dirty="0">
                <a:latin typeface="+mj-lt"/>
              </a:rPr>
              <a:t>16 </a:t>
            </a:r>
            <a:r>
              <a:rPr lang="en-US" sz="1100" dirty="0" err="1">
                <a:latin typeface="+mj-lt"/>
              </a:rPr>
              <a:t>Atarimae</a:t>
            </a:r>
            <a:endParaRPr lang="en-US" sz="1100" dirty="0">
              <a:latin typeface="+mj-lt"/>
            </a:endParaRPr>
          </a:p>
          <a:p>
            <a:pPr marL="91440" indent="-182880">
              <a:buFont typeface="+mj-lt"/>
              <a:buAutoNum type="arabicPeriod"/>
            </a:pPr>
            <a:r>
              <a:rPr lang="en-US" sz="1100" dirty="0" err="1">
                <a:latin typeface="+mj-lt"/>
              </a:rPr>
              <a:t>Aturan</a:t>
            </a:r>
            <a:r>
              <a:rPr lang="en-US" sz="1100" dirty="0">
                <a:latin typeface="+mj-lt"/>
              </a:rPr>
              <a:t> Dasar</a:t>
            </a:r>
          </a:p>
          <a:p>
            <a:pPr marL="91440" indent="-182880">
              <a:buFont typeface="+mj-lt"/>
              <a:buAutoNum type="arabicPeriod"/>
            </a:pPr>
            <a:r>
              <a:rPr lang="en-US" sz="1100" dirty="0">
                <a:latin typeface="+mj-lt"/>
              </a:rPr>
              <a:t>5 Quality Commitment</a:t>
            </a:r>
          </a:p>
          <a:p>
            <a:pPr marL="91440" indent="-182880">
              <a:buFont typeface="+mj-lt"/>
              <a:buAutoNum type="arabicPeriod"/>
            </a:pPr>
            <a:r>
              <a:rPr lang="en-US" sz="1100" dirty="0">
                <a:latin typeface="+mj-lt"/>
              </a:rPr>
              <a:t>5 </a:t>
            </a:r>
            <a:r>
              <a:rPr lang="en-US" sz="1100" dirty="0" err="1">
                <a:latin typeface="+mj-lt"/>
              </a:rPr>
              <a:t>Budaya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Keselamatan</a:t>
            </a:r>
            <a:endParaRPr lang="en-US" sz="1100" dirty="0">
              <a:latin typeface="+mj-lt"/>
            </a:endParaRPr>
          </a:p>
          <a:p>
            <a:pPr marL="91440" indent="-182880">
              <a:buFont typeface="+mj-lt"/>
              <a:buAutoNum type="arabicPeriod"/>
            </a:pP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389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ular Callout 26">
            <a:extLst>
              <a:ext uri="{FF2B5EF4-FFF2-40B4-BE49-F238E27FC236}">
                <a16:creationId xmlns:a16="http://schemas.microsoft.com/office/drawing/2014/main" id="{78B766F3-83CC-B5E6-7538-97E43D155572}"/>
              </a:ext>
            </a:extLst>
          </p:cNvPr>
          <p:cNvSpPr/>
          <p:nvPr/>
        </p:nvSpPr>
        <p:spPr>
          <a:xfrm>
            <a:off x="3331110" y="643791"/>
            <a:ext cx="2991494" cy="1365859"/>
          </a:xfrm>
          <a:prstGeom prst="wedgeRectCallout">
            <a:avLst>
              <a:gd name="adj1" fmla="val -66703"/>
              <a:gd name="adj2" fmla="val -20759"/>
            </a:avLst>
          </a:prstGeom>
          <a:solidFill>
            <a:srgbClr val="DDEBF7"/>
          </a:solidFill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7" rtl="0"/>
            <a:endParaRPr kumimoji="1" lang="en-US" sz="1798" kern="1200">
              <a:solidFill>
                <a:srgbClr val="FFFFFF"/>
              </a:solidFill>
              <a:ea typeface="Meiryo UI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162" name="object 1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480399" y="56514"/>
            <a:ext cx="49557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4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42217D7-555A-8B07-07D2-3555F667FFD8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3. PRODUCT KNOWLADGE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98A1FF4-8E46-AD98-4499-30058F40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8" y="5558878"/>
            <a:ext cx="689261" cy="6900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949" y="548093"/>
            <a:ext cx="8907176" cy="318570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8235" y="643792"/>
            <a:ext cx="2800350" cy="276999"/>
          </a:xfrm>
          <a:prstGeom prst="rect">
            <a:avLst/>
          </a:prstGeom>
          <a:solidFill>
            <a:srgbClr val="C7C8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A. BF-23 Product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48235" y="1900953"/>
            <a:ext cx="2800350" cy="276999"/>
          </a:xfrm>
          <a:prstGeom prst="rect">
            <a:avLst/>
          </a:prstGeom>
          <a:solidFill>
            <a:srgbClr val="C7C8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B. BF-23 Line Production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AB8C97-4D80-50EF-F30A-08A228460F37}"/>
              </a:ext>
            </a:extLst>
          </p:cNvPr>
          <p:cNvGrpSpPr/>
          <p:nvPr/>
        </p:nvGrpSpPr>
        <p:grpSpPr>
          <a:xfrm>
            <a:off x="245352" y="2287250"/>
            <a:ext cx="1354529" cy="1305813"/>
            <a:chOff x="890403" y="897897"/>
            <a:chExt cx="2964988" cy="19250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3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A468A805-1061-A3D5-B4CC-76FB3DB58E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890403" y="897897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4C865271-16F8-5A57-0C30-CB35CA670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1042803" y="1050297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C91DF788-895D-E227-AD25-7FCD6C8D7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1195203" y="1193172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AB8C97-4D80-50EF-F30A-08A228460F37}"/>
              </a:ext>
            </a:extLst>
          </p:cNvPr>
          <p:cNvGrpSpPr/>
          <p:nvPr/>
        </p:nvGrpSpPr>
        <p:grpSpPr>
          <a:xfrm>
            <a:off x="1694056" y="2286990"/>
            <a:ext cx="1354529" cy="1305813"/>
            <a:chOff x="890403" y="897897"/>
            <a:chExt cx="2964988" cy="19250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7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A468A805-1061-A3D5-B4CC-76FB3DB58E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890403" y="897897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4C865271-16F8-5A57-0C30-CB35CA670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1042803" y="1050297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https://nc-vision.com/wp-content/uploads/Why-without-background.png">
              <a:extLst>
                <a:ext uri="{FF2B5EF4-FFF2-40B4-BE49-F238E27FC236}">
                  <a16:creationId xmlns:a16="http://schemas.microsoft.com/office/drawing/2014/main" id="{C91DF788-895D-E227-AD25-7FCD6C8D7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5" b="96963" l="2267" r="97778">
                          <a14:foregroundMark x1="48444" y1="55378" x2="48222" y2="500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8" b="3765"/>
            <a:stretch/>
          </p:blipFill>
          <p:spPr bwMode="auto">
            <a:xfrm>
              <a:off x="1195203" y="1193172"/>
              <a:ext cx="2660188" cy="162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E2E486E-1433-6226-6441-ABB7FB7B4EE3}"/>
              </a:ext>
            </a:extLst>
          </p:cNvPr>
          <p:cNvGrpSpPr/>
          <p:nvPr/>
        </p:nvGrpSpPr>
        <p:grpSpPr>
          <a:xfrm>
            <a:off x="3314720" y="2157823"/>
            <a:ext cx="3019552" cy="1437909"/>
            <a:chOff x="3987080" y="691668"/>
            <a:chExt cx="3539947" cy="1302896"/>
          </a:xfrm>
        </p:grpSpPr>
        <p:sp>
          <p:nvSpPr>
            <p:cNvPr id="81" name="Rectangular Callout 26">
              <a:extLst>
                <a:ext uri="{FF2B5EF4-FFF2-40B4-BE49-F238E27FC236}">
                  <a16:creationId xmlns:a16="http://schemas.microsoft.com/office/drawing/2014/main" id="{78B766F3-83CC-B5E6-7538-97E43D155572}"/>
                </a:ext>
              </a:extLst>
            </p:cNvPr>
            <p:cNvSpPr/>
            <p:nvPr/>
          </p:nvSpPr>
          <p:spPr>
            <a:xfrm>
              <a:off x="4006295" y="691668"/>
              <a:ext cx="3507053" cy="1302896"/>
            </a:xfrm>
            <a:prstGeom prst="wedgeRectCallout">
              <a:avLst>
                <a:gd name="adj1" fmla="val -63519"/>
                <a:gd name="adj2" fmla="val 2136"/>
              </a:avLst>
            </a:prstGeom>
            <a:solidFill>
              <a:srgbClr val="DDEBF7"/>
            </a:solidFill>
            <a:ln>
              <a:solidFill>
                <a:srgbClr val="C7C8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7" rtl="0"/>
              <a:endParaRPr kumimoji="1" lang="en-US" sz="1798" kern="1200" dirty="0">
                <a:solidFill>
                  <a:srgbClr val="FFFFFF"/>
                </a:solidFill>
                <a:ea typeface="Meiryo UI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C45FDE1-CA4B-5FA4-CE65-DCBC00008BAD}"/>
                </a:ext>
              </a:extLst>
            </p:cNvPr>
            <p:cNvSpPr txBox="1"/>
            <p:nvPr/>
          </p:nvSpPr>
          <p:spPr>
            <a:xfrm>
              <a:off x="4006295" y="911729"/>
              <a:ext cx="3520732" cy="1073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3577" rtl="0">
                <a:spcAft>
                  <a:spcPts val="600"/>
                </a:spcAft>
              </a:pP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Is an </a:t>
              </a:r>
              <a:r>
                <a:rPr kumimoji="1" lang="en-US" sz="1200" b="1" i="1" kern="1200" dirty="0">
                  <a:solidFill>
                    <a:srgbClr val="000000"/>
                  </a:solidFill>
                  <a:ea typeface="Meiryo UI"/>
                  <a:cs typeface="+mn-cs"/>
                </a:rPr>
                <a:t>automated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200" b="1" i="1" kern="1200" dirty="0">
                  <a:solidFill>
                    <a:srgbClr val="000000"/>
                  </a:solidFill>
                  <a:ea typeface="Meiryo UI"/>
                  <a:cs typeface="+mn-cs"/>
                </a:rPr>
                <a:t>system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of connected machines or workstations used to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sequentially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process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or assemble a product.</a:t>
              </a:r>
            </a:p>
            <a:p>
              <a:pPr algn="just" defTabSz="913577" rtl="0">
                <a:spcAft>
                  <a:spcPts val="600"/>
                </a:spcAft>
              </a:pP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BF23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is one of the lines in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DMIA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that already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use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transfer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lines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. Actually as a Transfer line, </a:t>
              </a:r>
              <a:r>
                <a:rPr kumimoji="1" lang="en-US" sz="105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BF-23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has a </a:t>
              </a:r>
              <a:r>
                <a:rPr kumimoji="1" lang="en-US" sz="1200" b="1" i="1" kern="1200" dirty="0">
                  <a:solidFill>
                    <a:srgbClr val="000000"/>
                  </a:solidFill>
                  <a:ea typeface="Meiryo UI"/>
                  <a:cs typeface="+mn-cs"/>
                </a:rPr>
                <a:t>fast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200" b="1" i="1" kern="1200" dirty="0">
                  <a:solidFill>
                    <a:srgbClr val="000000"/>
                  </a:solidFill>
                  <a:ea typeface="Meiryo UI"/>
                  <a:cs typeface="+mn-cs"/>
                </a:rPr>
                <a:t>cycle</a:t>
              </a:r>
              <a:r>
                <a:rPr kumimoji="1" lang="en-US" sz="1050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200" b="1" i="1" kern="1200" dirty="0">
                  <a:solidFill>
                    <a:srgbClr val="000000"/>
                  </a:solidFill>
                  <a:ea typeface="Meiryo UI"/>
                  <a:cs typeface="+mn-cs"/>
                </a:rPr>
                <a:t>time (2.7)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6E5CD38-F0B4-91E3-C6C8-D593AFE41735}"/>
                </a:ext>
              </a:extLst>
            </p:cNvPr>
            <p:cNvSpPr txBox="1"/>
            <p:nvPr/>
          </p:nvSpPr>
          <p:spPr>
            <a:xfrm>
              <a:off x="3987080" y="692366"/>
              <a:ext cx="2191109" cy="278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3577" rtl="0"/>
              <a:r>
                <a:rPr kumimoji="1" lang="en-US" sz="1400" b="1" kern="1200" dirty="0">
                  <a:solidFill>
                    <a:srgbClr val="00B0F0"/>
                  </a:solidFill>
                  <a:ea typeface="Meiryo UI"/>
                  <a:cs typeface="+mn-cs"/>
                </a:rPr>
                <a:t>Transfer</a:t>
              </a:r>
              <a:r>
                <a:rPr kumimoji="1" lang="en-US" sz="1400" b="1" kern="1200" dirty="0">
                  <a:solidFill>
                    <a:srgbClr val="000000"/>
                  </a:solidFill>
                  <a:ea typeface="Meiryo UI"/>
                  <a:cs typeface="+mn-cs"/>
                </a:rPr>
                <a:t> </a:t>
              </a:r>
              <a:r>
                <a:rPr kumimoji="1" lang="en-US" sz="1400" b="1" kern="1200" dirty="0">
                  <a:solidFill>
                    <a:srgbClr val="00B0F0"/>
                  </a:solidFill>
                  <a:ea typeface="Meiryo UI"/>
                  <a:cs typeface="+mn-cs"/>
                </a:rPr>
                <a:t>line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43BA6D0-E64B-0718-FCDD-129317B386BB}"/>
              </a:ext>
            </a:extLst>
          </p:cNvPr>
          <p:cNvSpPr txBox="1"/>
          <p:nvPr/>
        </p:nvSpPr>
        <p:spPr>
          <a:xfrm>
            <a:off x="3376356" y="679691"/>
            <a:ext cx="3002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As a driving motor, the </a:t>
            </a:r>
            <a:r>
              <a:rPr kumimoji="1" lang="en-US" sz="1400" b="1" dirty="0">
                <a:solidFill>
                  <a:srgbClr val="00B0F0"/>
                </a:solidFill>
                <a:ea typeface="Meiryo UI"/>
              </a:rPr>
              <a:t>power window </a:t>
            </a:r>
            <a:r>
              <a:rPr lang="en-US" sz="1100" dirty="0"/>
              <a:t>consists of two components: </a:t>
            </a:r>
            <a:r>
              <a:rPr lang="en-US" sz="1100" b="1" dirty="0"/>
              <a:t>the motor and the actuator(housing gear),</a:t>
            </a:r>
            <a:r>
              <a:rPr lang="en-US" sz="1100" dirty="0"/>
              <a:t> which function </a:t>
            </a:r>
            <a:r>
              <a:rPr lang="en-US" sz="1100" b="1" dirty="0"/>
              <a:t>raise and lower the car window</a:t>
            </a:r>
            <a:r>
              <a:rPr lang="en-US" sz="1100" dirty="0"/>
              <a:t> by providing motion to the regulator crank system.</a:t>
            </a:r>
          </a:p>
          <a:p>
            <a:r>
              <a:rPr lang="en-US" sz="1100" dirty="0"/>
              <a:t>With Monthly Demand around </a:t>
            </a:r>
            <a:r>
              <a:rPr lang="en-US" sz="1100" b="1" dirty="0"/>
              <a:t>1.2 Million </a:t>
            </a:r>
            <a:r>
              <a:rPr lang="en-US" sz="1100" dirty="0"/>
              <a:t>for </a:t>
            </a:r>
            <a:r>
              <a:rPr lang="en-US" sz="1100" b="1" i="1" dirty="0"/>
              <a:t>Local</a:t>
            </a:r>
            <a:r>
              <a:rPr lang="en-US" sz="1100" b="1" dirty="0"/>
              <a:t> </a:t>
            </a:r>
            <a:r>
              <a:rPr lang="en-US" sz="1100" dirty="0"/>
              <a:t>and </a:t>
            </a:r>
            <a:r>
              <a:rPr lang="en-US" sz="1100" b="1" i="1" dirty="0"/>
              <a:t>Export</a:t>
            </a:r>
            <a:r>
              <a:rPr lang="en-US" sz="1100" b="1" dirty="0"/>
              <a:t> </a:t>
            </a:r>
            <a:r>
              <a:rPr lang="en-US" sz="1100" dirty="0"/>
              <a:t>Customer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59" y="2297320"/>
            <a:ext cx="69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Tr1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61338" y="2297320"/>
            <a:ext cx="69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Tr2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6367850" y="642626"/>
            <a:ext cx="2595023" cy="276999"/>
          </a:xfrm>
          <a:prstGeom prst="rect">
            <a:avLst/>
          </a:prstGeom>
          <a:solidFill>
            <a:srgbClr val="C7C8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C. BF-23 Organization</a:t>
            </a:r>
          </a:p>
        </p:txBody>
      </p:sp>
      <p:sp>
        <p:nvSpPr>
          <p:cNvPr id="118" name="object 287"/>
          <p:cNvSpPr txBox="1"/>
          <p:nvPr/>
        </p:nvSpPr>
        <p:spPr>
          <a:xfrm>
            <a:off x="8097437" y="3066946"/>
            <a:ext cx="878541" cy="33474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lang="en-US" sz="100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Reza Husen</a:t>
            </a:r>
            <a:endParaRPr lang="en-US" sz="1000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  <a:p>
            <a:pPr marL="11206">
              <a:spcBef>
                <a:spcPts val="110"/>
              </a:spcBef>
            </a:pPr>
            <a:r>
              <a:rPr lang="en-US" sz="100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KOSEN #10 </a:t>
            </a:r>
            <a:endParaRPr lang="en-US" sz="1000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sp>
        <p:nvSpPr>
          <p:cNvPr id="119" name="object 287"/>
          <p:cNvSpPr txBox="1"/>
          <p:nvPr/>
        </p:nvSpPr>
        <p:spPr>
          <a:xfrm>
            <a:off x="7601858" y="3139807"/>
            <a:ext cx="878541" cy="183421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lang="en-US" sz="110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ME</a:t>
            </a:r>
            <a:r>
              <a:rPr lang="en-US" sz="900" b="1" spc="-18" dirty="0">
                <a:latin typeface="Meiryo UI" panose="020B0604030504040204" pitchFamily="34" charset="-128"/>
                <a:ea typeface="Meiryo UI" panose="020B0604030504040204" pitchFamily="34" charset="-128"/>
                <a:cs typeface="Verdana"/>
              </a:rPr>
              <a:t> !</a:t>
            </a:r>
            <a:endParaRPr lang="en-US" sz="900" dirty="0">
              <a:latin typeface="Meiryo UI" panose="020B0604030504040204" pitchFamily="34" charset="-128"/>
              <a:ea typeface="Meiryo UI" panose="020B0604030504040204" pitchFamily="34" charset="-128"/>
              <a:cs typeface="Verdana"/>
            </a:endParaRPr>
          </a:p>
        </p:txBody>
      </p:sp>
      <p:pic>
        <p:nvPicPr>
          <p:cNvPr id="17" name="Picture 16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3EFE23D-92F4-5ACB-F867-C9220836A0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2" t="13202" r="9201" b="24000"/>
          <a:stretch/>
        </p:blipFill>
        <p:spPr>
          <a:xfrm>
            <a:off x="6451202" y="2832725"/>
            <a:ext cx="725527" cy="747254"/>
          </a:xfrm>
          <a:prstGeom prst="rect">
            <a:avLst/>
          </a:prstGeom>
        </p:spPr>
      </p:pic>
      <p:sp>
        <p:nvSpPr>
          <p:cNvPr id="115" name="Rectangular Callout 26">
            <a:extLst>
              <a:ext uri="{FF2B5EF4-FFF2-40B4-BE49-F238E27FC236}">
                <a16:creationId xmlns:a16="http://schemas.microsoft.com/office/drawing/2014/main" id="{78B766F3-83CC-B5E6-7538-97E43D155572}"/>
              </a:ext>
            </a:extLst>
          </p:cNvPr>
          <p:cNvSpPr/>
          <p:nvPr/>
        </p:nvSpPr>
        <p:spPr>
          <a:xfrm>
            <a:off x="7377571" y="2924485"/>
            <a:ext cx="1518033" cy="619667"/>
          </a:xfrm>
          <a:prstGeom prst="wedgeRectCallout">
            <a:avLst>
              <a:gd name="adj1" fmla="val -63519"/>
              <a:gd name="adj2" fmla="val 2136"/>
            </a:avLst>
          </a:prstGeom>
          <a:solidFill>
            <a:srgbClr val="DDEBF7"/>
          </a:solidFill>
          <a:ln>
            <a:solidFill>
              <a:srgbClr val="C7C8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7" rtl="0"/>
            <a:endParaRPr kumimoji="1" lang="en-US" sz="1798" kern="1200">
              <a:solidFill>
                <a:srgbClr val="FFFFFF"/>
              </a:solidFill>
              <a:ea typeface="Meiryo U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26AF0F-F587-7B6E-35AC-D0B94585A485}"/>
              </a:ext>
            </a:extLst>
          </p:cNvPr>
          <p:cNvGrpSpPr/>
          <p:nvPr/>
        </p:nvGrpSpPr>
        <p:grpSpPr>
          <a:xfrm>
            <a:off x="6414646" y="891171"/>
            <a:ext cx="2519759" cy="1931543"/>
            <a:chOff x="6414646" y="3424821"/>
            <a:chExt cx="2519759" cy="1931543"/>
          </a:xfrm>
        </p:grpSpPr>
        <p:grpSp>
          <p:nvGrpSpPr>
            <p:cNvPr id="3" name="Group 2"/>
            <p:cNvGrpSpPr/>
            <p:nvPr/>
          </p:nvGrpSpPr>
          <p:grpSpPr>
            <a:xfrm>
              <a:off x="7261766" y="3424821"/>
              <a:ext cx="817815" cy="369332"/>
              <a:chOff x="7261766" y="3424821"/>
              <a:chExt cx="817815" cy="36933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306271" y="3478301"/>
                <a:ext cx="729440" cy="268909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261766" y="3424821"/>
                <a:ext cx="817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</a:t>
                </a:r>
                <a:r>
                  <a:rPr lang="en-US" sz="900" dirty="0" err="1"/>
                  <a:t>Jaqin</a:t>
                </a:r>
                <a:endParaRPr lang="en-US" sz="900" dirty="0"/>
              </a:p>
              <a:p>
                <a:pPr algn="ctr"/>
                <a:r>
                  <a:rPr lang="en-US" sz="900" dirty="0"/>
                  <a:t>(Director)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270300" y="3742440"/>
              <a:ext cx="805603" cy="369332"/>
              <a:chOff x="7057284" y="4125455"/>
              <a:chExt cx="805603" cy="408873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7094646" y="4178935"/>
                <a:ext cx="729440" cy="297698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057284" y="4125455"/>
                <a:ext cx="805603" cy="40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Joko</a:t>
                </a:r>
              </a:p>
              <a:p>
                <a:pPr algn="ctr"/>
                <a:r>
                  <a:rPr lang="en-US" sz="900" dirty="0"/>
                  <a:t>(GM)</a:t>
                </a: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274327" y="4050964"/>
              <a:ext cx="805603" cy="369332"/>
              <a:chOff x="7057284" y="4125455"/>
              <a:chExt cx="805603" cy="408873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7094646" y="4178935"/>
                <a:ext cx="729440" cy="297698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057284" y="4125455"/>
                <a:ext cx="805603" cy="40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</a:t>
                </a:r>
                <a:r>
                  <a:rPr lang="en-US" sz="900" dirty="0" err="1"/>
                  <a:t>Cecep</a:t>
                </a:r>
                <a:endParaRPr lang="en-US" sz="900" dirty="0"/>
              </a:p>
              <a:p>
                <a:pPr algn="ctr"/>
                <a:r>
                  <a:rPr lang="en-US" sz="900" dirty="0"/>
                  <a:t>(SM)</a:t>
                </a: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269580" y="4364251"/>
              <a:ext cx="805603" cy="369332"/>
              <a:chOff x="7057284" y="4125455"/>
              <a:chExt cx="805603" cy="408873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7094646" y="4178935"/>
                <a:ext cx="729440" cy="297698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057284" y="4125455"/>
                <a:ext cx="805603" cy="40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</a:t>
                </a:r>
                <a:r>
                  <a:rPr lang="en-US" sz="900" dirty="0" err="1"/>
                  <a:t>Mahdy</a:t>
                </a:r>
                <a:endParaRPr lang="en-US" sz="900" dirty="0"/>
              </a:p>
              <a:p>
                <a:pPr algn="ctr"/>
                <a:r>
                  <a:rPr lang="en-US" sz="900" dirty="0"/>
                  <a:t>(</a:t>
                </a:r>
                <a:r>
                  <a:rPr lang="en-US" sz="900" dirty="0" err="1"/>
                  <a:t>Mgr</a:t>
                </a:r>
                <a:r>
                  <a:rPr lang="en-US" sz="900" dirty="0"/>
                  <a:t>)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267322" y="4676116"/>
              <a:ext cx="805603" cy="369332"/>
              <a:chOff x="7057284" y="4125455"/>
              <a:chExt cx="805603" cy="408873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7094646" y="4178935"/>
                <a:ext cx="729440" cy="297698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057284" y="4125455"/>
                <a:ext cx="805603" cy="40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</a:t>
                </a:r>
                <a:r>
                  <a:rPr lang="en-US" sz="900" dirty="0" err="1"/>
                  <a:t>Eko</a:t>
                </a:r>
                <a:endParaRPr lang="en-US" sz="900" dirty="0"/>
              </a:p>
              <a:p>
                <a:pPr algn="ctr"/>
                <a:r>
                  <a:rPr lang="en-US" sz="900" dirty="0"/>
                  <a:t>(</a:t>
                </a:r>
                <a:r>
                  <a:rPr lang="en-US" sz="900" dirty="0" err="1"/>
                  <a:t>Spv</a:t>
                </a:r>
                <a:r>
                  <a:rPr lang="en-US" sz="900" dirty="0"/>
                  <a:t>)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7255418" y="4987032"/>
              <a:ext cx="833691" cy="369332"/>
              <a:chOff x="7057284" y="4125455"/>
              <a:chExt cx="805603" cy="408873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7094646" y="4178935"/>
                <a:ext cx="729440" cy="297698"/>
              </a:xfrm>
              <a:prstGeom prst="rect">
                <a:avLst/>
              </a:prstGeom>
              <a:solidFill>
                <a:srgbClr val="DDEBF7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7057284" y="4125455"/>
                <a:ext cx="805603" cy="40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Mr. </a:t>
                </a:r>
                <a:r>
                  <a:rPr lang="en-US" sz="900" dirty="0" err="1"/>
                  <a:t>Purwadi</a:t>
                </a:r>
                <a:endParaRPr lang="en-US" sz="900" dirty="0"/>
              </a:p>
              <a:p>
                <a:pPr algn="ctr"/>
                <a:r>
                  <a:rPr lang="en-US" sz="900" dirty="0"/>
                  <a:t>(Foreman)</a:t>
                </a: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6451202" y="4595406"/>
              <a:ext cx="691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Tr1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226161" y="4595406"/>
              <a:ext cx="691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Tr2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452008" y="4876800"/>
              <a:ext cx="729440" cy="426817"/>
            </a:xfrm>
            <a:prstGeom prst="rect">
              <a:avLst/>
            </a:prstGeom>
            <a:solidFill>
              <a:srgbClr val="DDEBF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414646" y="4831618"/>
              <a:ext cx="80560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Mr. </a:t>
              </a:r>
              <a:r>
                <a:rPr lang="en-US" sz="900" dirty="0" err="1"/>
                <a:t>Mulyono</a:t>
              </a:r>
              <a:endParaRPr lang="en-US" sz="900" dirty="0"/>
            </a:p>
            <a:p>
              <a:pPr algn="ctr"/>
              <a:r>
                <a:rPr lang="en-US" sz="900" dirty="0"/>
                <a:t>Mr. </a:t>
              </a:r>
              <a:r>
                <a:rPr lang="en-US" sz="900" dirty="0" err="1"/>
                <a:t>Mulyadi</a:t>
              </a:r>
              <a:endParaRPr lang="en-US" sz="900" dirty="0"/>
            </a:p>
            <a:p>
              <a:pPr algn="ctr"/>
              <a:r>
                <a:rPr lang="en-US" sz="900" dirty="0"/>
                <a:t>(</a:t>
              </a:r>
              <a:r>
                <a:rPr lang="en-US" sz="900" dirty="0" err="1"/>
                <a:t>Hanchou</a:t>
              </a:r>
              <a:r>
                <a:rPr lang="en-US" sz="900" dirty="0"/>
                <a:t>)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166164" y="4876800"/>
              <a:ext cx="729440" cy="426174"/>
            </a:xfrm>
            <a:prstGeom prst="rect">
              <a:avLst/>
            </a:prstGeom>
            <a:solidFill>
              <a:srgbClr val="DDEBF7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128802" y="4835739"/>
              <a:ext cx="80560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Mr. Aris</a:t>
              </a:r>
            </a:p>
            <a:p>
              <a:pPr algn="ctr"/>
              <a:r>
                <a:rPr lang="en-US" sz="900" dirty="0"/>
                <a:t>Mr. Yoyo</a:t>
              </a:r>
            </a:p>
            <a:p>
              <a:pPr algn="ctr"/>
              <a:r>
                <a:rPr lang="en-US" sz="900" dirty="0"/>
                <a:t>(</a:t>
              </a:r>
              <a:r>
                <a:rPr lang="en-US" sz="900" dirty="0" err="1"/>
                <a:t>Hanchou</a:t>
              </a:r>
              <a:r>
                <a:rPr lang="en-US" sz="900" dirty="0"/>
                <a:t>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0A6E26-F46F-6C20-E606-23D1C1288EA8}"/>
                </a:ext>
              </a:extLst>
            </p:cNvPr>
            <p:cNvCxnSpPr>
              <a:cxnSpLocks/>
            </p:cNvCxnSpPr>
            <p:nvPr/>
          </p:nvCxnSpPr>
          <p:spPr>
            <a:xfrm>
              <a:off x="7660456" y="3733116"/>
              <a:ext cx="0" cy="71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8867C0-0F24-F9BC-0922-A848421A689C}"/>
                </a:ext>
              </a:extLst>
            </p:cNvPr>
            <p:cNvCxnSpPr>
              <a:cxnSpLocks/>
            </p:cNvCxnSpPr>
            <p:nvPr/>
          </p:nvCxnSpPr>
          <p:spPr>
            <a:xfrm>
              <a:off x="7660456" y="4042235"/>
              <a:ext cx="0" cy="71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70F219-C1B8-9EB9-DABD-019044D98F41}"/>
                </a:ext>
              </a:extLst>
            </p:cNvPr>
            <p:cNvCxnSpPr>
              <a:cxnSpLocks/>
            </p:cNvCxnSpPr>
            <p:nvPr/>
          </p:nvCxnSpPr>
          <p:spPr>
            <a:xfrm>
              <a:off x="7660456" y="4355167"/>
              <a:ext cx="0" cy="71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D7A0F1-27C1-DC58-8619-F4641EA0EF39}"/>
                </a:ext>
              </a:extLst>
            </p:cNvPr>
            <p:cNvCxnSpPr>
              <a:cxnSpLocks/>
            </p:cNvCxnSpPr>
            <p:nvPr/>
          </p:nvCxnSpPr>
          <p:spPr>
            <a:xfrm>
              <a:off x="7660456" y="4666462"/>
              <a:ext cx="0" cy="71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110EC2-96D7-F84E-4C63-37DAA2A94771}"/>
                </a:ext>
              </a:extLst>
            </p:cNvPr>
            <p:cNvCxnSpPr>
              <a:cxnSpLocks/>
            </p:cNvCxnSpPr>
            <p:nvPr/>
          </p:nvCxnSpPr>
          <p:spPr>
            <a:xfrm>
              <a:off x="7660456" y="4984086"/>
              <a:ext cx="0" cy="71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F5B7A2-7922-42F1-3B07-0B6885041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4124" y="5056004"/>
              <a:ext cx="1477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16CF1B-FF94-9397-6E16-4AC020B1D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3912" y="5056004"/>
              <a:ext cx="1477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FE502D-8A9A-7673-8D19-5D676E131131}"/>
              </a:ext>
            </a:extLst>
          </p:cNvPr>
          <p:cNvCxnSpPr>
            <a:cxnSpLocks/>
          </p:cNvCxnSpPr>
          <p:nvPr/>
        </p:nvCxnSpPr>
        <p:spPr>
          <a:xfrm>
            <a:off x="6806381" y="2760807"/>
            <a:ext cx="0" cy="71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9A48E4-CE91-6B7C-C5EB-B01E270071B5}"/>
              </a:ext>
            </a:extLst>
          </p:cNvPr>
          <p:cNvSpPr txBox="1"/>
          <p:nvPr/>
        </p:nvSpPr>
        <p:spPr>
          <a:xfrm>
            <a:off x="7245890" y="3066946"/>
            <a:ext cx="833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ME 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75E70F-5623-D527-BD39-2E26D12B80F0}"/>
              </a:ext>
            </a:extLst>
          </p:cNvPr>
          <p:cNvSpPr txBox="1"/>
          <p:nvPr/>
        </p:nvSpPr>
        <p:spPr>
          <a:xfrm>
            <a:off x="7900103" y="3000684"/>
            <a:ext cx="95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Reza </a:t>
            </a:r>
            <a:r>
              <a:rPr lang="en-US" sz="1200" b="1" dirty="0" err="1"/>
              <a:t>Husen</a:t>
            </a:r>
            <a:endParaRPr lang="en-US" sz="1200" b="1" dirty="0"/>
          </a:p>
          <a:p>
            <a:r>
              <a:rPr lang="en-US" sz="1200" b="1" dirty="0" err="1"/>
              <a:t>Kosen</a:t>
            </a:r>
            <a:r>
              <a:rPr lang="en-US" sz="1200" b="1" dirty="0"/>
              <a:t> #10</a:t>
            </a:r>
          </a:p>
        </p:txBody>
      </p:sp>
      <p:pic>
        <p:nvPicPr>
          <p:cNvPr id="37" name="Picture 36" descr="A black and silver mechanical device&#10;&#10;Description automatically generated">
            <a:extLst>
              <a:ext uri="{FF2B5EF4-FFF2-40B4-BE49-F238E27FC236}">
                <a16:creationId xmlns:a16="http://schemas.microsoft.com/office/drawing/2014/main" id="{26CF241F-6AAC-33E1-3B1A-AA34B10ACC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8" y="4817068"/>
            <a:ext cx="633791" cy="666373"/>
          </a:xfrm>
          <a:prstGeom prst="rect">
            <a:avLst/>
          </a:prstGeom>
        </p:spPr>
      </p:pic>
      <p:pic>
        <p:nvPicPr>
          <p:cNvPr id="38" name="Picture 37" descr="A black and silver device with a round metal disc&#10;&#10;Description automatically generated">
            <a:extLst>
              <a:ext uri="{FF2B5EF4-FFF2-40B4-BE49-F238E27FC236}">
                <a16:creationId xmlns:a16="http://schemas.microsoft.com/office/drawing/2014/main" id="{B3C20399-9F9D-A352-0A5C-71342DC840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2" y="4130483"/>
            <a:ext cx="707877" cy="61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1306A-4C80-FBDF-F133-67ED98817FDB}"/>
              </a:ext>
            </a:extLst>
          </p:cNvPr>
          <p:cNvSpPr txBox="1"/>
          <p:nvPr/>
        </p:nvSpPr>
        <p:spPr>
          <a:xfrm>
            <a:off x="1763679" y="6462730"/>
            <a:ext cx="719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BF23 Have 3 Models of Power Window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25949" y="3792224"/>
            <a:ext cx="8907176" cy="25166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61423-74B0-5F6B-C78F-10EED89E8F65}"/>
              </a:ext>
            </a:extLst>
          </p:cNvPr>
          <p:cNvSpPr txBox="1"/>
          <p:nvPr/>
        </p:nvSpPr>
        <p:spPr>
          <a:xfrm>
            <a:off x="1489900" y="5530076"/>
            <a:ext cx="28432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 startAt="3"/>
            </a:pPr>
            <a:r>
              <a:rPr lang="en-US" sz="1400" dirty="0"/>
              <a:t>SMART </a:t>
            </a:r>
          </a:p>
          <a:p>
            <a:r>
              <a:rPr lang="en-US" sz="1400" dirty="0"/>
              <a:t>AE062020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400" dirty="0">
                <a:sym typeface="Wingdings" panose="05000000000000000000" pitchFamily="2" charset="2"/>
              </a:rPr>
              <a:t>DS, CP, &amp; COROLLA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0EBFB-237D-4677-4D18-0E94877FB65F}"/>
              </a:ext>
            </a:extLst>
          </p:cNvPr>
          <p:cNvSpPr txBox="1"/>
          <p:nvPr/>
        </p:nvSpPr>
        <p:spPr>
          <a:xfrm>
            <a:off x="1455310" y="4805282"/>
            <a:ext cx="168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2. SENSOR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/>
              <a:t>AE062040 </a:t>
            </a:r>
            <a:r>
              <a:rPr lang="en-US" sz="1400" dirty="0">
                <a:sym typeface="Wingdings" panose="05000000000000000000" pitchFamily="2" charset="2"/>
              </a:rPr>
              <a:t> DS, CP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141B3-C7AC-CB33-5A96-D95B354203DF}"/>
              </a:ext>
            </a:extLst>
          </p:cNvPr>
          <p:cNvSpPr txBox="1"/>
          <p:nvPr/>
        </p:nvSpPr>
        <p:spPr>
          <a:xfrm>
            <a:off x="1459379" y="4189627"/>
            <a:ext cx="182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NORMAL 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/>
              <a:t>AE262100 </a:t>
            </a:r>
            <a:r>
              <a:rPr lang="en-US" sz="1400" dirty="0">
                <a:sym typeface="Wingdings" panose="05000000000000000000" pitchFamily="2" charset="2"/>
              </a:rPr>
              <a:t> DS, CP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BB8EDE-1629-CD0E-FD35-779181329BA2}"/>
              </a:ext>
            </a:extLst>
          </p:cNvPr>
          <p:cNvSpPr txBox="1"/>
          <p:nvPr/>
        </p:nvSpPr>
        <p:spPr>
          <a:xfrm>
            <a:off x="167320" y="3818674"/>
            <a:ext cx="8808657" cy="276999"/>
          </a:xfrm>
          <a:prstGeom prst="rect">
            <a:avLst/>
          </a:prstGeom>
          <a:solidFill>
            <a:srgbClr val="C7C8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D. 3 Models of Power Window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BD3762-E5FE-F522-7437-C26927D4122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2813" y1="54297" x2="74271" y2="52969"/>
                        <a14:foregroundMark x1="65208" y1="61875" x2="65521" y2="56563"/>
                        <a14:foregroundMark x1="73333" y1="62109" x2="72917" y2="53203"/>
                        <a14:backgroundMark x1="61042" y1="58125" x2="61667" y2="6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23585" r="23240" b="24312"/>
          <a:stretch/>
        </p:blipFill>
        <p:spPr>
          <a:xfrm>
            <a:off x="589192" y="950257"/>
            <a:ext cx="806094" cy="1021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EC7E9-9C39-C2E5-3FED-F3167C50EFA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4" b="20006"/>
          <a:stretch/>
        </p:blipFill>
        <p:spPr>
          <a:xfrm>
            <a:off x="1648410" y="314400"/>
            <a:ext cx="1349860" cy="16398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696F27-0729-4699-9339-8E05B4727921}"/>
              </a:ext>
            </a:extLst>
          </p:cNvPr>
          <p:cNvGrpSpPr/>
          <p:nvPr/>
        </p:nvGrpSpPr>
        <p:grpSpPr>
          <a:xfrm>
            <a:off x="3338388" y="4362007"/>
            <a:ext cx="1754577" cy="1633421"/>
            <a:chOff x="282422" y="3536069"/>
            <a:chExt cx="2073788" cy="2450188"/>
          </a:xfrm>
        </p:grpSpPr>
        <p:sp>
          <p:nvSpPr>
            <p:cNvPr id="20" name="Rounded Rectangle 106">
              <a:extLst>
                <a:ext uri="{FF2B5EF4-FFF2-40B4-BE49-F238E27FC236}">
                  <a16:creationId xmlns:a16="http://schemas.microsoft.com/office/drawing/2014/main" id="{A4DB9630-50CE-2B85-2C20-0C442467D7C0}"/>
                </a:ext>
              </a:extLst>
            </p:cNvPr>
            <p:cNvSpPr/>
            <p:nvPr/>
          </p:nvSpPr>
          <p:spPr>
            <a:xfrm>
              <a:off x="405348" y="3546993"/>
              <a:ext cx="1944147" cy="2439264"/>
            </a:xfrm>
            <a:prstGeom prst="roundRect">
              <a:avLst>
                <a:gd name="adj" fmla="val 10788"/>
              </a:avLst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183ACC5-8F85-932C-104E-0C4570B8A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4719" r="62503" b="17214"/>
            <a:stretch/>
          </p:blipFill>
          <p:spPr>
            <a:xfrm>
              <a:off x="282422" y="4078206"/>
              <a:ext cx="2073788" cy="1792103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310F0B-F594-D70C-8C98-4DF9F1BB6366}"/>
                </a:ext>
              </a:extLst>
            </p:cNvPr>
            <p:cNvSpPr/>
            <p:nvPr/>
          </p:nvSpPr>
          <p:spPr>
            <a:xfrm>
              <a:off x="831438" y="3536069"/>
              <a:ext cx="1091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Motor S/A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77E857-76FF-BC1C-618F-57EEF3228E2D}"/>
              </a:ext>
            </a:extLst>
          </p:cNvPr>
          <p:cNvGrpSpPr/>
          <p:nvPr/>
        </p:nvGrpSpPr>
        <p:grpSpPr>
          <a:xfrm>
            <a:off x="5327284" y="4368763"/>
            <a:ext cx="1680422" cy="1625561"/>
            <a:chOff x="2423313" y="3536711"/>
            <a:chExt cx="1944147" cy="2617921"/>
          </a:xfrm>
        </p:grpSpPr>
        <p:sp>
          <p:nvSpPr>
            <p:cNvPr id="29" name="Rounded Rectangle 119">
              <a:extLst>
                <a:ext uri="{FF2B5EF4-FFF2-40B4-BE49-F238E27FC236}">
                  <a16:creationId xmlns:a16="http://schemas.microsoft.com/office/drawing/2014/main" id="{66A29820-65DB-87C3-40A3-458B4C36402C}"/>
                </a:ext>
              </a:extLst>
            </p:cNvPr>
            <p:cNvSpPr/>
            <p:nvPr/>
          </p:nvSpPr>
          <p:spPr>
            <a:xfrm>
              <a:off x="2423313" y="3536711"/>
              <a:ext cx="1944147" cy="2617921"/>
            </a:xfrm>
            <a:prstGeom prst="roundRect">
              <a:avLst>
                <a:gd name="adj" fmla="val 10788"/>
              </a:avLst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637B7B-6F68-2ACA-1095-CC3BA63AEBB6}"/>
                </a:ext>
              </a:extLst>
            </p:cNvPr>
            <p:cNvSpPr/>
            <p:nvPr/>
          </p:nvSpPr>
          <p:spPr>
            <a:xfrm>
              <a:off x="2804671" y="3538021"/>
              <a:ext cx="1301959" cy="3077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Housing S/A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C1CFED3-027D-B094-A85E-4273640BA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6209" t="10999" r="21056" b="13689"/>
            <a:stretch/>
          </p:blipFill>
          <p:spPr>
            <a:xfrm>
              <a:off x="3244038" y="4235030"/>
              <a:ext cx="1080407" cy="172929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8AB9F45-1FA9-C204-8D27-163674F03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081" t="31828" r="43456" b="34063"/>
            <a:stretch/>
          </p:blipFill>
          <p:spPr>
            <a:xfrm>
              <a:off x="2430481" y="4259324"/>
              <a:ext cx="1097309" cy="136123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5A1873-F5C8-C74E-5728-C205A5A3FB5A}"/>
              </a:ext>
            </a:extLst>
          </p:cNvPr>
          <p:cNvGrpSpPr/>
          <p:nvPr/>
        </p:nvGrpSpPr>
        <p:grpSpPr>
          <a:xfrm>
            <a:off x="7242025" y="4368265"/>
            <a:ext cx="1638982" cy="1626139"/>
            <a:chOff x="4655719" y="3557275"/>
            <a:chExt cx="1945014" cy="2617921"/>
          </a:xfrm>
        </p:grpSpPr>
        <p:sp>
          <p:nvSpPr>
            <p:cNvPr id="41" name="Rounded Rectangle 138">
              <a:extLst>
                <a:ext uri="{FF2B5EF4-FFF2-40B4-BE49-F238E27FC236}">
                  <a16:creationId xmlns:a16="http://schemas.microsoft.com/office/drawing/2014/main" id="{2F6B93F4-E7F7-583C-F412-405D8DBCF4D3}"/>
                </a:ext>
              </a:extLst>
            </p:cNvPr>
            <p:cNvSpPr/>
            <p:nvPr/>
          </p:nvSpPr>
          <p:spPr>
            <a:xfrm>
              <a:off x="4655719" y="3557275"/>
              <a:ext cx="1944147" cy="2617921"/>
            </a:xfrm>
            <a:prstGeom prst="roundRect">
              <a:avLst>
                <a:gd name="adj" fmla="val 10788"/>
              </a:avLst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Meiryo UI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863959-5AB7-FC60-C301-7F6203A0AC56}"/>
                </a:ext>
              </a:extLst>
            </p:cNvPr>
            <p:cNvSpPr/>
            <p:nvPr/>
          </p:nvSpPr>
          <p:spPr>
            <a:xfrm>
              <a:off x="5133244" y="3561873"/>
              <a:ext cx="1409457" cy="5501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Meiryo UI"/>
                  <a:cs typeface="+mn-cs"/>
                </a:rPr>
                <a:t>Main Assy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C43528E-AE38-2F08-E154-E790199CC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6034" t="62562" r="46178" b="10959"/>
            <a:stretch/>
          </p:blipFill>
          <p:spPr>
            <a:xfrm>
              <a:off x="4864071" y="4134790"/>
              <a:ext cx="1563958" cy="12411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74">
              <a:extLst>
                <a:ext uri="{FF2B5EF4-FFF2-40B4-BE49-F238E27FC236}">
                  <a16:creationId xmlns:a16="http://schemas.microsoft.com/office/drawing/2014/main" id="{3E98806D-A180-7989-BB72-51D5BBA8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 rot="18472051">
              <a:off x="5029272" y="5100218"/>
              <a:ext cx="844051" cy="654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3B559FE-31D1-0C14-4A25-FA5DC26BE9B8}"/>
                </a:ext>
              </a:extLst>
            </p:cNvPr>
            <p:cNvGrpSpPr/>
            <p:nvPr/>
          </p:nvGrpSpPr>
          <p:grpSpPr>
            <a:xfrm rot="2095859">
              <a:off x="5711833" y="5058797"/>
              <a:ext cx="459055" cy="705658"/>
              <a:chOff x="5951934" y="4633787"/>
              <a:chExt cx="459055" cy="52522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31E379E-6D55-7FEA-FE73-CA02CD7FA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7795" t="24719" r="82060" b="52722"/>
              <a:stretch/>
            </p:blipFill>
            <p:spPr>
              <a:xfrm>
                <a:off x="5951934" y="4633787"/>
                <a:ext cx="381000" cy="52522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31A1AB7-77CF-EC2E-4518-273CDC339C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16980" t="52781" r="75073" b="31945"/>
              <a:stretch/>
            </p:blipFill>
            <p:spPr>
              <a:xfrm>
                <a:off x="6112539" y="4803299"/>
                <a:ext cx="298450" cy="35559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C3E8C4-50DA-61AD-45A3-B21E7491569F}"/>
                </a:ext>
              </a:extLst>
            </p:cNvPr>
            <p:cNvSpPr txBox="1"/>
            <p:nvPr/>
          </p:nvSpPr>
          <p:spPr>
            <a:xfrm>
              <a:off x="4716162" y="5518707"/>
              <a:ext cx="834162" cy="495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A0AFD"/>
                  </a:solidFill>
                  <a:effectLst/>
                  <a:uLnTx/>
                  <a:uFillTx/>
                  <a:ea typeface="Meiryo UI"/>
                  <a:cs typeface="+mn-cs"/>
                </a:rPr>
                <a:t>Housing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A0AFD"/>
                  </a:solidFill>
                  <a:effectLst/>
                  <a:uLnTx/>
                  <a:uFillTx/>
                  <a:ea typeface="Meiryo UI"/>
                  <a:cs typeface="+mn-cs"/>
                </a:rPr>
                <a:t>S/A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7C0E17E-2EE8-1BF4-7F70-05CCDFE2F6DE}"/>
                </a:ext>
              </a:extLst>
            </p:cNvPr>
            <p:cNvSpPr txBox="1"/>
            <p:nvPr/>
          </p:nvSpPr>
          <p:spPr>
            <a:xfrm>
              <a:off x="6045849" y="5436663"/>
              <a:ext cx="554884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A0AFD"/>
                  </a:solidFill>
                  <a:effectLst/>
                  <a:uLnTx/>
                  <a:uFillTx/>
                  <a:ea typeface="Meiryo UI"/>
                  <a:cs typeface="+mn-cs"/>
                </a:rPr>
                <a:t>Motor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A0AFD"/>
                  </a:solidFill>
                  <a:effectLst/>
                  <a:uLnTx/>
                  <a:uFillTx/>
                  <a:ea typeface="Meiryo UI"/>
                  <a:cs typeface="+mn-cs"/>
                </a:rPr>
                <a:t>S/A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54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7EDE-0023-DA7C-3FEA-A1FAEDB2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Table 349">
            <a:extLst>
              <a:ext uri="{FF2B5EF4-FFF2-40B4-BE49-F238E27FC236}">
                <a16:creationId xmlns:a16="http://schemas.microsoft.com/office/drawing/2014/main" id="{47F98196-0EA8-8F29-5B68-5E656C126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92398"/>
              </p:ext>
            </p:extLst>
          </p:nvPr>
        </p:nvGraphicFramePr>
        <p:xfrm>
          <a:off x="7044079" y="4100965"/>
          <a:ext cx="1921861" cy="213360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B-9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B-10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52957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35241"/>
                  </a:ext>
                </a:extLst>
              </a:tr>
            </a:tbl>
          </a:graphicData>
        </a:graphic>
      </p:graphicFrame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3ACA0FFD-4141-F93F-9333-3752C5CD0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3893"/>
              </p:ext>
            </p:extLst>
          </p:nvPr>
        </p:nvGraphicFramePr>
        <p:xfrm>
          <a:off x="4888326" y="1393538"/>
          <a:ext cx="1921861" cy="213360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B-8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52957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35241"/>
                  </a:ext>
                </a:extLst>
              </a:tr>
            </a:tbl>
          </a:graphicData>
        </a:graphic>
      </p:graphicFrame>
      <p:graphicFrame>
        <p:nvGraphicFramePr>
          <p:cNvPr id="20" name="Table 182">
            <a:extLst>
              <a:ext uri="{FF2B5EF4-FFF2-40B4-BE49-F238E27FC236}">
                <a16:creationId xmlns:a16="http://schemas.microsoft.com/office/drawing/2014/main" id="{A553AB9B-583B-241B-6FD0-3256B3F44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74939"/>
              </p:ext>
            </p:extLst>
          </p:nvPr>
        </p:nvGraphicFramePr>
        <p:xfrm>
          <a:off x="1355175" y="3678007"/>
          <a:ext cx="2283510" cy="384001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001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9" name="Rectangle 5">
            <a:extLst>
              <a:ext uri="{FF2B5EF4-FFF2-40B4-BE49-F238E27FC236}">
                <a16:creationId xmlns:a16="http://schemas.microsoft.com/office/drawing/2014/main" id="{50AF6D7A-4533-12C5-2819-5E259058CAFB}"/>
              </a:ext>
            </a:extLst>
          </p:cNvPr>
          <p:cNvSpPr/>
          <p:nvPr/>
        </p:nvSpPr>
        <p:spPr>
          <a:xfrm>
            <a:off x="96313" y="614487"/>
            <a:ext cx="4665906" cy="5710113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t"/>
          <a:lstStyle/>
          <a:p>
            <a:pPr marL="285750" marR="0" lvl="0" indent="-285750" algn="l" defTabSz="803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tabLst/>
              <a:defRPr/>
            </a:pPr>
            <a:endParaRPr kumimoji="1" lang="en-US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+mn-cs"/>
            </a:endParaRPr>
          </a:p>
        </p:txBody>
      </p:sp>
      <p:cxnSp>
        <p:nvCxnSpPr>
          <p:cNvPr id="171" name="Straight Arrow Connector 10">
            <a:extLst>
              <a:ext uri="{FF2B5EF4-FFF2-40B4-BE49-F238E27FC236}">
                <a16:creationId xmlns:a16="http://schemas.microsoft.com/office/drawing/2014/main" id="{77CB01CC-92C7-11CA-9F06-4B4543553933}"/>
              </a:ext>
            </a:extLst>
          </p:cNvPr>
          <p:cNvCxnSpPr>
            <a:cxnSpLocks/>
          </p:cNvCxnSpPr>
          <p:nvPr/>
        </p:nvCxnSpPr>
        <p:spPr>
          <a:xfrm>
            <a:off x="2059935" y="1602913"/>
            <a:ext cx="195943" cy="0"/>
          </a:xfrm>
          <a:prstGeom prst="straightConnector1">
            <a:avLst/>
          </a:prstGeom>
          <a:noFill/>
          <a:ln w="9525" cap="flat" cmpd="sng" algn="ctr">
            <a:solidFill>
              <a:srgbClr val="DC0032"/>
            </a:solidFill>
            <a:prstDash val="solid"/>
            <a:tailEnd type="triangle"/>
          </a:ln>
          <a:effectLst/>
        </p:spPr>
      </p:cxnSp>
      <p:sp>
        <p:nvSpPr>
          <p:cNvPr id="172" name="TextBox 1">
            <a:extLst>
              <a:ext uri="{FF2B5EF4-FFF2-40B4-BE49-F238E27FC236}">
                <a16:creationId xmlns:a16="http://schemas.microsoft.com/office/drawing/2014/main" id="{115C7847-54FA-5415-6D86-8AB0422EBACF}"/>
              </a:ext>
            </a:extLst>
          </p:cNvPr>
          <p:cNvSpPr txBox="1"/>
          <p:nvPr/>
        </p:nvSpPr>
        <p:spPr>
          <a:xfrm>
            <a:off x="4800600" y="701266"/>
            <a:ext cx="146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Motor SA Line</a:t>
            </a:r>
          </a:p>
        </p:txBody>
      </p:sp>
      <p:sp>
        <p:nvSpPr>
          <p:cNvPr id="173" name="TextBox 15">
            <a:extLst>
              <a:ext uri="{FF2B5EF4-FFF2-40B4-BE49-F238E27FC236}">
                <a16:creationId xmlns:a16="http://schemas.microsoft.com/office/drawing/2014/main" id="{B48958A4-F36A-97BD-1E8E-6AA77CF3B150}"/>
              </a:ext>
            </a:extLst>
          </p:cNvPr>
          <p:cNvSpPr txBox="1"/>
          <p:nvPr/>
        </p:nvSpPr>
        <p:spPr>
          <a:xfrm>
            <a:off x="6953543" y="687577"/>
            <a:ext cx="173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Housing SA Line </a:t>
            </a:r>
          </a:p>
        </p:txBody>
      </p:sp>
      <p:sp>
        <p:nvSpPr>
          <p:cNvPr id="174" name="TextBox 16">
            <a:extLst>
              <a:ext uri="{FF2B5EF4-FFF2-40B4-BE49-F238E27FC236}">
                <a16:creationId xmlns:a16="http://schemas.microsoft.com/office/drawing/2014/main" id="{C66E2D87-C1CA-EFF9-ECD9-643F593AA1AD}"/>
              </a:ext>
            </a:extLst>
          </p:cNvPr>
          <p:cNvSpPr txBox="1"/>
          <p:nvPr/>
        </p:nvSpPr>
        <p:spPr>
          <a:xfrm>
            <a:off x="4794559" y="3623083"/>
            <a:ext cx="146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Main Assy Line</a:t>
            </a:r>
          </a:p>
        </p:txBody>
      </p:sp>
      <p:sp>
        <p:nvSpPr>
          <p:cNvPr id="175" name="TextBox 17">
            <a:extLst>
              <a:ext uri="{FF2B5EF4-FFF2-40B4-BE49-F238E27FC236}">
                <a16:creationId xmlns:a16="http://schemas.microsoft.com/office/drawing/2014/main" id="{6871B537-02F9-6999-C4D3-FAC2348B32E1}"/>
              </a:ext>
            </a:extLst>
          </p:cNvPr>
          <p:cNvSpPr txBox="1"/>
          <p:nvPr/>
        </p:nvSpPr>
        <p:spPr>
          <a:xfrm>
            <a:off x="7044079" y="3622496"/>
            <a:ext cx="1465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Inspection Line</a:t>
            </a:r>
          </a:p>
        </p:txBody>
      </p:sp>
      <p:sp>
        <p:nvSpPr>
          <p:cNvPr id="213" name="TextBox 94">
            <a:extLst>
              <a:ext uri="{FF2B5EF4-FFF2-40B4-BE49-F238E27FC236}">
                <a16:creationId xmlns:a16="http://schemas.microsoft.com/office/drawing/2014/main" id="{BEE23223-CA29-ECE0-CB21-7A0DEBF0BB52}"/>
              </a:ext>
            </a:extLst>
          </p:cNvPr>
          <p:cNvSpPr txBox="1"/>
          <p:nvPr/>
        </p:nvSpPr>
        <p:spPr>
          <a:xfrm>
            <a:off x="433140" y="1112214"/>
            <a:ext cx="146582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3910"/>
            <a:r>
              <a:rPr kumimoji="1" lang="en-US" sz="1100" b="1" u="sng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Motor SA Line</a:t>
            </a:r>
          </a:p>
          <a:p>
            <a:pPr algn="l" defTabSz="803910" rtl="0"/>
            <a:endParaRPr kumimoji="1" lang="en-US" sz="1000" kern="1200" dirty="0">
              <a:solidFill>
                <a:srgbClr val="4949E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4" name="TextBox 99">
            <a:extLst>
              <a:ext uri="{FF2B5EF4-FFF2-40B4-BE49-F238E27FC236}">
                <a16:creationId xmlns:a16="http://schemas.microsoft.com/office/drawing/2014/main" id="{0B9AAEB9-5404-4F7B-79E4-A6202E6B674E}"/>
              </a:ext>
            </a:extLst>
          </p:cNvPr>
          <p:cNvSpPr txBox="1"/>
          <p:nvPr/>
        </p:nvSpPr>
        <p:spPr>
          <a:xfrm>
            <a:off x="747135" y="2262363"/>
            <a:ext cx="1652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Housing SA Line</a:t>
            </a:r>
          </a:p>
          <a:p>
            <a:pPr algn="l" defTabSz="803910" rtl="0"/>
            <a:endParaRPr kumimoji="1" lang="en-US" sz="1100" b="1" u="sng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5" name="TextBox 103">
            <a:extLst>
              <a:ext uri="{FF2B5EF4-FFF2-40B4-BE49-F238E27FC236}">
                <a16:creationId xmlns:a16="http://schemas.microsoft.com/office/drawing/2014/main" id="{C1C8B264-A283-F83C-6B0B-DA3495E4A1C7}"/>
              </a:ext>
            </a:extLst>
          </p:cNvPr>
          <p:cNvSpPr txBox="1"/>
          <p:nvPr/>
        </p:nvSpPr>
        <p:spPr>
          <a:xfrm>
            <a:off x="427993" y="3343722"/>
            <a:ext cx="14658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Main Assy Line</a:t>
            </a:r>
          </a:p>
          <a:p>
            <a:pPr algn="l" defTabSz="803910" rtl="0"/>
            <a:endParaRPr kumimoji="1" lang="en-US" sz="1100" b="1" u="sng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6" name="TextBox 105">
            <a:extLst>
              <a:ext uri="{FF2B5EF4-FFF2-40B4-BE49-F238E27FC236}">
                <a16:creationId xmlns:a16="http://schemas.microsoft.com/office/drawing/2014/main" id="{DA4C1626-0843-9A8F-4C42-E6DCF984C103}"/>
              </a:ext>
            </a:extLst>
          </p:cNvPr>
          <p:cNvSpPr txBox="1"/>
          <p:nvPr/>
        </p:nvSpPr>
        <p:spPr>
          <a:xfrm>
            <a:off x="438337" y="4895869"/>
            <a:ext cx="14658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1100" b="1" u="sng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Inspection Line</a:t>
            </a:r>
          </a:p>
          <a:p>
            <a:pPr algn="l" defTabSz="803910" rtl="0"/>
            <a:endParaRPr kumimoji="1" lang="en-US" sz="1100" b="1" u="sng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17" name="Table 7">
            <a:extLst>
              <a:ext uri="{FF2B5EF4-FFF2-40B4-BE49-F238E27FC236}">
                <a16:creationId xmlns:a16="http://schemas.microsoft.com/office/drawing/2014/main" id="{A8060B01-9519-65E9-B2F9-BEF633CBE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71417"/>
              </p:ext>
            </p:extLst>
          </p:nvPr>
        </p:nvGraphicFramePr>
        <p:xfrm>
          <a:off x="1167234" y="1455592"/>
          <a:ext cx="3264480" cy="384175"/>
        </p:xfrm>
        <a:graphic>
          <a:graphicData uri="http://schemas.openxmlformats.org/drawingml/2006/table">
            <a:tbl>
              <a:tblPr firstRow="1" bandRow="1"/>
              <a:tblGrid>
                <a:gridCol w="3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8" name="Group 113">
            <a:extLst>
              <a:ext uri="{FF2B5EF4-FFF2-40B4-BE49-F238E27FC236}">
                <a16:creationId xmlns:a16="http://schemas.microsoft.com/office/drawing/2014/main" id="{5E0C909F-E433-1B34-452D-07DE41DB4F43}"/>
              </a:ext>
            </a:extLst>
          </p:cNvPr>
          <p:cNvGrpSpPr/>
          <p:nvPr/>
        </p:nvGrpSpPr>
        <p:grpSpPr>
          <a:xfrm>
            <a:off x="2038283" y="1252773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19" name="Oval 116">
              <a:extLst>
                <a:ext uri="{FF2B5EF4-FFF2-40B4-BE49-F238E27FC236}">
                  <a16:creationId xmlns:a16="http://schemas.microsoft.com/office/drawing/2014/main" id="{79C2BF0E-996D-9051-3FA5-0E602A8A9F34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20" name="Block Arc 117">
              <a:extLst>
                <a:ext uri="{FF2B5EF4-FFF2-40B4-BE49-F238E27FC236}">
                  <a16:creationId xmlns:a16="http://schemas.microsoft.com/office/drawing/2014/main" id="{6E0E6A3E-D7D8-5B74-4E5D-8B112592F43A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21" name="TextBox 118">
            <a:extLst>
              <a:ext uri="{FF2B5EF4-FFF2-40B4-BE49-F238E27FC236}">
                <a16:creationId xmlns:a16="http://schemas.microsoft.com/office/drawing/2014/main" id="{527C425C-154C-9473-7F24-4C8ED1789B88}"/>
              </a:ext>
            </a:extLst>
          </p:cNvPr>
          <p:cNvSpPr txBox="1"/>
          <p:nvPr/>
        </p:nvSpPr>
        <p:spPr>
          <a:xfrm>
            <a:off x="2209840" y="1219702"/>
            <a:ext cx="8091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 Machine</a:t>
            </a:r>
          </a:p>
        </p:txBody>
      </p:sp>
      <p:grpSp>
        <p:nvGrpSpPr>
          <p:cNvPr id="222" name="Group 120">
            <a:extLst>
              <a:ext uri="{FF2B5EF4-FFF2-40B4-BE49-F238E27FC236}">
                <a16:creationId xmlns:a16="http://schemas.microsoft.com/office/drawing/2014/main" id="{5319DD2B-9356-9625-F434-1F93AED143F3}"/>
              </a:ext>
            </a:extLst>
          </p:cNvPr>
          <p:cNvGrpSpPr/>
          <p:nvPr/>
        </p:nvGrpSpPr>
        <p:grpSpPr>
          <a:xfrm flipV="1">
            <a:off x="520553" y="1890383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23" name="Oval 121">
              <a:extLst>
                <a:ext uri="{FF2B5EF4-FFF2-40B4-BE49-F238E27FC236}">
                  <a16:creationId xmlns:a16="http://schemas.microsoft.com/office/drawing/2014/main" id="{2206B5F8-267D-0E9F-8741-D6AF7B4D64B2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24" name="Block Arc 122">
              <a:extLst>
                <a:ext uri="{FF2B5EF4-FFF2-40B4-BE49-F238E27FC236}">
                  <a16:creationId xmlns:a16="http://schemas.microsoft.com/office/drawing/2014/main" id="{041B34B8-73DC-6F56-96C5-F8C08ABDCCE7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25" name="TextBox 123">
            <a:extLst>
              <a:ext uri="{FF2B5EF4-FFF2-40B4-BE49-F238E27FC236}">
                <a16:creationId xmlns:a16="http://schemas.microsoft.com/office/drawing/2014/main" id="{2AF2AEF5-97E0-5E19-5114-7C73A7AE8513}"/>
              </a:ext>
            </a:extLst>
          </p:cNvPr>
          <p:cNvSpPr txBox="1"/>
          <p:nvPr/>
        </p:nvSpPr>
        <p:spPr>
          <a:xfrm>
            <a:off x="317856" y="2023522"/>
            <a:ext cx="8091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Visual Check</a:t>
            </a:r>
          </a:p>
        </p:txBody>
      </p:sp>
      <p:grpSp>
        <p:nvGrpSpPr>
          <p:cNvPr id="226" name="Group 129">
            <a:extLst>
              <a:ext uri="{FF2B5EF4-FFF2-40B4-BE49-F238E27FC236}">
                <a16:creationId xmlns:a16="http://schemas.microsoft.com/office/drawing/2014/main" id="{C56FBE13-051A-D4B1-0B39-30872037BE5A}"/>
              </a:ext>
            </a:extLst>
          </p:cNvPr>
          <p:cNvGrpSpPr/>
          <p:nvPr/>
        </p:nvGrpSpPr>
        <p:grpSpPr>
          <a:xfrm flipV="1">
            <a:off x="2825710" y="1849751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27" name="Oval 130">
              <a:extLst>
                <a:ext uri="{FF2B5EF4-FFF2-40B4-BE49-F238E27FC236}">
                  <a16:creationId xmlns:a16="http://schemas.microsoft.com/office/drawing/2014/main" id="{F0451C60-E679-3493-04F0-6EE2FAEAA516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28" name="Block Arc 131">
              <a:extLst>
                <a:ext uri="{FF2B5EF4-FFF2-40B4-BE49-F238E27FC236}">
                  <a16:creationId xmlns:a16="http://schemas.microsoft.com/office/drawing/2014/main" id="{AA2F316E-4DAA-9E6E-2905-A0B674D5DFEB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29" name="TextBox 134">
            <a:extLst>
              <a:ext uri="{FF2B5EF4-FFF2-40B4-BE49-F238E27FC236}">
                <a16:creationId xmlns:a16="http://schemas.microsoft.com/office/drawing/2014/main" id="{9774357E-211A-1D38-8F07-8D654F078654}"/>
              </a:ext>
            </a:extLst>
          </p:cNvPr>
          <p:cNvSpPr txBox="1"/>
          <p:nvPr/>
        </p:nvSpPr>
        <p:spPr>
          <a:xfrm>
            <a:off x="2452263" y="2017889"/>
            <a:ext cx="881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Mizusumashi 1</a:t>
            </a:r>
          </a:p>
        </p:txBody>
      </p:sp>
      <p:grpSp>
        <p:nvGrpSpPr>
          <p:cNvPr id="230" name="Group 136">
            <a:extLst>
              <a:ext uri="{FF2B5EF4-FFF2-40B4-BE49-F238E27FC236}">
                <a16:creationId xmlns:a16="http://schemas.microsoft.com/office/drawing/2014/main" id="{D569FE88-1E36-A0F8-2509-9D16CF627AFF}"/>
              </a:ext>
            </a:extLst>
          </p:cNvPr>
          <p:cNvGrpSpPr/>
          <p:nvPr/>
        </p:nvGrpSpPr>
        <p:grpSpPr>
          <a:xfrm flipV="1">
            <a:off x="3951958" y="1868164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31" name="Oval 137">
              <a:extLst>
                <a:ext uri="{FF2B5EF4-FFF2-40B4-BE49-F238E27FC236}">
                  <a16:creationId xmlns:a16="http://schemas.microsoft.com/office/drawing/2014/main" id="{3C19E85C-734C-4DD0-3BAC-EE91ED6553D5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32" name="Block Arc 138">
              <a:extLst>
                <a:ext uri="{FF2B5EF4-FFF2-40B4-BE49-F238E27FC236}">
                  <a16:creationId xmlns:a16="http://schemas.microsoft.com/office/drawing/2014/main" id="{BBE0EA9A-85E1-EB5D-9B6F-6122FF0C9F3B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33" name="TextBox 139">
            <a:extLst>
              <a:ext uri="{FF2B5EF4-FFF2-40B4-BE49-F238E27FC236}">
                <a16:creationId xmlns:a16="http://schemas.microsoft.com/office/drawing/2014/main" id="{0331C54B-5748-AC30-5F6F-0D33B45371AA}"/>
              </a:ext>
            </a:extLst>
          </p:cNvPr>
          <p:cNvSpPr txBox="1"/>
          <p:nvPr/>
        </p:nvSpPr>
        <p:spPr>
          <a:xfrm>
            <a:off x="3676632" y="2038083"/>
            <a:ext cx="88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Mizusumashi 2</a:t>
            </a:r>
          </a:p>
        </p:txBody>
      </p:sp>
      <p:cxnSp>
        <p:nvCxnSpPr>
          <p:cNvPr id="234" name="Straight Arrow Connector 140">
            <a:extLst>
              <a:ext uri="{FF2B5EF4-FFF2-40B4-BE49-F238E27FC236}">
                <a16:creationId xmlns:a16="http://schemas.microsoft.com/office/drawing/2014/main" id="{57CF982F-DAEB-BB58-E8FA-018E5E626697}"/>
              </a:ext>
            </a:extLst>
          </p:cNvPr>
          <p:cNvCxnSpPr>
            <a:cxnSpLocks/>
          </p:cNvCxnSpPr>
          <p:nvPr/>
        </p:nvCxnSpPr>
        <p:spPr>
          <a:xfrm>
            <a:off x="2636038" y="2916772"/>
            <a:ext cx="195943" cy="0"/>
          </a:xfrm>
          <a:prstGeom prst="straightConnector1">
            <a:avLst/>
          </a:prstGeom>
          <a:noFill/>
          <a:ln w="9525" cap="flat" cmpd="sng" algn="ctr">
            <a:solidFill>
              <a:srgbClr val="DC0032"/>
            </a:solidFill>
            <a:prstDash val="solid"/>
            <a:tailEnd type="triangle"/>
          </a:ln>
          <a:effectLst/>
        </p:spPr>
      </p:cxnSp>
      <p:graphicFrame>
        <p:nvGraphicFramePr>
          <p:cNvPr id="235" name="Table 142">
            <a:extLst>
              <a:ext uri="{FF2B5EF4-FFF2-40B4-BE49-F238E27FC236}">
                <a16:creationId xmlns:a16="http://schemas.microsoft.com/office/drawing/2014/main" id="{1BEE1529-D951-60E0-7EE6-BB43C6929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46533"/>
              </p:ext>
            </p:extLst>
          </p:nvPr>
        </p:nvGraphicFramePr>
        <p:xfrm>
          <a:off x="1091281" y="2805646"/>
          <a:ext cx="1958688" cy="384175"/>
        </p:xfrm>
        <a:graphic>
          <a:graphicData uri="http://schemas.openxmlformats.org/drawingml/2006/table">
            <a:tbl>
              <a:tblPr firstRow="1" bandRow="1"/>
              <a:tblGrid>
                <a:gridCol w="3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6" name="Group 143">
            <a:extLst>
              <a:ext uri="{FF2B5EF4-FFF2-40B4-BE49-F238E27FC236}">
                <a16:creationId xmlns:a16="http://schemas.microsoft.com/office/drawing/2014/main" id="{741E10C8-7C72-DBB9-C9C2-F0D988C81A32}"/>
              </a:ext>
            </a:extLst>
          </p:cNvPr>
          <p:cNvGrpSpPr/>
          <p:nvPr/>
        </p:nvGrpSpPr>
        <p:grpSpPr>
          <a:xfrm flipV="1">
            <a:off x="1777377" y="3234226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37" name="Oval 144">
              <a:extLst>
                <a:ext uri="{FF2B5EF4-FFF2-40B4-BE49-F238E27FC236}">
                  <a16:creationId xmlns:a16="http://schemas.microsoft.com/office/drawing/2014/main" id="{0220F1F6-5EA2-3926-9C84-E3B89D1B5C7B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38" name="Block Arc 145">
              <a:extLst>
                <a:ext uri="{FF2B5EF4-FFF2-40B4-BE49-F238E27FC236}">
                  <a16:creationId xmlns:a16="http://schemas.microsoft.com/office/drawing/2014/main" id="{0EF2BC2E-EF79-848D-6F2B-7942F696A14C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39" name="TextBox 146">
            <a:extLst>
              <a:ext uri="{FF2B5EF4-FFF2-40B4-BE49-F238E27FC236}">
                <a16:creationId xmlns:a16="http://schemas.microsoft.com/office/drawing/2014/main" id="{9EC702E9-3E69-9369-9ED6-BD13B5E18A7E}"/>
              </a:ext>
            </a:extLst>
          </p:cNvPr>
          <p:cNvSpPr txBox="1"/>
          <p:nvPr/>
        </p:nvSpPr>
        <p:spPr>
          <a:xfrm>
            <a:off x="1929884" y="3201155"/>
            <a:ext cx="8091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 Machine</a:t>
            </a:r>
          </a:p>
        </p:txBody>
      </p:sp>
      <p:grpSp>
        <p:nvGrpSpPr>
          <p:cNvPr id="240" name="Group 147">
            <a:extLst>
              <a:ext uri="{FF2B5EF4-FFF2-40B4-BE49-F238E27FC236}">
                <a16:creationId xmlns:a16="http://schemas.microsoft.com/office/drawing/2014/main" id="{634E90E5-10AF-BE5E-12D8-D0A2722CAE30}"/>
              </a:ext>
            </a:extLst>
          </p:cNvPr>
          <p:cNvGrpSpPr/>
          <p:nvPr/>
        </p:nvGrpSpPr>
        <p:grpSpPr>
          <a:xfrm rot="5400000" flipV="1">
            <a:off x="749741" y="2869674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41" name="Oval 148">
              <a:extLst>
                <a:ext uri="{FF2B5EF4-FFF2-40B4-BE49-F238E27FC236}">
                  <a16:creationId xmlns:a16="http://schemas.microsoft.com/office/drawing/2014/main" id="{4B0894D4-011A-FD2C-5407-18B92F6695A2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42" name="Block Arc 149">
              <a:extLst>
                <a:ext uri="{FF2B5EF4-FFF2-40B4-BE49-F238E27FC236}">
                  <a16:creationId xmlns:a16="http://schemas.microsoft.com/office/drawing/2014/main" id="{211846C7-2931-6C21-6307-8CA8C390A4AE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43" name="TextBox 150">
            <a:extLst>
              <a:ext uri="{FF2B5EF4-FFF2-40B4-BE49-F238E27FC236}">
                <a16:creationId xmlns:a16="http://schemas.microsoft.com/office/drawing/2014/main" id="{74B16013-FC63-48FF-23EC-6EA020900E3C}"/>
              </a:ext>
            </a:extLst>
          </p:cNvPr>
          <p:cNvSpPr txBox="1"/>
          <p:nvPr/>
        </p:nvSpPr>
        <p:spPr>
          <a:xfrm>
            <a:off x="394088" y="2502073"/>
            <a:ext cx="80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Housing Supply</a:t>
            </a:r>
          </a:p>
        </p:txBody>
      </p:sp>
      <p:grpSp>
        <p:nvGrpSpPr>
          <p:cNvPr id="244" name="Group 151">
            <a:extLst>
              <a:ext uri="{FF2B5EF4-FFF2-40B4-BE49-F238E27FC236}">
                <a16:creationId xmlns:a16="http://schemas.microsoft.com/office/drawing/2014/main" id="{23E32B84-6D04-3165-A851-08C71646787C}"/>
              </a:ext>
            </a:extLst>
          </p:cNvPr>
          <p:cNvGrpSpPr/>
          <p:nvPr/>
        </p:nvGrpSpPr>
        <p:grpSpPr>
          <a:xfrm>
            <a:off x="2043891" y="2537822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45" name="Oval 152">
              <a:extLst>
                <a:ext uri="{FF2B5EF4-FFF2-40B4-BE49-F238E27FC236}">
                  <a16:creationId xmlns:a16="http://schemas.microsoft.com/office/drawing/2014/main" id="{5DC1177F-2228-3677-2845-4F365BB39655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46" name="Block Arc 153">
              <a:extLst>
                <a:ext uri="{FF2B5EF4-FFF2-40B4-BE49-F238E27FC236}">
                  <a16:creationId xmlns:a16="http://schemas.microsoft.com/office/drawing/2014/main" id="{A6033D3D-C99E-1FF2-6C82-A12296031820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47" name="TextBox 154">
            <a:extLst>
              <a:ext uri="{FF2B5EF4-FFF2-40B4-BE49-F238E27FC236}">
                <a16:creationId xmlns:a16="http://schemas.microsoft.com/office/drawing/2014/main" id="{23DE0F53-E739-E08C-030C-A7AE2B0AA60B}"/>
              </a:ext>
            </a:extLst>
          </p:cNvPr>
          <p:cNvSpPr txBox="1"/>
          <p:nvPr/>
        </p:nvSpPr>
        <p:spPr>
          <a:xfrm>
            <a:off x="2194096" y="2490826"/>
            <a:ext cx="935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Mizusumashi </a:t>
            </a:r>
          </a:p>
        </p:txBody>
      </p:sp>
      <p:cxnSp>
        <p:nvCxnSpPr>
          <p:cNvPr id="248" name="Straight Arrow Connector 9">
            <a:extLst>
              <a:ext uri="{FF2B5EF4-FFF2-40B4-BE49-F238E27FC236}">
                <a16:creationId xmlns:a16="http://schemas.microsoft.com/office/drawing/2014/main" id="{F2CF7FE9-1C13-97C5-A8FA-2A4B8687D999}"/>
              </a:ext>
            </a:extLst>
          </p:cNvPr>
          <p:cNvCxnSpPr>
            <a:cxnSpLocks/>
          </p:cNvCxnSpPr>
          <p:nvPr/>
        </p:nvCxnSpPr>
        <p:spPr>
          <a:xfrm flipH="1">
            <a:off x="3304689" y="1369190"/>
            <a:ext cx="482589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49" name="TextBox 159">
            <a:extLst>
              <a:ext uri="{FF2B5EF4-FFF2-40B4-BE49-F238E27FC236}">
                <a16:creationId xmlns:a16="http://schemas.microsoft.com/office/drawing/2014/main" id="{4C4C03C0-DA94-F6D4-C003-96B83F0B0D82}"/>
              </a:ext>
            </a:extLst>
          </p:cNvPr>
          <p:cNvSpPr txBox="1"/>
          <p:nvPr/>
        </p:nvSpPr>
        <p:spPr>
          <a:xfrm>
            <a:off x="3348315" y="1183264"/>
            <a:ext cx="508712" cy="21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</a:p>
        </p:txBody>
      </p:sp>
      <p:cxnSp>
        <p:nvCxnSpPr>
          <p:cNvPr id="250" name="Straight Arrow Connector 160">
            <a:extLst>
              <a:ext uri="{FF2B5EF4-FFF2-40B4-BE49-F238E27FC236}">
                <a16:creationId xmlns:a16="http://schemas.microsoft.com/office/drawing/2014/main" id="{FDC96C7D-8172-2FE8-8219-D8D186D55893}"/>
              </a:ext>
            </a:extLst>
          </p:cNvPr>
          <p:cNvCxnSpPr>
            <a:cxnSpLocks/>
          </p:cNvCxnSpPr>
          <p:nvPr/>
        </p:nvCxnSpPr>
        <p:spPr>
          <a:xfrm>
            <a:off x="985518" y="2688358"/>
            <a:ext cx="482589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251" name="TextBox 161">
            <a:extLst>
              <a:ext uri="{FF2B5EF4-FFF2-40B4-BE49-F238E27FC236}">
                <a16:creationId xmlns:a16="http://schemas.microsoft.com/office/drawing/2014/main" id="{5F9124B1-4189-B774-4F4A-09C067F274E5}"/>
              </a:ext>
            </a:extLst>
          </p:cNvPr>
          <p:cNvSpPr txBox="1"/>
          <p:nvPr/>
        </p:nvSpPr>
        <p:spPr>
          <a:xfrm>
            <a:off x="939342" y="2486190"/>
            <a:ext cx="508712" cy="21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</a:p>
        </p:txBody>
      </p:sp>
      <p:graphicFrame>
        <p:nvGraphicFramePr>
          <p:cNvPr id="252" name="Table 182">
            <a:extLst>
              <a:ext uri="{FF2B5EF4-FFF2-40B4-BE49-F238E27FC236}">
                <a16:creationId xmlns:a16="http://schemas.microsoft.com/office/drawing/2014/main" id="{84A18AE6-7B2E-920B-F64E-90377A07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292324"/>
              </p:ext>
            </p:extLst>
          </p:nvPr>
        </p:nvGraphicFramePr>
        <p:xfrm>
          <a:off x="974607" y="3678595"/>
          <a:ext cx="2283510" cy="384001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001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3" name="Table 183">
            <a:extLst>
              <a:ext uri="{FF2B5EF4-FFF2-40B4-BE49-F238E27FC236}">
                <a16:creationId xmlns:a16="http://schemas.microsoft.com/office/drawing/2014/main" id="{A0A1E032-6F46-639A-E0DE-1F31CA519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155617"/>
              </p:ext>
            </p:extLst>
          </p:nvPr>
        </p:nvGraphicFramePr>
        <p:xfrm>
          <a:off x="272069" y="5359750"/>
          <a:ext cx="3044680" cy="384001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001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6" name="Group 185">
            <a:extLst>
              <a:ext uri="{FF2B5EF4-FFF2-40B4-BE49-F238E27FC236}">
                <a16:creationId xmlns:a16="http://schemas.microsoft.com/office/drawing/2014/main" id="{86261DC7-20F6-E368-5704-1B14D48B0AF0}"/>
              </a:ext>
            </a:extLst>
          </p:cNvPr>
          <p:cNvGrpSpPr/>
          <p:nvPr/>
        </p:nvGrpSpPr>
        <p:grpSpPr>
          <a:xfrm>
            <a:off x="2227766" y="3486703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57" name="Oval 186">
              <a:extLst>
                <a:ext uri="{FF2B5EF4-FFF2-40B4-BE49-F238E27FC236}">
                  <a16:creationId xmlns:a16="http://schemas.microsoft.com/office/drawing/2014/main" id="{1478B785-AB4F-F777-6C03-FBE4BAA55237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58" name="Block Arc 187">
              <a:extLst>
                <a:ext uri="{FF2B5EF4-FFF2-40B4-BE49-F238E27FC236}">
                  <a16:creationId xmlns:a16="http://schemas.microsoft.com/office/drawing/2014/main" id="{5E8AA6C3-FC48-0C75-397B-DDADF80604A7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59" name="TextBox 188">
            <a:extLst>
              <a:ext uri="{FF2B5EF4-FFF2-40B4-BE49-F238E27FC236}">
                <a16:creationId xmlns:a16="http://schemas.microsoft.com/office/drawing/2014/main" id="{B8C6D49B-C11E-0D80-0B05-4C8B34A86101}"/>
              </a:ext>
            </a:extLst>
          </p:cNvPr>
          <p:cNvSpPr txBox="1"/>
          <p:nvPr/>
        </p:nvSpPr>
        <p:spPr>
          <a:xfrm>
            <a:off x="2399323" y="3453632"/>
            <a:ext cx="8091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 Machine</a:t>
            </a:r>
          </a:p>
        </p:txBody>
      </p:sp>
      <p:grpSp>
        <p:nvGrpSpPr>
          <p:cNvPr id="261" name="Group 194">
            <a:extLst>
              <a:ext uri="{FF2B5EF4-FFF2-40B4-BE49-F238E27FC236}">
                <a16:creationId xmlns:a16="http://schemas.microsoft.com/office/drawing/2014/main" id="{556DAAAE-B44F-FCD8-718B-FBB5D33570AB}"/>
              </a:ext>
            </a:extLst>
          </p:cNvPr>
          <p:cNvGrpSpPr/>
          <p:nvPr/>
        </p:nvGrpSpPr>
        <p:grpSpPr>
          <a:xfrm flipV="1">
            <a:off x="2189466" y="4103525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62" name="Oval 195">
              <a:extLst>
                <a:ext uri="{FF2B5EF4-FFF2-40B4-BE49-F238E27FC236}">
                  <a16:creationId xmlns:a16="http://schemas.microsoft.com/office/drawing/2014/main" id="{05B137CF-B256-3517-A24C-5C4DE8922595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63" name="Block Arc 196">
              <a:extLst>
                <a:ext uri="{FF2B5EF4-FFF2-40B4-BE49-F238E27FC236}">
                  <a16:creationId xmlns:a16="http://schemas.microsoft.com/office/drawing/2014/main" id="{18D256D7-C5A7-7999-27C9-B537E27A9503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64" name="TextBox 197">
            <a:extLst>
              <a:ext uri="{FF2B5EF4-FFF2-40B4-BE49-F238E27FC236}">
                <a16:creationId xmlns:a16="http://schemas.microsoft.com/office/drawing/2014/main" id="{4D1EA4E8-D5AE-1E97-54FC-220D94674FCA}"/>
              </a:ext>
            </a:extLst>
          </p:cNvPr>
          <p:cNvSpPr txBox="1"/>
          <p:nvPr/>
        </p:nvSpPr>
        <p:spPr>
          <a:xfrm>
            <a:off x="1850516" y="4236664"/>
            <a:ext cx="916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Mizusumashi </a:t>
            </a:r>
          </a:p>
        </p:txBody>
      </p:sp>
      <p:grpSp>
        <p:nvGrpSpPr>
          <p:cNvPr id="265" name="Group 202">
            <a:extLst>
              <a:ext uri="{FF2B5EF4-FFF2-40B4-BE49-F238E27FC236}">
                <a16:creationId xmlns:a16="http://schemas.microsoft.com/office/drawing/2014/main" id="{306DE064-7F3A-28C5-9172-6687F67A168C}"/>
              </a:ext>
            </a:extLst>
          </p:cNvPr>
          <p:cNvGrpSpPr/>
          <p:nvPr/>
        </p:nvGrpSpPr>
        <p:grpSpPr>
          <a:xfrm rot="10800000" flipV="1">
            <a:off x="2167556" y="5123420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66" name="Oval 203">
              <a:extLst>
                <a:ext uri="{FF2B5EF4-FFF2-40B4-BE49-F238E27FC236}">
                  <a16:creationId xmlns:a16="http://schemas.microsoft.com/office/drawing/2014/main" id="{4ABC7AE2-80CB-08BF-9690-A0157E059B90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67" name="Block Arc 204">
              <a:extLst>
                <a:ext uri="{FF2B5EF4-FFF2-40B4-BE49-F238E27FC236}">
                  <a16:creationId xmlns:a16="http://schemas.microsoft.com/office/drawing/2014/main" id="{DA7066FA-5A5F-6F05-785B-84A98F956670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68" name="TextBox 205">
            <a:extLst>
              <a:ext uri="{FF2B5EF4-FFF2-40B4-BE49-F238E27FC236}">
                <a16:creationId xmlns:a16="http://schemas.microsoft.com/office/drawing/2014/main" id="{4F42B826-4897-426E-84F4-E4944B121E3C}"/>
              </a:ext>
            </a:extLst>
          </p:cNvPr>
          <p:cNvSpPr txBox="1"/>
          <p:nvPr/>
        </p:nvSpPr>
        <p:spPr>
          <a:xfrm>
            <a:off x="1927628" y="4909087"/>
            <a:ext cx="916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 err="1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Mizusumashi</a:t>
            </a:r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 </a:t>
            </a:r>
          </a:p>
        </p:txBody>
      </p:sp>
      <p:grpSp>
        <p:nvGrpSpPr>
          <p:cNvPr id="273" name="Group 210">
            <a:extLst>
              <a:ext uri="{FF2B5EF4-FFF2-40B4-BE49-F238E27FC236}">
                <a16:creationId xmlns:a16="http://schemas.microsoft.com/office/drawing/2014/main" id="{17EBDE8A-7CAF-1E3D-5188-8E34CC05A772}"/>
              </a:ext>
            </a:extLst>
          </p:cNvPr>
          <p:cNvGrpSpPr/>
          <p:nvPr/>
        </p:nvGrpSpPr>
        <p:grpSpPr>
          <a:xfrm rot="16200000" flipV="1">
            <a:off x="4465529" y="5158651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74" name="Oval 211">
              <a:extLst>
                <a:ext uri="{FF2B5EF4-FFF2-40B4-BE49-F238E27FC236}">
                  <a16:creationId xmlns:a16="http://schemas.microsoft.com/office/drawing/2014/main" id="{24B124D0-9561-B0FB-38A6-AB78556BA337}"/>
                </a:ext>
              </a:extLst>
            </p:cNvPr>
            <p:cNvSpPr/>
            <p:nvPr/>
          </p:nvSpPr>
          <p:spPr>
            <a:xfrm>
              <a:off x="4390766" y="1021491"/>
              <a:ext cx="74139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75" name="Block Arc 212">
              <a:extLst>
                <a:ext uri="{FF2B5EF4-FFF2-40B4-BE49-F238E27FC236}">
                  <a16:creationId xmlns:a16="http://schemas.microsoft.com/office/drawing/2014/main" id="{EB190F8C-2150-C295-A394-9E5E59D8A4DB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76" name="TextBox 213">
            <a:extLst>
              <a:ext uri="{FF2B5EF4-FFF2-40B4-BE49-F238E27FC236}">
                <a16:creationId xmlns:a16="http://schemas.microsoft.com/office/drawing/2014/main" id="{5698324B-A02A-A785-E6B4-2E97EBE911A4}"/>
              </a:ext>
            </a:extLst>
          </p:cNvPr>
          <p:cNvSpPr txBox="1"/>
          <p:nvPr/>
        </p:nvSpPr>
        <p:spPr>
          <a:xfrm>
            <a:off x="3966679" y="4943565"/>
            <a:ext cx="1009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Visual Check</a:t>
            </a:r>
          </a:p>
        </p:txBody>
      </p:sp>
      <p:sp>
        <p:nvSpPr>
          <p:cNvPr id="277" name="Rectangle 6">
            <a:extLst>
              <a:ext uri="{FF2B5EF4-FFF2-40B4-BE49-F238E27FC236}">
                <a16:creationId xmlns:a16="http://schemas.microsoft.com/office/drawing/2014/main" id="{6097F458-F511-BD88-9C91-93CFD5BDA589}"/>
              </a:ext>
            </a:extLst>
          </p:cNvPr>
          <p:cNvSpPr/>
          <p:nvPr/>
        </p:nvSpPr>
        <p:spPr>
          <a:xfrm>
            <a:off x="149845" y="671814"/>
            <a:ext cx="1513675" cy="276999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803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 = 2.7 Second</a:t>
            </a:r>
            <a:endParaRPr kumimoji="1" lang="en-US" sz="1200" b="1" kern="1200" noProof="0" dirty="0">
              <a:ln w="0"/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78" name="Group 11">
            <a:extLst>
              <a:ext uri="{FF2B5EF4-FFF2-40B4-BE49-F238E27FC236}">
                <a16:creationId xmlns:a16="http://schemas.microsoft.com/office/drawing/2014/main" id="{7ECF03E5-CD21-B04E-1940-789081B481BC}"/>
              </a:ext>
            </a:extLst>
          </p:cNvPr>
          <p:cNvGrpSpPr/>
          <p:nvPr/>
        </p:nvGrpSpPr>
        <p:grpSpPr>
          <a:xfrm rot="16200000" flipH="1" flipV="1">
            <a:off x="4047424" y="4122654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279" name="Oval 12">
              <a:extLst>
                <a:ext uri="{FF2B5EF4-FFF2-40B4-BE49-F238E27FC236}">
                  <a16:creationId xmlns:a16="http://schemas.microsoft.com/office/drawing/2014/main" id="{3503069C-AFA9-2257-613D-1118331E3C1B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280" name="Block Arc 13">
              <a:extLst>
                <a:ext uri="{FF2B5EF4-FFF2-40B4-BE49-F238E27FC236}">
                  <a16:creationId xmlns:a16="http://schemas.microsoft.com/office/drawing/2014/main" id="{EA1EA485-1C07-7846-612C-EE98B12F617C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sp>
        <p:nvSpPr>
          <p:cNvPr id="281" name="TextBox 150">
            <a:extLst>
              <a:ext uri="{FF2B5EF4-FFF2-40B4-BE49-F238E27FC236}">
                <a16:creationId xmlns:a16="http://schemas.microsoft.com/office/drawing/2014/main" id="{C8728B64-8B91-332D-1B4C-DBD41FD36055}"/>
              </a:ext>
            </a:extLst>
          </p:cNvPr>
          <p:cNvSpPr txBox="1"/>
          <p:nvPr/>
        </p:nvSpPr>
        <p:spPr>
          <a:xfrm>
            <a:off x="4235685" y="4052845"/>
            <a:ext cx="758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800" kern="1200" dirty="0">
                <a:solidFill>
                  <a:srgbClr val="000000"/>
                </a:solidFill>
                <a:latin typeface="Verdana"/>
                <a:ea typeface="Verdana"/>
                <a:cs typeface="+mn-cs"/>
              </a:rPr>
              <a:t>Assy Supply</a:t>
            </a:r>
          </a:p>
        </p:txBody>
      </p:sp>
      <p:sp>
        <p:nvSpPr>
          <p:cNvPr id="282" name="TextBox 162">
            <a:extLst>
              <a:ext uri="{FF2B5EF4-FFF2-40B4-BE49-F238E27FC236}">
                <a16:creationId xmlns:a16="http://schemas.microsoft.com/office/drawing/2014/main" id="{D2F06C25-5A20-B50F-9532-94D1450AD50A}"/>
              </a:ext>
            </a:extLst>
          </p:cNvPr>
          <p:cNvSpPr txBox="1"/>
          <p:nvPr/>
        </p:nvSpPr>
        <p:spPr>
          <a:xfrm rot="16200000">
            <a:off x="-362212" y="4562003"/>
            <a:ext cx="1193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9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Conveyor System</a:t>
            </a:r>
          </a:p>
        </p:txBody>
      </p:sp>
      <p:graphicFrame>
        <p:nvGraphicFramePr>
          <p:cNvPr id="286" name="Table 285">
            <a:extLst>
              <a:ext uri="{FF2B5EF4-FFF2-40B4-BE49-F238E27FC236}">
                <a16:creationId xmlns:a16="http://schemas.microsoft.com/office/drawing/2014/main" id="{98ECAB43-3B25-E2E3-66D2-2BB8D7BD9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20799"/>
              </p:ext>
            </p:extLst>
          </p:nvPr>
        </p:nvGraphicFramePr>
        <p:xfrm>
          <a:off x="4888230" y="964669"/>
          <a:ext cx="1921861" cy="213360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B-8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B-9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452957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B-10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33524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88203A2D-957D-604E-4906-E152843CD9F3}"/>
              </a:ext>
            </a:extLst>
          </p:cNvPr>
          <p:cNvGrpSpPr/>
          <p:nvPr/>
        </p:nvGrpSpPr>
        <p:grpSpPr>
          <a:xfrm>
            <a:off x="665220" y="4080700"/>
            <a:ext cx="295946" cy="232560"/>
            <a:chOff x="2610861" y="4532972"/>
            <a:chExt cx="295946" cy="232560"/>
          </a:xfrm>
        </p:grpSpPr>
        <p:sp>
          <p:nvSpPr>
            <p:cNvPr id="298" name="Diamond 1048607">
              <a:extLst>
                <a:ext uri="{FF2B5EF4-FFF2-40B4-BE49-F238E27FC236}">
                  <a16:creationId xmlns:a16="http://schemas.microsoft.com/office/drawing/2014/main" id="{E01AB5F9-C743-90FC-356A-1D89D9C47481}"/>
                </a:ext>
              </a:extLst>
            </p:cNvPr>
            <p:cNvSpPr/>
            <p:nvPr/>
          </p:nvSpPr>
          <p:spPr>
            <a:xfrm>
              <a:off x="2617748" y="4537024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299" name="TextBox 197">
              <a:extLst>
                <a:ext uri="{FF2B5EF4-FFF2-40B4-BE49-F238E27FC236}">
                  <a16:creationId xmlns:a16="http://schemas.microsoft.com/office/drawing/2014/main" id="{E9642DDF-5B24-BF43-24AA-5DC5189CE6C2}"/>
                </a:ext>
              </a:extLst>
            </p:cNvPr>
            <p:cNvSpPr txBox="1"/>
            <p:nvPr/>
          </p:nvSpPr>
          <p:spPr>
            <a:xfrm>
              <a:off x="2610861" y="4532972"/>
              <a:ext cx="2959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3507E-A5C4-3D58-8424-8D54DCAE9DC0}"/>
              </a:ext>
            </a:extLst>
          </p:cNvPr>
          <p:cNvGrpSpPr/>
          <p:nvPr/>
        </p:nvGrpSpPr>
        <p:grpSpPr>
          <a:xfrm>
            <a:off x="3075869" y="3202363"/>
            <a:ext cx="256537" cy="215444"/>
            <a:chOff x="2910381" y="3397679"/>
            <a:chExt cx="256537" cy="215444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1C3A37D-08BC-A261-7E2B-5C8D50891E71}"/>
                </a:ext>
              </a:extLst>
            </p:cNvPr>
            <p:cNvSpPr/>
            <p:nvPr/>
          </p:nvSpPr>
          <p:spPr>
            <a:xfrm>
              <a:off x="2941554" y="3420777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01" name="TextBox 197">
              <a:extLst>
                <a:ext uri="{FF2B5EF4-FFF2-40B4-BE49-F238E27FC236}">
                  <a16:creationId xmlns:a16="http://schemas.microsoft.com/office/drawing/2014/main" id="{90B9CC73-A720-69AA-657F-33B70881B0FD}"/>
                </a:ext>
              </a:extLst>
            </p:cNvPr>
            <p:cNvSpPr txBox="1"/>
            <p:nvPr/>
          </p:nvSpPr>
          <p:spPr>
            <a:xfrm>
              <a:off x="2910381" y="3397679"/>
              <a:ext cx="2565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62F778-B6E4-6328-7967-CD9F65E54B4A}"/>
              </a:ext>
            </a:extLst>
          </p:cNvPr>
          <p:cNvGrpSpPr/>
          <p:nvPr/>
        </p:nvGrpSpPr>
        <p:grpSpPr>
          <a:xfrm>
            <a:off x="2965671" y="4077880"/>
            <a:ext cx="229986" cy="215444"/>
            <a:chOff x="1822313" y="4530004"/>
            <a:chExt cx="229986" cy="215444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B8855AD-6069-E768-973A-47E955B19C05}"/>
                </a:ext>
              </a:extLst>
            </p:cNvPr>
            <p:cNvSpPr/>
            <p:nvPr/>
          </p:nvSpPr>
          <p:spPr>
            <a:xfrm>
              <a:off x="1859022" y="4545493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02" name="TextBox 197">
              <a:extLst>
                <a:ext uri="{FF2B5EF4-FFF2-40B4-BE49-F238E27FC236}">
                  <a16:creationId xmlns:a16="http://schemas.microsoft.com/office/drawing/2014/main" id="{173F0364-2AB6-AF07-768D-6D1A4C95C1AC}"/>
                </a:ext>
              </a:extLst>
            </p:cNvPr>
            <p:cNvSpPr txBox="1"/>
            <p:nvPr/>
          </p:nvSpPr>
          <p:spPr>
            <a:xfrm>
              <a:off x="1822313" y="4530004"/>
              <a:ext cx="185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7B4DB1-D6D0-2A7C-21B0-AFE935CE759D}"/>
              </a:ext>
            </a:extLst>
          </p:cNvPr>
          <p:cNvGrpSpPr/>
          <p:nvPr/>
        </p:nvGrpSpPr>
        <p:grpSpPr>
          <a:xfrm>
            <a:off x="1427690" y="4081379"/>
            <a:ext cx="228080" cy="215444"/>
            <a:chOff x="2214375" y="4525658"/>
            <a:chExt cx="228080" cy="21544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08415B7E-8AE1-7E89-EAB0-169C90731893}"/>
                </a:ext>
              </a:extLst>
            </p:cNvPr>
            <p:cNvSpPr/>
            <p:nvPr/>
          </p:nvSpPr>
          <p:spPr>
            <a:xfrm>
              <a:off x="2249178" y="4544121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09" name="TextBox 197">
              <a:extLst>
                <a:ext uri="{FF2B5EF4-FFF2-40B4-BE49-F238E27FC236}">
                  <a16:creationId xmlns:a16="http://schemas.microsoft.com/office/drawing/2014/main" id="{D5CEF96A-65C0-FC46-B422-E9917E0B1E03}"/>
                </a:ext>
              </a:extLst>
            </p:cNvPr>
            <p:cNvSpPr txBox="1"/>
            <p:nvPr/>
          </p:nvSpPr>
          <p:spPr>
            <a:xfrm>
              <a:off x="2214375" y="4525658"/>
              <a:ext cx="2083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405283-6D52-741C-2FCD-E9D26CA32C3E}"/>
              </a:ext>
            </a:extLst>
          </p:cNvPr>
          <p:cNvGrpSpPr/>
          <p:nvPr/>
        </p:nvGrpSpPr>
        <p:grpSpPr>
          <a:xfrm>
            <a:off x="3470357" y="1854541"/>
            <a:ext cx="353557" cy="215444"/>
            <a:chOff x="3311218" y="1846131"/>
            <a:chExt cx="353557" cy="215444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65002BB-5BE7-0CBD-D1EA-FAD17B9C860B}"/>
                </a:ext>
              </a:extLst>
            </p:cNvPr>
            <p:cNvSpPr/>
            <p:nvPr/>
          </p:nvSpPr>
          <p:spPr>
            <a:xfrm>
              <a:off x="3342489" y="1860724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10" name="TextBox 197">
              <a:extLst>
                <a:ext uri="{FF2B5EF4-FFF2-40B4-BE49-F238E27FC236}">
                  <a16:creationId xmlns:a16="http://schemas.microsoft.com/office/drawing/2014/main" id="{51100F39-67BD-4802-79C4-7AAC12165509}"/>
                </a:ext>
              </a:extLst>
            </p:cNvPr>
            <p:cNvSpPr txBox="1"/>
            <p:nvPr/>
          </p:nvSpPr>
          <p:spPr>
            <a:xfrm>
              <a:off x="3311218" y="1846131"/>
              <a:ext cx="3535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480C84-C99F-8494-FBC0-87ABEF5B79E2}"/>
              </a:ext>
            </a:extLst>
          </p:cNvPr>
          <p:cNvGrpSpPr/>
          <p:nvPr/>
        </p:nvGrpSpPr>
        <p:grpSpPr>
          <a:xfrm>
            <a:off x="2178789" y="1851914"/>
            <a:ext cx="322429" cy="215444"/>
            <a:chOff x="1995515" y="1840065"/>
            <a:chExt cx="322429" cy="215444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39A8F94-3912-2EC5-2FDD-29615B5C6831}"/>
                </a:ext>
              </a:extLst>
            </p:cNvPr>
            <p:cNvSpPr/>
            <p:nvPr/>
          </p:nvSpPr>
          <p:spPr>
            <a:xfrm>
              <a:off x="2026528" y="1857819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11" name="TextBox 197">
              <a:extLst>
                <a:ext uri="{FF2B5EF4-FFF2-40B4-BE49-F238E27FC236}">
                  <a16:creationId xmlns:a16="http://schemas.microsoft.com/office/drawing/2014/main" id="{D028AE4D-FDC9-56A4-BD0C-D7BFFA2CE111}"/>
                </a:ext>
              </a:extLst>
            </p:cNvPr>
            <p:cNvSpPr txBox="1"/>
            <p:nvPr/>
          </p:nvSpPr>
          <p:spPr>
            <a:xfrm>
              <a:off x="1995515" y="1840065"/>
              <a:ext cx="3224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0A148-CA99-0436-FB8A-AF17F5DC666F}"/>
              </a:ext>
            </a:extLst>
          </p:cNvPr>
          <p:cNvGrpSpPr/>
          <p:nvPr/>
        </p:nvGrpSpPr>
        <p:grpSpPr>
          <a:xfrm>
            <a:off x="1837390" y="1853577"/>
            <a:ext cx="380520" cy="215444"/>
            <a:chOff x="1648088" y="1845433"/>
            <a:chExt cx="380520" cy="215444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640E7C66-FBB4-25D4-274B-9C8C70780DE9}"/>
                </a:ext>
              </a:extLst>
            </p:cNvPr>
            <p:cNvSpPr/>
            <p:nvPr/>
          </p:nvSpPr>
          <p:spPr>
            <a:xfrm>
              <a:off x="1681318" y="1860593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12" name="TextBox 197">
              <a:extLst>
                <a:ext uri="{FF2B5EF4-FFF2-40B4-BE49-F238E27FC236}">
                  <a16:creationId xmlns:a16="http://schemas.microsoft.com/office/drawing/2014/main" id="{2DDF5191-4C72-80B3-2EAF-0C2C2E3EFAE7}"/>
                </a:ext>
              </a:extLst>
            </p:cNvPr>
            <p:cNvSpPr txBox="1"/>
            <p:nvPr/>
          </p:nvSpPr>
          <p:spPr>
            <a:xfrm flipH="1">
              <a:off x="1648088" y="1845433"/>
              <a:ext cx="3805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AB71AC-671C-775A-AE7F-9A0FFE88FD11}"/>
              </a:ext>
            </a:extLst>
          </p:cNvPr>
          <p:cNvGrpSpPr/>
          <p:nvPr/>
        </p:nvGrpSpPr>
        <p:grpSpPr>
          <a:xfrm>
            <a:off x="1198509" y="1850379"/>
            <a:ext cx="303122" cy="215444"/>
            <a:chOff x="1021582" y="1835267"/>
            <a:chExt cx="303122" cy="215444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56D4FF0-5597-5B2F-8376-7B4B1A655723}"/>
                </a:ext>
              </a:extLst>
            </p:cNvPr>
            <p:cNvSpPr/>
            <p:nvPr/>
          </p:nvSpPr>
          <p:spPr>
            <a:xfrm>
              <a:off x="1057393" y="1858857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13" name="TextBox 197">
              <a:extLst>
                <a:ext uri="{FF2B5EF4-FFF2-40B4-BE49-F238E27FC236}">
                  <a16:creationId xmlns:a16="http://schemas.microsoft.com/office/drawing/2014/main" id="{3521F9D7-C9B8-9275-161B-180A89775E21}"/>
                </a:ext>
              </a:extLst>
            </p:cNvPr>
            <p:cNvSpPr txBox="1"/>
            <p:nvPr/>
          </p:nvSpPr>
          <p:spPr>
            <a:xfrm>
              <a:off x="1021582" y="1835267"/>
              <a:ext cx="303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7139" y="5781256"/>
            <a:ext cx="261456" cy="228508"/>
            <a:chOff x="-1777907" y="5461439"/>
            <a:chExt cx="261456" cy="228508"/>
          </a:xfrm>
        </p:grpSpPr>
        <p:sp>
          <p:nvSpPr>
            <p:cNvPr id="303" name="Diamond 1048607">
              <a:extLst>
                <a:ext uri="{FF2B5EF4-FFF2-40B4-BE49-F238E27FC236}">
                  <a16:creationId xmlns:a16="http://schemas.microsoft.com/office/drawing/2014/main" id="{A6FFAB45-1C68-D6CB-2175-2AC4DB5E06CB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23" name="TextBox 197">
              <a:extLst>
                <a:ext uri="{FF2B5EF4-FFF2-40B4-BE49-F238E27FC236}">
                  <a16:creationId xmlns:a16="http://schemas.microsoft.com/office/drawing/2014/main" id="{DB6AE5CB-8298-3158-7981-CD6B82F0BAC7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cxnSp>
        <p:nvCxnSpPr>
          <p:cNvPr id="326" name="Elbow Connector 325">
            <a:extLst>
              <a:ext uri="{FF2B5EF4-FFF2-40B4-BE49-F238E27FC236}">
                <a16:creationId xmlns:a16="http://schemas.microsoft.com/office/drawing/2014/main" id="{122F9C4F-B19A-F0E5-AE65-5D3DDA465673}"/>
              </a:ext>
            </a:extLst>
          </p:cNvPr>
          <p:cNvCxnSpPr>
            <a:cxnSpLocks/>
            <a:stCxn id="14" idx="3"/>
            <a:endCxn id="19" idx="3"/>
          </p:cNvCxnSpPr>
          <p:nvPr/>
        </p:nvCxnSpPr>
        <p:spPr>
          <a:xfrm flipH="1">
            <a:off x="4019773" y="2997025"/>
            <a:ext cx="9096" cy="1063454"/>
          </a:xfrm>
          <a:prstGeom prst="bentConnector3">
            <a:avLst>
              <a:gd name="adj1" fmla="val -2513193"/>
            </a:avLst>
          </a:prstGeom>
          <a:noFill/>
          <a:ln w="635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327" name="Elbow Connector 326">
            <a:extLst>
              <a:ext uri="{FF2B5EF4-FFF2-40B4-BE49-F238E27FC236}">
                <a16:creationId xmlns:a16="http://schemas.microsoft.com/office/drawing/2014/main" id="{ED546E27-1E23-5451-4653-72707F56B092}"/>
              </a:ext>
            </a:extLst>
          </p:cNvPr>
          <p:cNvCxnSpPr>
            <a:cxnSpLocks/>
            <a:stCxn id="24" idx="1"/>
            <a:endCxn id="253" idx="1"/>
          </p:cNvCxnSpPr>
          <p:nvPr/>
        </p:nvCxnSpPr>
        <p:spPr>
          <a:xfrm rot="10800000" flipV="1">
            <a:off x="272070" y="3871836"/>
            <a:ext cx="327377" cy="1679913"/>
          </a:xfrm>
          <a:prstGeom prst="bentConnector3">
            <a:avLst>
              <a:gd name="adj1" fmla="val 134914"/>
            </a:avLst>
          </a:prstGeom>
          <a:noFill/>
          <a:ln w="635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328" name="Rectangle 5">
            <a:extLst>
              <a:ext uri="{FF2B5EF4-FFF2-40B4-BE49-F238E27FC236}">
                <a16:creationId xmlns:a16="http://schemas.microsoft.com/office/drawing/2014/main" id="{8094B75F-0EF8-089B-AF8F-52933C6895A0}"/>
              </a:ext>
            </a:extLst>
          </p:cNvPr>
          <p:cNvSpPr/>
          <p:nvPr/>
        </p:nvSpPr>
        <p:spPr>
          <a:xfrm>
            <a:off x="4830569" y="625975"/>
            <a:ext cx="4215870" cy="5710113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t"/>
          <a:lstStyle/>
          <a:p>
            <a:pPr marL="285750" marR="0" lvl="0" indent="-285750" algn="l" defTabSz="803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  <a:tabLst/>
              <a:defRPr/>
            </a:pPr>
            <a:endParaRPr kumimoji="1" lang="en-US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+mn-cs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1075410" y="5781256"/>
            <a:ext cx="261456" cy="228508"/>
            <a:chOff x="-1777907" y="5461439"/>
            <a:chExt cx="261456" cy="228508"/>
          </a:xfrm>
        </p:grpSpPr>
        <p:sp>
          <p:nvSpPr>
            <p:cNvPr id="332" name="Diamond 1048607">
              <a:extLst>
                <a:ext uri="{FF2B5EF4-FFF2-40B4-BE49-F238E27FC236}">
                  <a16:creationId xmlns:a16="http://schemas.microsoft.com/office/drawing/2014/main" id="{A6FFAB45-1C68-D6CB-2175-2AC4DB5E06CB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33" name="TextBox 197">
              <a:extLst>
                <a:ext uri="{FF2B5EF4-FFF2-40B4-BE49-F238E27FC236}">
                  <a16:creationId xmlns:a16="http://schemas.microsoft.com/office/drawing/2014/main" id="{DB6AE5CB-8298-3158-7981-CD6B82F0BAC7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1458933" y="5781256"/>
            <a:ext cx="261456" cy="228508"/>
            <a:chOff x="-1777907" y="5461439"/>
            <a:chExt cx="261456" cy="228508"/>
          </a:xfrm>
        </p:grpSpPr>
        <p:sp>
          <p:nvSpPr>
            <p:cNvPr id="335" name="Diamond 1048607">
              <a:extLst>
                <a:ext uri="{FF2B5EF4-FFF2-40B4-BE49-F238E27FC236}">
                  <a16:creationId xmlns:a16="http://schemas.microsoft.com/office/drawing/2014/main" id="{A6FFAB45-1C68-D6CB-2175-2AC4DB5E06CB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36" name="TextBox 197">
              <a:extLst>
                <a:ext uri="{FF2B5EF4-FFF2-40B4-BE49-F238E27FC236}">
                  <a16:creationId xmlns:a16="http://schemas.microsoft.com/office/drawing/2014/main" id="{DB6AE5CB-8298-3158-7981-CD6B82F0BAC7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832222" y="5781256"/>
            <a:ext cx="261456" cy="228508"/>
            <a:chOff x="-1777907" y="5461439"/>
            <a:chExt cx="261456" cy="228508"/>
          </a:xfrm>
        </p:grpSpPr>
        <p:sp>
          <p:nvSpPr>
            <p:cNvPr id="338" name="Diamond 1048607">
              <a:extLst>
                <a:ext uri="{FF2B5EF4-FFF2-40B4-BE49-F238E27FC236}">
                  <a16:creationId xmlns:a16="http://schemas.microsoft.com/office/drawing/2014/main" id="{A6FFAB45-1C68-D6CB-2175-2AC4DB5E06CB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39" name="TextBox 197">
              <a:extLst>
                <a:ext uri="{FF2B5EF4-FFF2-40B4-BE49-F238E27FC236}">
                  <a16:creationId xmlns:a16="http://schemas.microsoft.com/office/drawing/2014/main" id="{DB6AE5CB-8298-3158-7981-CD6B82F0BAC7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249122" y="5781256"/>
            <a:ext cx="261456" cy="228508"/>
            <a:chOff x="-1777907" y="5461439"/>
            <a:chExt cx="261456" cy="228508"/>
          </a:xfrm>
        </p:grpSpPr>
        <p:sp>
          <p:nvSpPr>
            <p:cNvPr id="341" name="Diamond 1048607">
              <a:extLst>
                <a:ext uri="{FF2B5EF4-FFF2-40B4-BE49-F238E27FC236}">
                  <a16:creationId xmlns:a16="http://schemas.microsoft.com/office/drawing/2014/main" id="{A6FFAB45-1C68-D6CB-2175-2AC4DB5E06CB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42" name="TextBox 197">
              <a:extLst>
                <a:ext uri="{FF2B5EF4-FFF2-40B4-BE49-F238E27FC236}">
                  <a16:creationId xmlns:a16="http://schemas.microsoft.com/office/drawing/2014/main" id="{DB6AE5CB-8298-3158-7981-CD6B82F0BAC7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9CDF89-DA3B-7DF4-5A4D-83104C038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79094"/>
              </p:ext>
            </p:extLst>
          </p:nvPr>
        </p:nvGraphicFramePr>
        <p:xfrm>
          <a:off x="513560" y="1456405"/>
          <a:ext cx="3264480" cy="384175"/>
        </p:xfrm>
        <a:graphic>
          <a:graphicData uri="http://schemas.openxmlformats.org/drawingml/2006/table">
            <a:tbl>
              <a:tblPr firstRow="1" bandRow="1"/>
              <a:tblGrid>
                <a:gridCol w="3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Verdana"/>
                          <a:cs typeface="+mn-cs"/>
                        </a:rPr>
                        <a:t>B-12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42">
            <a:extLst>
              <a:ext uri="{FF2B5EF4-FFF2-40B4-BE49-F238E27FC236}">
                <a16:creationId xmlns:a16="http://schemas.microsoft.com/office/drawing/2014/main" id="{49D2F7FD-2270-6310-F044-A531FECDC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00990"/>
              </p:ext>
            </p:extLst>
          </p:nvPr>
        </p:nvGraphicFramePr>
        <p:xfrm>
          <a:off x="2070181" y="2804938"/>
          <a:ext cx="1958688" cy="384175"/>
        </p:xfrm>
        <a:graphic>
          <a:graphicData uri="http://schemas.openxmlformats.org/drawingml/2006/table">
            <a:tbl>
              <a:tblPr firstRow="1" bandRow="1"/>
              <a:tblGrid>
                <a:gridCol w="32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175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B-9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2">
            <a:extLst>
              <a:ext uri="{FF2B5EF4-FFF2-40B4-BE49-F238E27FC236}">
                <a16:creationId xmlns:a16="http://schemas.microsoft.com/office/drawing/2014/main" id="{0263E123-8D6C-33B5-52AA-25A3EB6C9916}"/>
              </a:ext>
            </a:extLst>
          </p:cNvPr>
          <p:cNvSpPr txBox="1"/>
          <p:nvPr/>
        </p:nvSpPr>
        <p:spPr>
          <a:xfrm rot="5400000">
            <a:off x="3735580" y="3468181"/>
            <a:ext cx="1193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803910" rtl="0"/>
            <a:r>
              <a:rPr kumimoji="1" lang="en-US" sz="900" kern="1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Conveyor System</a:t>
            </a:r>
          </a:p>
        </p:txBody>
      </p:sp>
      <p:graphicFrame>
        <p:nvGraphicFramePr>
          <p:cNvPr id="19" name="Table 182">
            <a:extLst>
              <a:ext uri="{FF2B5EF4-FFF2-40B4-BE49-F238E27FC236}">
                <a16:creationId xmlns:a16="http://schemas.microsoft.com/office/drawing/2014/main" id="{917216AC-6FA3-6895-DA4F-0B7073F88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92165"/>
              </p:ext>
            </p:extLst>
          </p:nvPr>
        </p:nvGraphicFramePr>
        <p:xfrm>
          <a:off x="3639188" y="3676748"/>
          <a:ext cx="380585" cy="767463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7463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182">
            <a:extLst>
              <a:ext uri="{FF2B5EF4-FFF2-40B4-BE49-F238E27FC236}">
                <a16:creationId xmlns:a16="http://schemas.microsoft.com/office/drawing/2014/main" id="{9258021E-F031-71CE-5C6B-EAC143357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08092"/>
              </p:ext>
            </p:extLst>
          </p:nvPr>
        </p:nvGraphicFramePr>
        <p:xfrm>
          <a:off x="599446" y="3679837"/>
          <a:ext cx="380585" cy="384001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01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8A50B371-5D77-066E-42C9-3B26F46712DA}"/>
              </a:ext>
            </a:extLst>
          </p:cNvPr>
          <p:cNvGrpSpPr/>
          <p:nvPr/>
        </p:nvGrpSpPr>
        <p:grpSpPr>
          <a:xfrm>
            <a:off x="1044716" y="4081906"/>
            <a:ext cx="228080" cy="215444"/>
            <a:chOff x="2214375" y="4525658"/>
            <a:chExt cx="228080" cy="2154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6DF06C6-3141-757F-891A-7622055BB0A0}"/>
                </a:ext>
              </a:extLst>
            </p:cNvPr>
            <p:cNvSpPr/>
            <p:nvPr/>
          </p:nvSpPr>
          <p:spPr>
            <a:xfrm>
              <a:off x="2249178" y="4544121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31" name="TextBox 197">
              <a:extLst>
                <a:ext uri="{FF2B5EF4-FFF2-40B4-BE49-F238E27FC236}">
                  <a16:creationId xmlns:a16="http://schemas.microsoft.com/office/drawing/2014/main" id="{4B5DCABF-A359-C834-5BBE-9ACE75206409}"/>
                </a:ext>
              </a:extLst>
            </p:cNvPr>
            <p:cNvSpPr txBox="1"/>
            <p:nvPr/>
          </p:nvSpPr>
          <p:spPr>
            <a:xfrm>
              <a:off x="2214375" y="4525658"/>
              <a:ext cx="2083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701D50-5E50-3015-2555-71E0A5F955ED}"/>
              </a:ext>
            </a:extLst>
          </p:cNvPr>
          <p:cNvGrpSpPr/>
          <p:nvPr/>
        </p:nvGrpSpPr>
        <p:grpSpPr>
          <a:xfrm>
            <a:off x="2618599" y="5786791"/>
            <a:ext cx="261456" cy="228508"/>
            <a:chOff x="-1777907" y="5461439"/>
            <a:chExt cx="261456" cy="228508"/>
          </a:xfrm>
        </p:grpSpPr>
        <p:sp>
          <p:nvSpPr>
            <p:cNvPr id="33" name="Diamond 1048607">
              <a:extLst>
                <a:ext uri="{FF2B5EF4-FFF2-40B4-BE49-F238E27FC236}">
                  <a16:creationId xmlns:a16="http://schemas.microsoft.com/office/drawing/2014/main" id="{BB5FA1DF-72CB-2E8A-2E41-78C8D8342692}"/>
                </a:ext>
              </a:extLst>
            </p:cNvPr>
            <p:cNvSpPr/>
            <p:nvPr/>
          </p:nvSpPr>
          <p:spPr>
            <a:xfrm>
              <a:off x="-1772411" y="5461439"/>
              <a:ext cx="255960" cy="228508"/>
            </a:xfrm>
            <a:prstGeom prst="diamond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Verdana"/>
                <a:cs typeface="Tahoma" panose="020B0604030504040204" pitchFamily="34" charset="0"/>
              </a:endParaRPr>
            </a:p>
          </p:txBody>
        </p:sp>
        <p:sp>
          <p:nvSpPr>
            <p:cNvPr id="34" name="TextBox 197">
              <a:extLst>
                <a:ext uri="{FF2B5EF4-FFF2-40B4-BE49-F238E27FC236}">
                  <a16:creationId xmlns:a16="http://schemas.microsoft.com/office/drawing/2014/main" id="{57168C59-633F-3140-C7C9-9AC07CE61D8B}"/>
                </a:ext>
              </a:extLst>
            </p:cNvPr>
            <p:cNvSpPr txBox="1"/>
            <p:nvPr/>
          </p:nvSpPr>
          <p:spPr>
            <a:xfrm>
              <a:off x="-1777907" y="5462455"/>
              <a:ext cx="233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aphicFrame>
        <p:nvGraphicFramePr>
          <p:cNvPr id="35" name="Table 183">
            <a:extLst>
              <a:ext uri="{FF2B5EF4-FFF2-40B4-BE49-F238E27FC236}">
                <a16:creationId xmlns:a16="http://schemas.microsoft.com/office/drawing/2014/main" id="{B3FE17DF-C33A-6D70-A9F1-5952A5C0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34543"/>
              </p:ext>
            </p:extLst>
          </p:nvPr>
        </p:nvGraphicFramePr>
        <p:xfrm>
          <a:off x="3316929" y="5359516"/>
          <a:ext cx="761170" cy="384001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0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4001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B3FBE35-2DA0-C96A-844C-041EACD41AEE}"/>
              </a:ext>
            </a:extLst>
          </p:cNvPr>
          <p:cNvSpPr txBox="1"/>
          <p:nvPr/>
        </p:nvSpPr>
        <p:spPr>
          <a:xfrm>
            <a:off x="3971630" y="5866901"/>
            <a:ext cx="1393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800" dirty="0">
                <a:solidFill>
                  <a:srgbClr val="000000"/>
                </a:solidFill>
                <a:latin typeface="Verdana"/>
                <a:ea typeface="Verdana"/>
              </a:rPr>
              <a:t>BOP Packing</a:t>
            </a:r>
          </a:p>
        </p:txBody>
      </p:sp>
      <p:graphicFrame>
        <p:nvGraphicFramePr>
          <p:cNvPr id="39" name="Table 183">
            <a:extLst>
              <a:ext uri="{FF2B5EF4-FFF2-40B4-BE49-F238E27FC236}">
                <a16:creationId xmlns:a16="http://schemas.microsoft.com/office/drawing/2014/main" id="{C4F7B716-11D4-413A-5122-2182E3F73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487152"/>
              </p:ext>
            </p:extLst>
          </p:nvPr>
        </p:nvGraphicFramePr>
        <p:xfrm>
          <a:off x="4086159" y="5120417"/>
          <a:ext cx="380585" cy="623099"/>
        </p:xfrm>
        <a:graphic>
          <a:graphicData uri="http://schemas.openxmlformats.org/drawingml/2006/table">
            <a:tbl>
              <a:tblPr firstRow="1" bandRow="1"/>
              <a:tblGrid>
                <a:gridCol w="3805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3099">
                <a:tc>
                  <a:txBody>
                    <a:bodyPr/>
                    <a:lstStyle>
                      <a:lvl1pPr marL="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 b="1">
                          <a:solidFill>
                            <a:schemeClr val="lt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B-11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5" name="Group 194">
            <a:extLst>
              <a:ext uri="{FF2B5EF4-FFF2-40B4-BE49-F238E27FC236}">
                <a16:creationId xmlns:a16="http://schemas.microsoft.com/office/drawing/2014/main" id="{AA28101E-5D92-9006-63B1-DFC53F644B52}"/>
              </a:ext>
            </a:extLst>
          </p:cNvPr>
          <p:cNvGrpSpPr/>
          <p:nvPr/>
        </p:nvGrpSpPr>
        <p:grpSpPr>
          <a:xfrm flipV="1">
            <a:off x="4484514" y="5738775"/>
            <a:ext cx="201864" cy="168758"/>
            <a:chOff x="4287795" y="941500"/>
            <a:chExt cx="284207" cy="187576"/>
          </a:xfrm>
          <a:solidFill>
            <a:srgbClr val="000000"/>
          </a:solidFill>
        </p:grpSpPr>
        <p:sp>
          <p:nvSpPr>
            <p:cNvPr id="46" name="Oval 195">
              <a:extLst>
                <a:ext uri="{FF2B5EF4-FFF2-40B4-BE49-F238E27FC236}">
                  <a16:creationId xmlns:a16="http://schemas.microsoft.com/office/drawing/2014/main" id="{BBA2EFCF-B670-E2CE-1264-78C539FC658A}"/>
                </a:ext>
              </a:extLst>
            </p:cNvPr>
            <p:cNvSpPr/>
            <p:nvPr/>
          </p:nvSpPr>
          <p:spPr>
            <a:xfrm>
              <a:off x="4390769" y="1021492"/>
              <a:ext cx="74140" cy="98131"/>
            </a:xfrm>
            <a:prstGeom prst="ellipse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47" name="Block Arc 196">
              <a:extLst>
                <a:ext uri="{FF2B5EF4-FFF2-40B4-BE49-F238E27FC236}">
                  <a16:creationId xmlns:a16="http://schemas.microsoft.com/office/drawing/2014/main" id="{7C12399E-DBB0-0AE3-6E56-123C02E67849}"/>
                </a:ext>
              </a:extLst>
            </p:cNvPr>
            <p:cNvSpPr/>
            <p:nvPr/>
          </p:nvSpPr>
          <p:spPr>
            <a:xfrm>
              <a:off x="4287795" y="941500"/>
              <a:ext cx="284207" cy="187576"/>
            </a:xfrm>
            <a:prstGeom prst="blockArc">
              <a:avLst/>
            </a:prstGeom>
            <a:grp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5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57BC56-DC4D-ED30-5548-5D8BF6D9E7F3}"/>
              </a:ext>
            </a:extLst>
          </p:cNvPr>
          <p:cNvGrpSpPr/>
          <p:nvPr/>
        </p:nvGrpSpPr>
        <p:grpSpPr>
          <a:xfrm>
            <a:off x="97561" y="5792424"/>
            <a:ext cx="809122" cy="382151"/>
            <a:chOff x="3075486" y="5830932"/>
            <a:chExt cx="809122" cy="382151"/>
          </a:xfrm>
        </p:grpSpPr>
        <p:grpSp>
          <p:nvGrpSpPr>
            <p:cNvPr id="42" name="Group 143">
              <a:extLst>
                <a:ext uri="{FF2B5EF4-FFF2-40B4-BE49-F238E27FC236}">
                  <a16:creationId xmlns:a16="http://schemas.microsoft.com/office/drawing/2014/main" id="{2D0079D9-D901-EC59-AD12-31425B49BC22}"/>
                </a:ext>
              </a:extLst>
            </p:cNvPr>
            <p:cNvGrpSpPr/>
            <p:nvPr/>
          </p:nvGrpSpPr>
          <p:grpSpPr>
            <a:xfrm flipV="1">
              <a:off x="3296645" y="5830932"/>
              <a:ext cx="201864" cy="168758"/>
              <a:chOff x="4287795" y="941500"/>
              <a:chExt cx="284207" cy="187576"/>
            </a:xfrm>
            <a:solidFill>
              <a:srgbClr val="000000"/>
            </a:solidFill>
          </p:grpSpPr>
          <p:sp>
            <p:nvSpPr>
              <p:cNvPr id="43" name="Oval 144">
                <a:extLst>
                  <a:ext uri="{FF2B5EF4-FFF2-40B4-BE49-F238E27FC236}">
                    <a16:creationId xmlns:a16="http://schemas.microsoft.com/office/drawing/2014/main" id="{03658CDA-4840-6C38-5D89-E58D04C2AB86}"/>
                  </a:ext>
                </a:extLst>
              </p:cNvPr>
              <p:cNvSpPr/>
              <p:nvPr/>
            </p:nvSpPr>
            <p:spPr>
              <a:xfrm>
                <a:off x="4390769" y="1021492"/>
                <a:ext cx="74140" cy="98131"/>
              </a:xfrm>
              <a:prstGeom prst="ellipse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039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5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/>
                  <a:ea typeface="Verdana"/>
                  <a:cs typeface="+mn-cs"/>
                </a:endParaRPr>
              </a:p>
            </p:txBody>
          </p:sp>
          <p:sp>
            <p:nvSpPr>
              <p:cNvPr id="44" name="Block Arc 145">
                <a:extLst>
                  <a:ext uri="{FF2B5EF4-FFF2-40B4-BE49-F238E27FC236}">
                    <a16:creationId xmlns:a16="http://schemas.microsoft.com/office/drawing/2014/main" id="{EDBD9920-3A02-69F5-706D-F95092180859}"/>
                  </a:ext>
                </a:extLst>
              </p:cNvPr>
              <p:cNvSpPr/>
              <p:nvPr/>
            </p:nvSpPr>
            <p:spPr>
              <a:xfrm>
                <a:off x="4287795" y="941500"/>
                <a:ext cx="284207" cy="187576"/>
              </a:xfrm>
              <a:prstGeom prst="blockArc">
                <a:avLst/>
              </a:prstGeom>
              <a:grpFill/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0391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58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  <a:ea typeface="Verdana"/>
                  <a:cs typeface="+mn-cs"/>
                </a:endParaRPr>
              </a:p>
            </p:txBody>
          </p:sp>
        </p:grpSp>
        <p:sp>
          <p:nvSpPr>
            <p:cNvPr id="48" name="TextBox 146">
              <a:extLst>
                <a:ext uri="{FF2B5EF4-FFF2-40B4-BE49-F238E27FC236}">
                  <a16:creationId xmlns:a16="http://schemas.microsoft.com/office/drawing/2014/main" id="{B16FC9D7-B769-F4AD-893B-C6D74AA8E3A8}"/>
                </a:ext>
              </a:extLst>
            </p:cNvPr>
            <p:cNvSpPr txBox="1"/>
            <p:nvPr/>
          </p:nvSpPr>
          <p:spPr>
            <a:xfrm>
              <a:off x="3075486" y="5997639"/>
              <a:ext cx="80912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PIC Machine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4FC5475-8CDE-8536-78AE-5FBAF70D5371}"/>
              </a:ext>
            </a:extLst>
          </p:cNvPr>
          <p:cNvSpPr/>
          <p:nvPr/>
        </p:nvSpPr>
        <p:spPr>
          <a:xfrm rot="5400000">
            <a:off x="4386111" y="5486104"/>
            <a:ext cx="340811" cy="131859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ja-JP"/>
            </a:defPPr>
            <a:lvl1pPr marL="0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01925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3849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5774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07698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009623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411547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813472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215396" algn="l" defTabSz="803849" rtl="0" eaLnBrk="1" latinLnBrk="0" hangingPunct="1">
              <a:defRPr kumimoji="1" sz="1582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90D569-3981-22A6-2DDC-60167D89792D}"/>
              </a:ext>
            </a:extLst>
          </p:cNvPr>
          <p:cNvGrpSpPr/>
          <p:nvPr/>
        </p:nvGrpSpPr>
        <p:grpSpPr>
          <a:xfrm>
            <a:off x="3008708" y="5792832"/>
            <a:ext cx="228080" cy="215444"/>
            <a:chOff x="2214375" y="4525658"/>
            <a:chExt cx="228080" cy="21544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7F1B70-0A6C-C8AD-9539-88C713F4663D}"/>
                </a:ext>
              </a:extLst>
            </p:cNvPr>
            <p:cNvSpPr/>
            <p:nvPr/>
          </p:nvSpPr>
          <p:spPr>
            <a:xfrm>
              <a:off x="2249178" y="4544121"/>
              <a:ext cx="193277" cy="18449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C003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39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D" sz="1580" b="0" i="0" u="none" strike="noStrike" kern="1200" cap="none" spc="0" normalizeH="0" baseline="0" noProof="0" dirty="0">
                <a:ln>
                  <a:noFill/>
                </a:ln>
                <a:solidFill>
                  <a:srgbClr val="DC0032">
                    <a:lumMod val="75000"/>
                  </a:srgbClr>
                </a:solidFill>
                <a:effectLst/>
                <a:uLnTx/>
                <a:uFillTx/>
                <a:latin typeface="Verdana"/>
                <a:ea typeface="Verdana"/>
                <a:cs typeface="+mn-cs"/>
              </a:endParaRPr>
            </a:p>
          </p:txBody>
        </p:sp>
        <p:sp>
          <p:nvSpPr>
            <p:cNvPr id="52" name="TextBox 197">
              <a:extLst>
                <a:ext uri="{FF2B5EF4-FFF2-40B4-BE49-F238E27FC236}">
                  <a16:creationId xmlns:a16="http://schemas.microsoft.com/office/drawing/2014/main" id="{FAAC1830-1896-9DF9-B67B-DCB05CF35C9D}"/>
                </a:ext>
              </a:extLst>
            </p:cNvPr>
            <p:cNvSpPr txBox="1"/>
            <p:nvPr/>
          </p:nvSpPr>
          <p:spPr>
            <a:xfrm>
              <a:off x="2214375" y="4525658"/>
              <a:ext cx="2083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803910" rtl="0"/>
              <a:r>
                <a:rPr kumimoji="1" lang="en-US" sz="800" kern="1200" dirty="0">
                  <a:solidFill>
                    <a:srgbClr val="DC0032"/>
                  </a:solidFill>
                  <a:latin typeface="Verdana"/>
                  <a:ea typeface="Verdana"/>
                  <a:cs typeface="+mn-cs"/>
                </a:rPr>
                <a:t>C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D3CA068-D1AF-4989-9E2A-4C669DE6F7FF}"/>
              </a:ext>
            </a:extLst>
          </p:cNvPr>
          <p:cNvGrpSpPr/>
          <p:nvPr/>
        </p:nvGrpSpPr>
        <p:grpSpPr>
          <a:xfrm>
            <a:off x="5190873" y="963475"/>
            <a:ext cx="2841829" cy="2123831"/>
            <a:chOff x="5320297" y="978196"/>
            <a:chExt cx="2841829" cy="2123831"/>
          </a:xfrm>
        </p:grpSpPr>
        <p:sp>
          <p:nvSpPr>
            <p:cNvPr id="176" name="TextBox 21">
              <a:extLst>
                <a:ext uri="{FF2B5EF4-FFF2-40B4-BE49-F238E27FC236}">
                  <a16:creationId xmlns:a16="http://schemas.microsoft.com/office/drawing/2014/main" id="{ADB36939-D2AF-3CBD-D126-B5A803AD9083}"/>
                </a:ext>
              </a:extLst>
            </p:cNvPr>
            <p:cNvSpPr txBox="1"/>
            <p:nvPr/>
          </p:nvSpPr>
          <p:spPr>
            <a:xfrm>
              <a:off x="5333458" y="978196"/>
              <a:ext cx="17958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Smart Terminal Supply</a:t>
              </a:r>
            </a:p>
          </p:txBody>
        </p:sp>
        <p:sp>
          <p:nvSpPr>
            <p:cNvPr id="177" name="TextBox 40">
              <a:extLst>
                <a:ext uri="{FF2B5EF4-FFF2-40B4-BE49-F238E27FC236}">
                  <a16:creationId xmlns:a16="http://schemas.microsoft.com/office/drawing/2014/main" id="{F0F57C4D-03BF-19CF-E5C0-653A3D15294E}"/>
                </a:ext>
              </a:extLst>
            </p:cNvPr>
            <p:cNvSpPr txBox="1"/>
            <p:nvPr/>
          </p:nvSpPr>
          <p:spPr>
            <a:xfrm>
              <a:off x="5335180" y="1202713"/>
              <a:ext cx="235681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Terminal Supply, Thermistor Assy</a:t>
              </a:r>
              <a:endParaRPr lang="x-none" sz="700" dirty="0"/>
            </a:p>
          </p:txBody>
        </p:sp>
        <p:sp>
          <p:nvSpPr>
            <p:cNvPr id="178" name="TextBox 41">
              <a:extLst>
                <a:ext uri="{FF2B5EF4-FFF2-40B4-BE49-F238E27FC236}">
                  <a16:creationId xmlns:a16="http://schemas.microsoft.com/office/drawing/2014/main" id="{192A2116-9A5D-F8CE-36E1-521AB31B433F}"/>
                </a:ext>
              </a:extLst>
            </p:cNvPr>
            <p:cNvSpPr txBox="1"/>
            <p:nvPr/>
          </p:nvSpPr>
          <p:spPr>
            <a:xfrm>
              <a:off x="5335325" y="1414845"/>
              <a:ext cx="17958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Welding Thermistor, Terminal Bending</a:t>
              </a:r>
              <a:endParaRPr lang="x-none" sz="700" dirty="0"/>
            </a:p>
          </p:txBody>
        </p:sp>
        <p:sp>
          <p:nvSpPr>
            <p:cNvPr id="179" name="TextBox 42">
              <a:extLst>
                <a:ext uri="{FF2B5EF4-FFF2-40B4-BE49-F238E27FC236}">
                  <a16:creationId xmlns:a16="http://schemas.microsoft.com/office/drawing/2014/main" id="{9D971C73-7D19-116C-1A47-D0119E376CE1}"/>
                </a:ext>
              </a:extLst>
            </p:cNvPr>
            <p:cNvSpPr txBox="1"/>
            <p:nvPr/>
          </p:nvSpPr>
          <p:spPr>
            <a:xfrm>
              <a:off x="5332225" y="1572034"/>
              <a:ext cx="17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Brush Supply, Pigtail Caulking, Brush S/A  Discharging</a:t>
              </a:r>
              <a:endParaRPr lang="x-none" sz="700" dirty="0"/>
            </a:p>
          </p:txBody>
        </p:sp>
        <p:sp>
          <p:nvSpPr>
            <p:cNvPr id="180" name="TextBox 43">
              <a:extLst>
                <a:ext uri="{FF2B5EF4-FFF2-40B4-BE49-F238E27FC236}">
                  <a16:creationId xmlns:a16="http://schemas.microsoft.com/office/drawing/2014/main" id="{F316D5BA-BBF1-0A68-0032-343B51C433E8}"/>
                </a:ext>
              </a:extLst>
            </p:cNvPr>
            <p:cNvSpPr txBox="1"/>
            <p:nvPr/>
          </p:nvSpPr>
          <p:spPr>
            <a:xfrm>
              <a:off x="5327462" y="1783551"/>
              <a:ext cx="1635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Brush S/A Loading, Holder Brush Loading, Vacuum Suction</a:t>
              </a:r>
              <a:endParaRPr lang="x-none" sz="700" dirty="0"/>
            </a:p>
          </p:txBody>
        </p:sp>
        <p:sp>
          <p:nvSpPr>
            <p:cNvPr id="181" name="TextBox 44">
              <a:extLst>
                <a:ext uri="{FF2B5EF4-FFF2-40B4-BE49-F238E27FC236}">
                  <a16:creationId xmlns:a16="http://schemas.microsoft.com/office/drawing/2014/main" id="{42DD0B4D-F472-29CD-42E6-2EFAB3973FD7}"/>
                </a:ext>
              </a:extLst>
            </p:cNvPr>
            <p:cNvSpPr txBox="1"/>
            <p:nvPr/>
          </p:nvSpPr>
          <p:spPr>
            <a:xfrm>
              <a:off x="5320297" y="1996335"/>
              <a:ext cx="1432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3849"/>
              <a:r>
                <a:rPr kumimoji="1" lang="en-US" sz="700" dirty="0">
                  <a:solidFill>
                    <a:srgbClr val="000000"/>
                  </a:solidFill>
                </a:rPr>
                <a:t>Bearing Press Fit, Brush S/A Assy, Image Check</a:t>
              </a:r>
              <a:endParaRPr kumimoji="1" lang="x-none" sz="70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Box 45">
              <a:extLst>
                <a:ext uri="{FF2B5EF4-FFF2-40B4-BE49-F238E27FC236}">
                  <a16:creationId xmlns:a16="http://schemas.microsoft.com/office/drawing/2014/main" id="{B0389C51-5C76-E699-7A37-1B9FD3CC0F7A}"/>
                </a:ext>
              </a:extLst>
            </p:cNvPr>
            <p:cNvSpPr txBox="1"/>
            <p:nvPr/>
          </p:nvSpPr>
          <p:spPr>
            <a:xfrm>
              <a:off x="5323728" y="2210358"/>
              <a:ext cx="1653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Welding Terminal, Bus Bar Cutting, Cleaning Suction</a:t>
              </a:r>
              <a:endParaRPr lang="x-none" sz="700" dirty="0"/>
            </a:p>
          </p:txBody>
        </p:sp>
        <p:sp>
          <p:nvSpPr>
            <p:cNvPr id="183" name="TextBox 46">
              <a:extLst>
                <a:ext uri="{FF2B5EF4-FFF2-40B4-BE49-F238E27FC236}">
                  <a16:creationId xmlns:a16="http://schemas.microsoft.com/office/drawing/2014/main" id="{8E7B6224-9D34-4E27-6D01-C8A2E196E331}"/>
                </a:ext>
              </a:extLst>
            </p:cNvPr>
            <p:cNvSpPr txBox="1"/>
            <p:nvPr/>
          </p:nvSpPr>
          <p:spPr>
            <a:xfrm>
              <a:off x="5323482" y="2424741"/>
              <a:ext cx="1714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Condensor</a:t>
              </a:r>
              <a:r>
                <a:rPr lang="en-US" sz="700" dirty="0"/>
                <a:t> Assy, Thermistor Resistance Check, Holder S/A Turning</a:t>
              </a:r>
              <a:endParaRPr lang="x-none" sz="700" dirty="0"/>
            </a:p>
          </p:txBody>
        </p:sp>
        <p:sp>
          <p:nvSpPr>
            <p:cNvPr id="184" name="TextBox 47">
              <a:extLst>
                <a:ext uri="{FF2B5EF4-FFF2-40B4-BE49-F238E27FC236}">
                  <a16:creationId xmlns:a16="http://schemas.microsoft.com/office/drawing/2014/main" id="{B509547A-A0BB-90D2-4A46-7AC28094E3AB}"/>
                </a:ext>
              </a:extLst>
            </p:cNvPr>
            <p:cNvSpPr txBox="1"/>
            <p:nvPr/>
          </p:nvSpPr>
          <p:spPr>
            <a:xfrm>
              <a:off x="5324354" y="2686268"/>
              <a:ext cx="28330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Bearing Centering, Armature Assy</a:t>
              </a:r>
              <a:endParaRPr lang="x-none" sz="700" dirty="0"/>
            </a:p>
          </p:txBody>
        </p:sp>
        <p:sp>
          <p:nvSpPr>
            <p:cNvPr id="132" name="TextBox 47">
              <a:extLst>
                <a:ext uri="{FF2B5EF4-FFF2-40B4-BE49-F238E27FC236}">
                  <a16:creationId xmlns:a16="http://schemas.microsoft.com/office/drawing/2014/main" id="{83347CC9-92C3-736F-9CCD-0A88FF939883}"/>
                </a:ext>
              </a:extLst>
            </p:cNvPr>
            <p:cNvSpPr txBox="1"/>
            <p:nvPr/>
          </p:nvSpPr>
          <p:spPr>
            <a:xfrm>
              <a:off x="5329117" y="2901972"/>
              <a:ext cx="28330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Stator Press Fitting, Magnetizing</a:t>
              </a:r>
              <a:endParaRPr lang="x-none" sz="700" dirty="0"/>
            </a:p>
          </p:txBody>
        </p:sp>
      </p:grpSp>
      <p:sp>
        <p:nvSpPr>
          <p:cNvPr id="135" name="TextBox 47">
            <a:extLst>
              <a:ext uri="{FF2B5EF4-FFF2-40B4-BE49-F238E27FC236}">
                <a16:creationId xmlns:a16="http://schemas.microsoft.com/office/drawing/2014/main" id="{B3764776-B00D-2627-4B07-FC2BD4AF23F5}"/>
              </a:ext>
            </a:extLst>
          </p:cNvPr>
          <p:cNvSpPr txBox="1"/>
          <p:nvPr/>
        </p:nvSpPr>
        <p:spPr>
          <a:xfrm>
            <a:off x="5207913" y="3056201"/>
            <a:ext cx="1498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Motor S/A Turning, Spring Assy, Image Check</a:t>
            </a:r>
            <a:endParaRPr lang="x-none" sz="700" dirty="0"/>
          </a:p>
        </p:txBody>
      </p:sp>
      <p:sp>
        <p:nvSpPr>
          <p:cNvPr id="136" name="TextBox 47">
            <a:extLst>
              <a:ext uri="{FF2B5EF4-FFF2-40B4-BE49-F238E27FC236}">
                <a16:creationId xmlns:a16="http://schemas.microsoft.com/office/drawing/2014/main" id="{EA21EF3D-8088-51AE-ED57-03CBB6831F73}"/>
              </a:ext>
            </a:extLst>
          </p:cNvPr>
          <p:cNvSpPr txBox="1"/>
          <p:nvPr/>
        </p:nvSpPr>
        <p:spPr>
          <a:xfrm>
            <a:off x="5204558" y="3271365"/>
            <a:ext cx="153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3849"/>
            <a:r>
              <a:rPr kumimoji="1" lang="en-US" sz="700" dirty="0">
                <a:solidFill>
                  <a:srgbClr val="000000"/>
                </a:solidFill>
              </a:rPr>
              <a:t>Centering, NG Discharging, Motor S/A Discharging</a:t>
            </a:r>
            <a:endParaRPr kumimoji="1" lang="x-none" sz="700" dirty="0">
              <a:solidFill>
                <a:srgbClr val="000000"/>
              </a:solidFill>
            </a:endParaRPr>
          </a:p>
        </p:txBody>
      </p:sp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D1FCF6D3-F987-E122-94A4-40315EC4D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34921"/>
              </p:ext>
            </p:extLst>
          </p:nvPr>
        </p:nvGraphicFramePr>
        <p:xfrm>
          <a:off x="7044175" y="2658835"/>
          <a:ext cx="1921861" cy="21336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B-9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C6CAE41E-D0E3-BD50-E57A-A262BA049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80543"/>
              </p:ext>
            </p:extLst>
          </p:nvPr>
        </p:nvGraphicFramePr>
        <p:xfrm>
          <a:off x="7044079" y="952663"/>
          <a:ext cx="1921861" cy="170688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B-8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</a:tbl>
          </a:graphicData>
        </a:graphic>
      </p:graphicFrame>
      <p:sp>
        <p:nvSpPr>
          <p:cNvPr id="148" name="TextBox 21">
            <a:extLst>
              <a:ext uri="{FF2B5EF4-FFF2-40B4-BE49-F238E27FC236}">
                <a16:creationId xmlns:a16="http://schemas.microsoft.com/office/drawing/2014/main" id="{7809C6C8-BF64-A83D-2AFC-2B4E053D8A13}"/>
              </a:ext>
            </a:extLst>
          </p:cNvPr>
          <p:cNvSpPr txBox="1"/>
          <p:nvPr/>
        </p:nvSpPr>
        <p:spPr>
          <a:xfrm>
            <a:off x="7361077" y="903938"/>
            <a:ext cx="133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3849"/>
            <a:r>
              <a:rPr kumimoji="1" lang="en-US" sz="700" dirty="0">
                <a:solidFill>
                  <a:srgbClr val="000000"/>
                </a:solidFill>
              </a:rPr>
              <a:t>H/G Supply, Plate Assy, Bearing Assy, Grease Apply</a:t>
            </a:r>
            <a:endParaRPr kumimoji="1" lang="x-none" sz="700" dirty="0">
              <a:solidFill>
                <a:srgbClr val="000000"/>
              </a:solidFill>
            </a:endParaRPr>
          </a:p>
        </p:txBody>
      </p:sp>
      <p:sp>
        <p:nvSpPr>
          <p:cNvPr id="149" name="TextBox 21">
            <a:extLst>
              <a:ext uri="{FF2B5EF4-FFF2-40B4-BE49-F238E27FC236}">
                <a16:creationId xmlns:a16="http://schemas.microsoft.com/office/drawing/2014/main" id="{D00384F7-9D25-2479-61F6-BDCD2F51F173}"/>
              </a:ext>
            </a:extLst>
          </p:cNvPr>
          <p:cNvSpPr txBox="1"/>
          <p:nvPr/>
        </p:nvSpPr>
        <p:spPr>
          <a:xfrm>
            <a:off x="7361076" y="1123342"/>
            <a:ext cx="163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Shaft Worm Supply, Bearing Insert,   Shaft Worm Assy</a:t>
            </a:r>
            <a:endParaRPr lang="x-none" sz="700" dirty="0"/>
          </a:p>
        </p:txBody>
      </p:sp>
      <p:sp>
        <p:nvSpPr>
          <p:cNvPr id="150" name="TextBox 21">
            <a:extLst>
              <a:ext uri="{FF2B5EF4-FFF2-40B4-BE49-F238E27FC236}">
                <a16:creationId xmlns:a16="http://schemas.microsoft.com/office/drawing/2014/main" id="{C570EE4B-8319-5A4D-3546-6B3443C0562D}"/>
              </a:ext>
            </a:extLst>
          </p:cNvPr>
          <p:cNvSpPr txBox="1"/>
          <p:nvPr/>
        </p:nvSpPr>
        <p:spPr>
          <a:xfrm>
            <a:off x="7361076" y="1331705"/>
            <a:ext cx="1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3849"/>
            <a:r>
              <a:rPr kumimoji="1" lang="en-US" sz="700" dirty="0">
                <a:solidFill>
                  <a:srgbClr val="000000"/>
                </a:solidFill>
              </a:rPr>
              <a:t>Bearing Assy, Washer Lock Assy, Housing Discharging</a:t>
            </a:r>
            <a:endParaRPr kumimoji="1" lang="x-none" sz="700" dirty="0">
              <a:solidFill>
                <a:srgbClr val="000000"/>
              </a:solidFill>
            </a:endParaRPr>
          </a:p>
        </p:txBody>
      </p:sp>
      <p:sp>
        <p:nvSpPr>
          <p:cNvPr id="151" name="TextBox 21">
            <a:extLst>
              <a:ext uri="{FF2B5EF4-FFF2-40B4-BE49-F238E27FC236}">
                <a16:creationId xmlns:a16="http://schemas.microsoft.com/office/drawing/2014/main" id="{0B330940-5D29-E31F-E586-8E40B749C7CD}"/>
              </a:ext>
            </a:extLst>
          </p:cNvPr>
          <p:cNvSpPr txBox="1"/>
          <p:nvPr/>
        </p:nvSpPr>
        <p:spPr>
          <a:xfrm>
            <a:off x="7361077" y="1547129"/>
            <a:ext cx="157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Housing Loading, Gear Grease Apply, Gear Helical Assy </a:t>
            </a:r>
            <a:endParaRPr lang="x-none" sz="700" dirty="0"/>
          </a:p>
        </p:txBody>
      </p:sp>
      <p:sp>
        <p:nvSpPr>
          <p:cNvPr id="152" name="TextBox 21">
            <a:extLst>
              <a:ext uri="{FF2B5EF4-FFF2-40B4-BE49-F238E27FC236}">
                <a16:creationId xmlns:a16="http://schemas.microsoft.com/office/drawing/2014/main" id="{12B3A563-28A3-739D-5F2F-6612098C7982}"/>
              </a:ext>
            </a:extLst>
          </p:cNvPr>
          <p:cNvSpPr txBox="1"/>
          <p:nvPr/>
        </p:nvSpPr>
        <p:spPr>
          <a:xfrm>
            <a:off x="7374656" y="1758275"/>
            <a:ext cx="167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Lip Seal Assy, Greasing, O-ring Assy, Washer Assy, Washer Lock Assy </a:t>
            </a:r>
            <a:endParaRPr lang="x-none" sz="700" dirty="0"/>
          </a:p>
        </p:txBody>
      </p:sp>
      <p:sp>
        <p:nvSpPr>
          <p:cNvPr id="153" name="TextBox 21">
            <a:extLst>
              <a:ext uri="{FF2B5EF4-FFF2-40B4-BE49-F238E27FC236}">
                <a16:creationId xmlns:a16="http://schemas.microsoft.com/office/drawing/2014/main" id="{B8D84EC1-F733-99EA-E3A0-EA517511EAE0}"/>
              </a:ext>
            </a:extLst>
          </p:cNvPr>
          <p:cNvSpPr txBox="1"/>
          <p:nvPr/>
        </p:nvSpPr>
        <p:spPr>
          <a:xfrm>
            <a:off x="7374655" y="1978471"/>
            <a:ext cx="172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Rubber Cushion Loading, Plate End Loading, Lip Seal Press, Shaft Drive Assy</a:t>
            </a:r>
            <a:endParaRPr lang="x-none" sz="700" dirty="0"/>
          </a:p>
        </p:txBody>
      </p:sp>
      <p:sp>
        <p:nvSpPr>
          <p:cNvPr id="154" name="TextBox 21">
            <a:extLst>
              <a:ext uri="{FF2B5EF4-FFF2-40B4-BE49-F238E27FC236}">
                <a16:creationId xmlns:a16="http://schemas.microsoft.com/office/drawing/2014/main" id="{36BE05F0-8ADB-A251-E0B3-5D3B3984BA1D}"/>
              </a:ext>
            </a:extLst>
          </p:cNvPr>
          <p:cNvSpPr txBox="1"/>
          <p:nvPr/>
        </p:nvSpPr>
        <p:spPr>
          <a:xfrm>
            <a:off x="7368964" y="2183502"/>
            <a:ext cx="168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O-Ring Assy, Shaft Grease Apply, Shaft Drive Assy, C-Ring Apply</a:t>
            </a:r>
          </a:p>
          <a:p>
            <a:endParaRPr lang="en-US" sz="700" dirty="0"/>
          </a:p>
          <a:p>
            <a:endParaRPr lang="x-none" sz="700" dirty="0"/>
          </a:p>
        </p:txBody>
      </p:sp>
      <p:sp>
        <p:nvSpPr>
          <p:cNvPr id="155" name="TextBox 21">
            <a:extLst>
              <a:ext uri="{FF2B5EF4-FFF2-40B4-BE49-F238E27FC236}">
                <a16:creationId xmlns:a16="http://schemas.microsoft.com/office/drawing/2014/main" id="{6F418A83-4777-5612-37C5-F0EF640A7D1B}"/>
              </a:ext>
            </a:extLst>
          </p:cNvPr>
          <p:cNvSpPr txBox="1"/>
          <p:nvPr/>
        </p:nvSpPr>
        <p:spPr>
          <a:xfrm>
            <a:off x="7373726" y="2452907"/>
            <a:ext cx="1795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Housing Transfer, Greasing</a:t>
            </a:r>
            <a:endParaRPr lang="x-none" sz="700" dirty="0"/>
          </a:p>
        </p:txBody>
      </p:sp>
      <p:sp>
        <p:nvSpPr>
          <p:cNvPr id="156" name="TextBox 21">
            <a:extLst>
              <a:ext uri="{FF2B5EF4-FFF2-40B4-BE49-F238E27FC236}">
                <a16:creationId xmlns:a16="http://schemas.microsoft.com/office/drawing/2014/main" id="{FF1ED097-4B62-0936-5DA8-02C77C64558C}"/>
              </a:ext>
            </a:extLst>
          </p:cNvPr>
          <p:cNvSpPr txBox="1"/>
          <p:nvPr/>
        </p:nvSpPr>
        <p:spPr>
          <a:xfrm>
            <a:off x="7380205" y="2606790"/>
            <a:ext cx="1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Cover Assy, Cover Caulking, Housing S/A Discharging</a:t>
            </a:r>
            <a:endParaRPr lang="x-none" sz="700" dirty="0"/>
          </a:p>
        </p:txBody>
      </p:sp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0958B00A-6B94-491B-5A63-A16DCA0D8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40401"/>
              </p:ext>
            </p:extLst>
          </p:nvPr>
        </p:nvGraphicFramePr>
        <p:xfrm>
          <a:off x="4887859" y="5597775"/>
          <a:ext cx="1921861" cy="21336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B-9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</a:tbl>
          </a:graphicData>
        </a:graphic>
      </p:graphicFrame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80D7705D-0814-E047-61B8-BF3B0D731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96058"/>
              </p:ext>
            </p:extLst>
          </p:nvPr>
        </p:nvGraphicFramePr>
        <p:xfrm>
          <a:off x="4887763" y="3891603"/>
          <a:ext cx="1921861" cy="170688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B-8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</a:tbl>
          </a:graphicData>
        </a:graphic>
      </p:graphicFrame>
      <p:sp>
        <p:nvSpPr>
          <p:cNvPr id="159" name="TextBox 21">
            <a:extLst>
              <a:ext uri="{FF2B5EF4-FFF2-40B4-BE49-F238E27FC236}">
                <a16:creationId xmlns:a16="http://schemas.microsoft.com/office/drawing/2014/main" id="{E30B050D-AD78-6EC5-ACE7-9CF2A4D22FDE}"/>
              </a:ext>
            </a:extLst>
          </p:cNvPr>
          <p:cNvSpPr txBox="1"/>
          <p:nvPr/>
        </p:nvSpPr>
        <p:spPr>
          <a:xfrm>
            <a:off x="5204761" y="3842878"/>
            <a:ext cx="133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Housing S/A Supply, </a:t>
            </a:r>
            <a:r>
              <a:rPr lang="en-US" sz="700" dirty="0" err="1"/>
              <a:t>Colar</a:t>
            </a:r>
            <a:r>
              <a:rPr lang="en-US" sz="700" dirty="0"/>
              <a:t> Press Fitting, Push Nut Press</a:t>
            </a:r>
            <a:endParaRPr lang="x-none" sz="900" dirty="0"/>
          </a:p>
        </p:txBody>
      </p:sp>
      <p:sp>
        <p:nvSpPr>
          <p:cNvPr id="160" name="TextBox 21">
            <a:extLst>
              <a:ext uri="{FF2B5EF4-FFF2-40B4-BE49-F238E27FC236}">
                <a16:creationId xmlns:a16="http://schemas.microsoft.com/office/drawing/2014/main" id="{3F549012-3A67-2C9B-C84F-E2F2690F549E}"/>
              </a:ext>
            </a:extLst>
          </p:cNvPr>
          <p:cNvSpPr txBox="1"/>
          <p:nvPr/>
        </p:nvSpPr>
        <p:spPr>
          <a:xfrm>
            <a:off x="5204760" y="4062282"/>
            <a:ext cx="1634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Serration Positioning, Roller Supply, Retainer Assy, Grease Apply</a:t>
            </a:r>
            <a:endParaRPr lang="x-none" sz="900" dirty="0"/>
          </a:p>
        </p:txBody>
      </p:sp>
      <p:sp>
        <p:nvSpPr>
          <p:cNvPr id="161" name="TextBox 21">
            <a:extLst>
              <a:ext uri="{FF2B5EF4-FFF2-40B4-BE49-F238E27FC236}">
                <a16:creationId xmlns:a16="http://schemas.microsoft.com/office/drawing/2014/main" id="{9887D188-012D-11D1-2ED3-16749A01C2DE}"/>
              </a:ext>
            </a:extLst>
          </p:cNvPr>
          <p:cNvSpPr txBox="1"/>
          <p:nvPr/>
        </p:nvSpPr>
        <p:spPr>
          <a:xfrm>
            <a:off x="5204760" y="4270645"/>
            <a:ext cx="1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Arm Drive Supplying, Arm Drive Magnetizing, Arm Drive Loading</a:t>
            </a:r>
            <a:endParaRPr lang="x-none" sz="900" dirty="0"/>
          </a:p>
        </p:txBody>
      </p:sp>
      <p:sp>
        <p:nvSpPr>
          <p:cNvPr id="162" name="TextBox 21">
            <a:extLst>
              <a:ext uri="{FF2B5EF4-FFF2-40B4-BE49-F238E27FC236}">
                <a16:creationId xmlns:a16="http://schemas.microsoft.com/office/drawing/2014/main" id="{51F6F3D6-8DDD-DF3B-EE00-35507BEBE097}"/>
              </a:ext>
            </a:extLst>
          </p:cNvPr>
          <p:cNvSpPr txBox="1"/>
          <p:nvPr/>
        </p:nvSpPr>
        <p:spPr>
          <a:xfrm>
            <a:off x="5204761" y="4520570"/>
            <a:ext cx="15727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Motor S/A Loading,  Pig Tail Forming</a:t>
            </a:r>
            <a:endParaRPr lang="x-none" sz="900" dirty="0"/>
          </a:p>
        </p:txBody>
      </p:sp>
      <p:sp>
        <p:nvSpPr>
          <p:cNvPr id="314" name="TextBox 21">
            <a:extLst>
              <a:ext uri="{FF2B5EF4-FFF2-40B4-BE49-F238E27FC236}">
                <a16:creationId xmlns:a16="http://schemas.microsoft.com/office/drawing/2014/main" id="{706CD94A-5B6B-139D-B0C6-E6CBB4FE19C1}"/>
              </a:ext>
            </a:extLst>
          </p:cNvPr>
          <p:cNvSpPr txBox="1"/>
          <p:nvPr/>
        </p:nvSpPr>
        <p:spPr>
          <a:xfrm>
            <a:off x="5204053" y="4694834"/>
            <a:ext cx="18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Serration Mapping, Motor S/A-Arm Drive Assy, Shaft End Greasing, Plate  Assy</a:t>
            </a:r>
            <a:endParaRPr lang="x-none" sz="900" dirty="0"/>
          </a:p>
        </p:txBody>
      </p:sp>
      <p:sp>
        <p:nvSpPr>
          <p:cNvPr id="315" name="TextBox 21">
            <a:extLst>
              <a:ext uri="{FF2B5EF4-FFF2-40B4-BE49-F238E27FC236}">
                <a16:creationId xmlns:a16="http://schemas.microsoft.com/office/drawing/2014/main" id="{C2CD2DD2-8D3D-BE63-C54D-90BC8DA3CCEF}"/>
              </a:ext>
            </a:extLst>
          </p:cNvPr>
          <p:cNvSpPr txBox="1"/>
          <p:nvPr/>
        </p:nvSpPr>
        <p:spPr>
          <a:xfrm>
            <a:off x="5211196" y="4912649"/>
            <a:ext cx="1724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Serration Indexing, Clutch Check, Plate Grease Apply, Motor S/A Assy</a:t>
            </a:r>
            <a:endParaRPr lang="x-none" sz="900" dirty="0"/>
          </a:p>
        </p:txBody>
      </p:sp>
      <p:sp>
        <p:nvSpPr>
          <p:cNvPr id="316" name="TextBox 21">
            <a:extLst>
              <a:ext uri="{FF2B5EF4-FFF2-40B4-BE49-F238E27FC236}">
                <a16:creationId xmlns:a16="http://schemas.microsoft.com/office/drawing/2014/main" id="{72234D06-9BC3-976F-C643-5D081DCA8CE8}"/>
              </a:ext>
            </a:extLst>
          </p:cNvPr>
          <p:cNvSpPr txBox="1"/>
          <p:nvPr/>
        </p:nvSpPr>
        <p:spPr>
          <a:xfrm>
            <a:off x="5211195" y="5176875"/>
            <a:ext cx="16869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Screw Tightening, Assy Discharging</a:t>
            </a:r>
            <a:endParaRPr lang="x-none" sz="900" dirty="0"/>
          </a:p>
        </p:txBody>
      </p:sp>
      <p:sp>
        <p:nvSpPr>
          <p:cNvPr id="317" name="TextBox 21">
            <a:extLst>
              <a:ext uri="{FF2B5EF4-FFF2-40B4-BE49-F238E27FC236}">
                <a16:creationId xmlns:a16="http://schemas.microsoft.com/office/drawing/2014/main" id="{A5B0D566-6C2B-FDA4-9C48-B75CA3E86DA8}"/>
              </a:ext>
            </a:extLst>
          </p:cNvPr>
          <p:cNvSpPr txBox="1"/>
          <p:nvPr/>
        </p:nvSpPr>
        <p:spPr>
          <a:xfrm>
            <a:off x="5217410" y="5391847"/>
            <a:ext cx="1795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Assy Loading, Injection Molding</a:t>
            </a:r>
            <a:endParaRPr lang="x-none" sz="900" dirty="0"/>
          </a:p>
        </p:txBody>
      </p:sp>
      <p:sp>
        <p:nvSpPr>
          <p:cNvPr id="318" name="TextBox 21">
            <a:extLst>
              <a:ext uri="{FF2B5EF4-FFF2-40B4-BE49-F238E27FC236}">
                <a16:creationId xmlns:a16="http://schemas.microsoft.com/office/drawing/2014/main" id="{14EC47FA-22B7-DFE6-156C-03880A68B92B}"/>
              </a:ext>
            </a:extLst>
          </p:cNvPr>
          <p:cNvSpPr txBox="1"/>
          <p:nvPr/>
        </p:nvSpPr>
        <p:spPr>
          <a:xfrm>
            <a:off x="5223889" y="5545730"/>
            <a:ext cx="1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Assy Turning, Isolation Check, Assy Discharging, Laser Marking</a:t>
            </a:r>
            <a:endParaRPr lang="x-none" sz="900" dirty="0"/>
          </a:p>
        </p:txBody>
      </p:sp>
      <p:graphicFrame>
        <p:nvGraphicFramePr>
          <p:cNvPr id="320" name="Table 319">
            <a:extLst>
              <a:ext uri="{FF2B5EF4-FFF2-40B4-BE49-F238E27FC236}">
                <a16:creationId xmlns:a16="http://schemas.microsoft.com/office/drawing/2014/main" id="{50FE8548-B83D-9FA3-8DFD-333B1951F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26999"/>
              </p:ext>
            </p:extLst>
          </p:nvPr>
        </p:nvGraphicFramePr>
        <p:xfrm>
          <a:off x="7044628" y="3885344"/>
          <a:ext cx="1921861" cy="1706880"/>
        </p:xfrm>
        <a:graphic>
          <a:graphicData uri="http://schemas.openxmlformats.org/drawingml/2006/table">
            <a:tbl>
              <a:tblPr firstRow="1" bandRow="1"/>
              <a:tblGrid>
                <a:gridCol w="1921861">
                  <a:extLst>
                    <a:ext uri="{9D8B030D-6E8A-4147-A177-3AD203B41FA5}">
                      <a16:colId xmlns:a16="http://schemas.microsoft.com/office/drawing/2014/main" val="2627353188"/>
                    </a:ext>
                  </a:extLst>
                </a:gridCol>
              </a:tblGrid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B-1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69422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B-2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7362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B-3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30256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B-4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88021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B-5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886078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B-6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110355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B-7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60444"/>
                  </a:ext>
                </a:extLst>
              </a:tr>
              <a:tr h="204662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Verdana"/>
                          <a:ea typeface="Verdana"/>
                        </a:defRPr>
                      </a:lvl9pPr>
                    </a:lstStyle>
                    <a:p>
                      <a:pPr algn="l"/>
                      <a:r>
                        <a:rPr lang="en-US" sz="800" dirty="0"/>
                        <a:t>B-8</a:t>
                      </a:r>
                      <a:endParaRPr lang="en-ID" sz="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501700"/>
                  </a:ext>
                </a:extLst>
              </a:tr>
            </a:tbl>
          </a:graphicData>
        </a:graphic>
      </p:graphicFrame>
      <p:sp>
        <p:nvSpPr>
          <p:cNvPr id="321" name="TextBox 21">
            <a:extLst>
              <a:ext uri="{FF2B5EF4-FFF2-40B4-BE49-F238E27FC236}">
                <a16:creationId xmlns:a16="http://schemas.microsoft.com/office/drawing/2014/main" id="{84E128E5-4FD3-E4EE-4873-1C639EBD3F74}"/>
              </a:ext>
            </a:extLst>
          </p:cNvPr>
          <p:cNvSpPr txBox="1"/>
          <p:nvPr/>
        </p:nvSpPr>
        <p:spPr>
          <a:xfrm>
            <a:off x="7361626" y="3836619"/>
            <a:ext cx="133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Assy Supplying, Image Check, Assy Turning</a:t>
            </a:r>
            <a:endParaRPr lang="x-none" sz="900" dirty="0"/>
          </a:p>
        </p:txBody>
      </p:sp>
      <p:sp>
        <p:nvSpPr>
          <p:cNvPr id="322" name="TextBox 21">
            <a:extLst>
              <a:ext uri="{FF2B5EF4-FFF2-40B4-BE49-F238E27FC236}">
                <a16:creationId xmlns:a16="http://schemas.microsoft.com/office/drawing/2014/main" id="{F51B8E9A-5E08-4EAB-1694-2EF4976AF672}"/>
              </a:ext>
            </a:extLst>
          </p:cNvPr>
          <p:cNvSpPr txBox="1"/>
          <p:nvPr/>
        </p:nvSpPr>
        <p:spPr>
          <a:xfrm>
            <a:off x="7361625" y="4103653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48" name="TextBox 21">
            <a:extLst>
              <a:ext uri="{FF2B5EF4-FFF2-40B4-BE49-F238E27FC236}">
                <a16:creationId xmlns:a16="http://schemas.microsoft.com/office/drawing/2014/main" id="{54F4D7CD-1E13-158C-02DE-2801BBE47787}"/>
              </a:ext>
            </a:extLst>
          </p:cNvPr>
          <p:cNvSpPr txBox="1"/>
          <p:nvPr/>
        </p:nvSpPr>
        <p:spPr>
          <a:xfrm>
            <a:off x="7374275" y="5385588"/>
            <a:ext cx="1795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Blade Check, Connector S/A Assy</a:t>
            </a:r>
            <a:endParaRPr lang="x-none" sz="900" dirty="0"/>
          </a:p>
        </p:txBody>
      </p:sp>
      <p:sp>
        <p:nvSpPr>
          <p:cNvPr id="349" name="TextBox 21">
            <a:extLst>
              <a:ext uri="{FF2B5EF4-FFF2-40B4-BE49-F238E27FC236}">
                <a16:creationId xmlns:a16="http://schemas.microsoft.com/office/drawing/2014/main" id="{58D40185-1DA9-7336-BFC4-4077D2772A1D}"/>
              </a:ext>
            </a:extLst>
          </p:cNvPr>
          <p:cNvSpPr txBox="1"/>
          <p:nvPr/>
        </p:nvSpPr>
        <p:spPr>
          <a:xfrm>
            <a:off x="7383135" y="5601380"/>
            <a:ext cx="1795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Data Writing</a:t>
            </a:r>
            <a:endParaRPr lang="x-none" sz="900" dirty="0"/>
          </a:p>
        </p:txBody>
      </p:sp>
      <p:sp>
        <p:nvSpPr>
          <p:cNvPr id="371" name="TextBox 21">
            <a:extLst>
              <a:ext uri="{FF2B5EF4-FFF2-40B4-BE49-F238E27FC236}">
                <a16:creationId xmlns:a16="http://schemas.microsoft.com/office/drawing/2014/main" id="{0130823E-9785-68F8-56FC-D7858445B6FD}"/>
              </a:ext>
            </a:extLst>
          </p:cNvPr>
          <p:cNvSpPr txBox="1"/>
          <p:nvPr/>
        </p:nvSpPr>
        <p:spPr>
          <a:xfrm>
            <a:off x="7361961" y="4312986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72" name="TextBox 21">
            <a:extLst>
              <a:ext uri="{FF2B5EF4-FFF2-40B4-BE49-F238E27FC236}">
                <a16:creationId xmlns:a16="http://schemas.microsoft.com/office/drawing/2014/main" id="{048BBBAD-95EB-D066-07AA-911FAF725187}"/>
              </a:ext>
            </a:extLst>
          </p:cNvPr>
          <p:cNvSpPr txBox="1"/>
          <p:nvPr/>
        </p:nvSpPr>
        <p:spPr>
          <a:xfrm>
            <a:off x="7370405" y="4531839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73" name="TextBox 21">
            <a:extLst>
              <a:ext uri="{FF2B5EF4-FFF2-40B4-BE49-F238E27FC236}">
                <a16:creationId xmlns:a16="http://schemas.microsoft.com/office/drawing/2014/main" id="{700D363C-EADB-9968-4521-32424D556B97}"/>
              </a:ext>
            </a:extLst>
          </p:cNvPr>
          <p:cNvSpPr txBox="1"/>
          <p:nvPr/>
        </p:nvSpPr>
        <p:spPr>
          <a:xfrm>
            <a:off x="7370741" y="4741172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74" name="TextBox 21">
            <a:extLst>
              <a:ext uri="{FF2B5EF4-FFF2-40B4-BE49-F238E27FC236}">
                <a16:creationId xmlns:a16="http://schemas.microsoft.com/office/drawing/2014/main" id="{5B94A868-943D-42D8-1EF1-83DD6AA6A735}"/>
              </a:ext>
            </a:extLst>
          </p:cNvPr>
          <p:cNvSpPr txBox="1"/>
          <p:nvPr/>
        </p:nvSpPr>
        <p:spPr>
          <a:xfrm>
            <a:off x="7373693" y="4960024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75" name="TextBox 21">
            <a:extLst>
              <a:ext uri="{FF2B5EF4-FFF2-40B4-BE49-F238E27FC236}">
                <a16:creationId xmlns:a16="http://schemas.microsoft.com/office/drawing/2014/main" id="{288F4FD8-B07F-6F51-0B20-F140B52788FF}"/>
              </a:ext>
            </a:extLst>
          </p:cNvPr>
          <p:cNvSpPr txBox="1"/>
          <p:nvPr/>
        </p:nvSpPr>
        <p:spPr>
          <a:xfrm>
            <a:off x="7374029" y="5169357"/>
            <a:ext cx="16348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Performance, Noise &amp; Vibration Check</a:t>
            </a:r>
            <a:endParaRPr lang="x-none" sz="900" dirty="0"/>
          </a:p>
        </p:txBody>
      </p:sp>
      <p:sp>
        <p:nvSpPr>
          <p:cNvPr id="376" name="TextBox 21">
            <a:extLst>
              <a:ext uri="{FF2B5EF4-FFF2-40B4-BE49-F238E27FC236}">
                <a16:creationId xmlns:a16="http://schemas.microsoft.com/office/drawing/2014/main" id="{3030F18A-1F10-347F-51AF-A4BB25864C6C}"/>
              </a:ext>
            </a:extLst>
          </p:cNvPr>
          <p:cNvSpPr txBox="1"/>
          <p:nvPr/>
        </p:nvSpPr>
        <p:spPr>
          <a:xfrm>
            <a:off x="7385870" y="5815174"/>
            <a:ext cx="1795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Leak Test</a:t>
            </a:r>
            <a:endParaRPr lang="x-none" sz="900" dirty="0"/>
          </a:p>
        </p:txBody>
      </p:sp>
      <p:sp>
        <p:nvSpPr>
          <p:cNvPr id="377" name="TextBox 21">
            <a:extLst>
              <a:ext uri="{FF2B5EF4-FFF2-40B4-BE49-F238E27FC236}">
                <a16:creationId xmlns:a16="http://schemas.microsoft.com/office/drawing/2014/main" id="{F64FA524-7BCD-33FB-FDE1-38B9EEACBD1A}"/>
              </a:ext>
            </a:extLst>
          </p:cNvPr>
          <p:cNvSpPr txBox="1"/>
          <p:nvPr/>
        </p:nvSpPr>
        <p:spPr>
          <a:xfrm>
            <a:off x="7382861" y="5975597"/>
            <a:ext cx="1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Pipe Assy, Laser Marking 1, NG &amp; Assy Discharging, Laser Marking 2</a:t>
            </a:r>
            <a:endParaRPr lang="x-none" sz="900" dirty="0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F9FCBD27-4752-95F3-8E88-B78AB223FF8B}"/>
              </a:ext>
            </a:extLst>
          </p:cNvPr>
          <p:cNvSpPr/>
          <p:nvPr/>
        </p:nvSpPr>
        <p:spPr>
          <a:xfrm>
            <a:off x="130992" y="4882892"/>
            <a:ext cx="4589125" cy="1307145"/>
          </a:xfrm>
          <a:prstGeom prst="rect">
            <a:avLst/>
          </a:prstGeom>
          <a:noFill/>
          <a:ln>
            <a:solidFill>
              <a:srgbClr val="00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D9907F34-755E-99D0-428C-3EFEACA76834}"/>
              </a:ext>
            </a:extLst>
          </p:cNvPr>
          <p:cNvSpPr txBox="1"/>
          <p:nvPr/>
        </p:nvSpPr>
        <p:spPr>
          <a:xfrm>
            <a:off x="1763679" y="6462730"/>
            <a:ext cx="719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 OJT was at BF23 Line 1 INSPECTION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98612ABD-55F7-7C0E-CAD7-372883BDCF59}"/>
              </a:ext>
            </a:extLst>
          </p:cNvPr>
          <p:cNvSpPr txBox="1"/>
          <p:nvPr/>
        </p:nvSpPr>
        <p:spPr>
          <a:xfrm>
            <a:off x="9712084" y="2276167"/>
            <a:ext cx="1765140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Total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4 SUB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41 Block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133 Model F/G</a:t>
            </a:r>
          </a:p>
          <a:p>
            <a:endParaRPr lang="en-US" sz="1050" b="1" dirty="0"/>
          </a:p>
        </p:txBody>
      </p:sp>
      <p:grpSp>
        <p:nvGrpSpPr>
          <p:cNvPr id="384" name="object 161">
            <a:extLst>
              <a:ext uri="{FF2B5EF4-FFF2-40B4-BE49-F238E27FC236}">
                <a16:creationId xmlns:a16="http://schemas.microsoft.com/office/drawing/2014/main" id="{25B9A6A6-69CA-30DE-AFB5-848882C7C81C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385" name="object 162">
              <a:extLst>
                <a:ext uri="{FF2B5EF4-FFF2-40B4-BE49-F238E27FC236}">
                  <a16:creationId xmlns:a16="http://schemas.microsoft.com/office/drawing/2014/main" id="{890F2474-D549-ED44-E56D-4B55898D7D2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386" name="object 163">
              <a:extLst>
                <a:ext uri="{FF2B5EF4-FFF2-40B4-BE49-F238E27FC236}">
                  <a16:creationId xmlns:a16="http://schemas.microsoft.com/office/drawing/2014/main" id="{76C4FC79-621C-D0FE-C25D-D4B44B51041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87" name="object 164">
              <a:extLst>
                <a:ext uri="{FF2B5EF4-FFF2-40B4-BE49-F238E27FC236}">
                  <a16:creationId xmlns:a16="http://schemas.microsoft.com/office/drawing/2014/main" id="{4E57AC8E-C321-7DBD-363C-2B764CB5367F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object 165">
              <a:extLst>
                <a:ext uri="{FF2B5EF4-FFF2-40B4-BE49-F238E27FC236}">
                  <a16:creationId xmlns:a16="http://schemas.microsoft.com/office/drawing/2014/main" id="{1427A3B1-AEA6-03DD-B17B-5B3818C56BE1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object 167">
            <a:extLst>
              <a:ext uri="{FF2B5EF4-FFF2-40B4-BE49-F238E27FC236}">
                <a16:creationId xmlns:a16="http://schemas.microsoft.com/office/drawing/2014/main" id="{C75B3546-EDEF-A115-0940-8A9604DAF377}"/>
              </a:ext>
            </a:extLst>
          </p:cNvPr>
          <p:cNvSpPr txBox="1"/>
          <p:nvPr/>
        </p:nvSpPr>
        <p:spPr>
          <a:xfrm>
            <a:off x="8480399" y="56514"/>
            <a:ext cx="49557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5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1F62A7-CF89-5506-E302-7BAC0F7AF0B9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4. LAYOUT LINE &amp; PROCESS CONDITION (LINE #1)</a:t>
            </a:r>
          </a:p>
          <a:p>
            <a:pPr defTabSz="914400"/>
            <a:endParaRPr lang="en-US" sz="1800" i="0" kern="0" dirty="0"/>
          </a:p>
        </p:txBody>
      </p:sp>
    </p:spTree>
    <p:extLst>
      <p:ext uri="{BB962C8B-B14F-4D97-AF65-F5344CB8AC3E}">
        <p14:creationId xmlns:p14="http://schemas.microsoft.com/office/powerpoint/2010/main" val="78992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7EDE-0023-DA7C-3FEA-A1FAEDB2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D69D5EA5-B504-1D9C-4CF7-3DF8D3E63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827194"/>
              </p:ext>
            </p:extLst>
          </p:nvPr>
        </p:nvGraphicFramePr>
        <p:xfrm>
          <a:off x="-1382899" y="2651234"/>
          <a:ext cx="6134473" cy="2135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69D5EA5-B504-1D9C-4CF7-3DF8D3E63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221866"/>
              </p:ext>
            </p:extLst>
          </p:nvPr>
        </p:nvGraphicFramePr>
        <p:xfrm>
          <a:off x="2106626" y="2669787"/>
          <a:ext cx="3380353" cy="245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9F41AA5-6656-2F62-2E72-EB78D692FE4C}"/>
              </a:ext>
            </a:extLst>
          </p:cNvPr>
          <p:cNvGrpSpPr/>
          <p:nvPr/>
        </p:nvGrpSpPr>
        <p:grpSpPr>
          <a:xfrm>
            <a:off x="5046203" y="645487"/>
            <a:ext cx="3875734" cy="1269444"/>
            <a:chOff x="4759834" y="587431"/>
            <a:chExt cx="4162103" cy="126944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0C808CF-E1F4-BD19-176A-FC0F2F2A1B44}"/>
                </a:ext>
              </a:extLst>
            </p:cNvPr>
            <p:cNvGrpSpPr/>
            <p:nvPr/>
          </p:nvGrpSpPr>
          <p:grpSpPr>
            <a:xfrm>
              <a:off x="6973523" y="587431"/>
              <a:ext cx="1948414" cy="1269009"/>
              <a:chOff x="6973523" y="587431"/>
              <a:chExt cx="1948414" cy="1269009"/>
            </a:xfrm>
          </p:grpSpPr>
          <p:pic>
            <p:nvPicPr>
              <p:cNvPr id="12" name="Picture 11" descr="A person working on a machine&#10;&#10;Description automatically generated">
                <a:extLst>
                  <a:ext uri="{FF2B5EF4-FFF2-40B4-BE49-F238E27FC236}">
                    <a16:creationId xmlns:a16="http://schemas.microsoft.com/office/drawing/2014/main" id="{2D008B4A-420F-ED33-A29F-DD12E3974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77" r="11788"/>
              <a:stretch/>
            </p:blipFill>
            <p:spPr>
              <a:xfrm rot="5400000">
                <a:off x="7327039" y="261543"/>
                <a:ext cx="1256805" cy="193299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5" name="TextBox 474">
                <a:extLst>
                  <a:ext uri="{FF2B5EF4-FFF2-40B4-BE49-F238E27FC236}">
                    <a16:creationId xmlns:a16="http://schemas.microsoft.com/office/drawing/2014/main" id="{D3117BA4-08DE-7615-46C2-E67D7EE7B30D}"/>
                  </a:ext>
                </a:extLst>
              </p:cNvPr>
              <p:cNvSpPr txBox="1"/>
              <p:nvPr/>
            </p:nvSpPr>
            <p:spPr>
              <a:xfrm>
                <a:off x="6973523" y="587431"/>
                <a:ext cx="583012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PM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AC338BD-7691-84B7-ED19-BDE081E2389C}"/>
                </a:ext>
              </a:extLst>
            </p:cNvPr>
            <p:cNvGrpSpPr/>
            <p:nvPr/>
          </p:nvGrpSpPr>
          <p:grpSpPr>
            <a:xfrm>
              <a:off x="4759834" y="593562"/>
              <a:ext cx="1984703" cy="1263313"/>
              <a:chOff x="4759834" y="593562"/>
              <a:chExt cx="1984703" cy="1263313"/>
            </a:xfrm>
          </p:grpSpPr>
          <p:pic>
            <p:nvPicPr>
              <p:cNvPr id="36" name="Picture 35" descr="A person in a white hat and white uniform&#10;&#10;Description automatically generated">
                <a:extLst>
                  <a:ext uri="{FF2B5EF4-FFF2-40B4-BE49-F238E27FC236}">
                    <a16:creationId xmlns:a16="http://schemas.microsoft.com/office/drawing/2014/main" id="{48209974-9291-51B8-6128-814ADDA1C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25" t="19005" r="17063" b="7590"/>
              <a:stretch/>
            </p:blipFill>
            <p:spPr>
              <a:xfrm rot="5400000">
                <a:off x="5101433" y="261980"/>
                <a:ext cx="1256803" cy="193298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B28FE741-235A-895D-9A87-E5E269C47A92}"/>
                  </a:ext>
                </a:extLst>
              </p:cNvPr>
              <p:cNvSpPr txBox="1"/>
              <p:nvPr/>
            </p:nvSpPr>
            <p:spPr>
              <a:xfrm>
                <a:off x="4759834" y="593562"/>
                <a:ext cx="1984703" cy="230832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Product &amp; Proses </a:t>
                </a:r>
                <a:r>
                  <a:rPr lang="en-US" sz="9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Knoladge</a:t>
                </a:r>
                <a:endParaRPr lang="en-US" sz="9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1E406161-00C5-4315-DB34-053FA762CE8F}"/>
              </a:ext>
            </a:extLst>
          </p:cNvPr>
          <p:cNvGrpSpPr/>
          <p:nvPr/>
        </p:nvGrpSpPr>
        <p:grpSpPr>
          <a:xfrm>
            <a:off x="5068263" y="3514200"/>
            <a:ext cx="3895379" cy="1287309"/>
            <a:chOff x="4780443" y="3417720"/>
            <a:chExt cx="4183199" cy="1287309"/>
          </a:xfrm>
        </p:grpSpPr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452C13DD-3A85-E122-B2DD-C391B873B0AE}"/>
                </a:ext>
              </a:extLst>
            </p:cNvPr>
            <p:cNvGrpSpPr/>
            <p:nvPr/>
          </p:nvGrpSpPr>
          <p:grpSpPr>
            <a:xfrm>
              <a:off x="6968817" y="3425548"/>
              <a:ext cx="1994825" cy="1279481"/>
              <a:chOff x="6968817" y="3425548"/>
              <a:chExt cx="1994825" cy="1279481"/>
            </a:xfrm>
          </p:grpSpPr>
          <p:pic>
            <p:nvPicPr>
              <p:cNvPr id="52" name="Picture 51" descr="A person in a factory&#10;&#10;Description automatically generated">
                <a:extLst>
                  <a:ext uri="{FF2B5EF4-FFF2-40B4-BE49-F238E27FC236}">
                    <a16:creationId xmlns:a16="http://schemas.microsoft.com/office/drawing/2014/main" id="{0FF013CA-017B-2E65-AFF4-AA8A8F26B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18" t="15392" r="26157" b="5587"/>
              <a:stretch/>
            </p:blipFill>
            <p:spPr>
              <a:xfrm rot="5400000">
                <a:off x="7329430" y="3070817"/>
                <a:ext cx="1275946" cy="199247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A6CD4-7E02-8A36-D646-161BAD96DDCF}"/>
                  </a:ext>
                </a:extLst>
              </p:cNvPr>
              <p:cNvSpPr txBox="1"/>
              <p:nvPr/>
            </p:nvSpPr>
            <p:spPr>
              <a:xfrm>
                <a:off x="6968817" y="3425548"/>
                <a:ext cx="827826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Packer</a:t>
                </a:r>
              </a:p>
            </p:txBody>
          </p: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A22739E1-B930-00B7-F282-3563C7DC49DD}"/>
                </a:ext>
              </a:extLst>
            </p:cNvPr>
            <p:cNvGrpSpPr/>
            <p:nvPr/>
          </p:nvGrpSpPr>
          <p:grpSpPr>
            <a:xfrm>
              <a:off x="4780443" y="3417720"/>
              <a:ext cx="1932994" cy="1267208"/>
              <a:chOff x="4780443" y="3417720"/>
              <a:chExt cx="1932994" cy="1267208"/>
            </a:xfrm>
          </p:grpSpPr>
          <p:pic>
            <p:nvPicPr>
              <p:cNvPr id="29" name="Picture 28" descr="A person standing in a warehouse&#10;&#10;Description automatically generated">
                <a:extLst>
                  <a:ext uri="{FF2B5EF4-FFF2-40B4-BE49-F238E27FC236}">
                    <a16:creationId xmlns:a16="http://schemas.microsoft.com/office/drawing/2014/main" id="{7A2D8A80-6E43-B059-1B54-97D64C5B5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88" t="19618" r="20866" b="16678"/>
              <a:stretch/>
            </p:blipFill>
            <p:spPr>
              <a:xfrm rot="5400000">
                <a:off x="5118536" y="3090028"/>
                <a:ext cx="1256809" cy="193299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6D0A4C84-41C8-A75E-457C-9A19C68F4FDD}"/>
                  </a:ext>
                </a:extLst>
              </p:cNvPr>
              <p:cNvSpPr txBox="1"/>
              <p:nvPr/>
            </p:nvSpPr>
            <p:spPr>
              <a:xfrm>
                <a:off x="4780443" y="3417720"/>
                <a:ext cx="1210782" cy="230832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Hassu Handling</a:t>
                </a:r>
              </a:p>
            </p:txBody>
          </p:sp>
        </p:grpSp>
      </p:grpSp>
      <p:sp>
        <p:nvSpPr>
          <p:cNvPr id="515" name="TextBox 514">
            <a:extLst>
              <a:ext uri="{FF2B5EF4-FFF2-40B4-BE49-F238E27FC236}">
                <a16:creationId xmlns:a16="http://schemas.microsoft.com/office/drawing/2014/main" id="{6FB34E84-0721-1A04-E7F6-F7B8FAD02AE0}"/>
              </a:ext>
            </a:extLst>
          </p:cNvPr>
          <p:cNvSpPr txBox="1"/>
          <p:nvPr/>
        </p:nvSpPr>
        <p:spPr>
          <a:xfrm>
            <a:off x="7045650" y="2098329"/>
            <a:ext cx="820634" cy="26161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i="1" u="sng" dirty="0">
                <a:solidFill>
                  <a:srgbClr val="000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Packer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C2C58-CF81-216A-AD29-B93698604AFB}"/>
              </a:ext>
            </a:extLst>
          </p:cNvPr>
          <p:cNvSpPr txBox="1"/>
          <p:nvPr/>
        </p:nvSpPr>
        <p:spPr>
          <a:xfrm>
            <a:off x="1630329" y="6478818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Understand Production line Seriously to Achieve the goals as future leader</a:t>
            </a:r>
          </a:p>
        </p:txBody>
      </p:sp>
      <p:grpSp>
        <p:nvGrpSpPr>
          <p:cNvPr id="166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329" name="object 1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330" name="object 1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31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99775A4-0339-69CF-B9CA-B03D6BC21FFE}"/>
              </a:ext>
            </a:extLst>
          </p:cNvPr>
          <p:cNvGrpSpPr/>
          <p:nvPr/>
        </p:nvGrpSpPr>
        <p:grpSpPr>
          <a:xfrm>
            <a:off x="5051712" y="2078661"/>
            <a:ext cx="3911223" cy="1264492"/>
            <a:chOff x="4762722" y="2062656"/>
            <a:chExt cx="4200214" cy="126449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8654301-E37C-A98E-8AAA-A9670F193851}"/>
                </a:ext>
              </a:extLst>
            </p:cNvPr>
            <p:cNvGrpSpPr/>
            <p:nvPr/>
          </p:nvGrpSpPr>
          <p:grpSpPr>
            <a:xfrm>
              <a:off x="4762722" y="2062656"/>
              <a:ext cx="1947545" cy="1264492"/>
              <a:chOff x="4762722" y="2062656"/>
              <a:chExt cx="1947545" cy="1264492"/>
            </a:xfrm>
          </p:grpSpPr>
          <p:pic>
            <p:nvPicPr>
              <p:cNvPr id="22" name="Picture 21" descr="A person in a white hat and white shirt standing in a green cart&#10;&#10;Description automatically generated">
                <a:extLst>
                  <a:ext uri="{FF2B5EF4-FFF2-40B4-BE49-F238E27FC236}">
                    <a16:creationId xmlns:a16="http://schemas.microsoft.com/office/drawing/2014/main" id="{3971AABF-16D1-C813-DC70-0A1AEBB70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22" r="25243" b="22226"/>
              <a:stretch/>
            </p:blipFill>
            <p:spPr>
              <a:xfrm rot="5400000">
                <a:off x="5100628" y="1732067"/>
                <a:ext cx="1257175" cy="193298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466FE1E1-2872-6F7F-C89A-855E92634403}"/>
                  </a:ext>
                </a:extLst>
              </p:cNvPr>
              <p:cNvSpPr txBox="1"/>
              <p:nvPr/>
            </p:nvSpPr>
            <p:spPr>
              <a:xfrm>
                <a:off x="4762723" y="2062656"/>
                <a:ext cx="1947544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Assy Supply Rerunning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2325D2C-2B0C-BC9E-9E1E-2478D62378F2}"/>
                </a:ext>
              </a:extLst>
            </p:cNvPr>
            <p:cNvGrpSpPr/>
            <p:nvPr/>
          </p:nvGrpSpPr>
          <p:grpSpPr>
            <a:xfrm>
              <a:off x="6967248" y="2087880"/>
              <a:ext cx="1995688" cy="1228236"/>
              <a:chOff x="6967248" y="2087880"/>
              <a:chExt cx="1995688" cy="1228236"/>
            </a:xfrm>
          </p:grpSpPr>
          <p:pic>
            <p:nvPicPr>
              <p:cNvPr id="54" name="Picture 53" descr="A person in a factory&#10;&#10;Description automatically generated">
                <a:extLst>
                  <a:ext uri="{FF2B5EF4-FFF2-40B4-BE49-F238E27FC236}">
                    <a16:creationId xmlns:a16="http://schemas.microsoft.com/office/drawing/2014/main" id="{E51701FC-BADE-1928-848E-E51064BA5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6" t="5002" r="722" b="13517"/>
              <a:stretch/>
            </p:blipFill>
            <p:spPr>
              <a:xfrm rot="5400000">
                <a:off x="7355815" y="1708996"/>
                <a:ext cx="1218553" cy="199568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C0B453-F504-0FAD-6DD1-84DB610F99CB}"/>
                  </a:ext>
                </a:extLst>
              </p:cNvPr>
              <p:cNvSpPr txBox="1"/>
              <p:nvPr/>
            </p:nvSpPr>
            <p:spPr>
              <a:xfrm>
                <a:off x="6970458" y="2087880"/>
                <a:ext cx="826238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Chokotei</a:t>
                </a:r>
                <a:endParaRPr lang="en-US" sz="105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95E5C3C-6ADC-25E7-A792-5DABC5E7A934}"/>
              </a:ext>
            </a:extLst>
          </p:cNvPr>
          <p:cNvGrpSpPr/>
          <p:nvPr/>
        </p:nvGrpSpPr>
        <p:grpSpPr>
          <a:xfrm>
            <a:off x="5063572" y="4972556"/>
            <a:ext cx="3900068" cy="1242014"/>
            <a:chOff x="4775405" y="4914500"/>
            <a:chExt cx="4188235" cy="1242014"/>
          </a:xfrm>
        </p:grpSpPr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5DCC566-296B-B6D4-0662-86B0E77BFF59}"/>
                </a:ext>
              </a:extLst>
            </p:cNvPr>
            <p:cNvGrpSpPr/>
            <p:nvPr/>
          </p:nvGrpSpPr>
          <p:grpSpPr>
            <a:xfrm>
              <a:off x="4775405" y="4914500"/>
              <a:ext cx="1955516" cy="1231749"/>
              <a:chOff x="4775405" y="4914500"/>
              <a:chExt cx="1955516" cy="1231749"/>
            </a:xfrm>
          </p:grpSpPr>
          <p:pic>
            <p:nvPicPr>
              <p:cNvPr id="26" name="Picture 25" descr="A person in a factory&#10;&#10;Description automatically generated">
                <a:extLst>
                  <a:ext uri="{FF2B5EF4-FFF2-40B4-BE49-F238E27FC236}">
                    <a16:creationId xmlns:a16="http://schemas.microsoft.com/office/drawing/2014/main" id="{3672DA06-1547-423B-C071-FD04FD460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04" t="4198" r="19232" b="19506"/>
              <a:stretch/>
            </p:blipFill>
            <p:spPr>
              <a:xfrm rot="5400000">
                <a:off x="5155150" y="4570478"/>
                <a:ext cx="1218555" cy="193298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993E8E10-1ACD-0804-6505-67FAEA9EB957}"/>
                  </a:ext>
                </a:extLst>
              </p:cNvPr>
              <p:cNvSpPr txBox="1"/>
              <p:nvPr/>
            </p:nvSpPr>
            <p:spPr>
              <a:xfrm>
                <a:off x="4775405" y="4914500"/>
                <a:ext cx="859828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Dandory</a:t>
                </a:r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6228B987-7EE5-9C94-7C22-B097075E24B1}"/>
                </a:ext>
              </a:extLst>
            </p:cNvPr>
            <p:cNvGrpSpPr/>
            <p:nvPr/>
          </p:nvGrpSpPr>
          <p:grpSpPr>
            <a:xfrm>
              <a:off x="6995601" y="4914501"/>
              <a:ext cx="1968039" cy="1242013"/>
              <a:chOff x="6995601" y="4914501"/>
              <a:chExt cx="1968039" cy="1242013"/>
            </a:xfrm>
          </p:grpSpPr>
          <p:pic>
            <p:nvPicPr>
              <p:cNvPr id="14" name="Picture 13" descr="A person in a white hat and white uniform&#10;&#10;Description automatically generated">
                <a:extLst>
                  <a:ext uri="{FF2B5EF4-FFF2-40B4-BE49-F238E27FC236}">
                    <a16:creationId xmlns:a16="http://schemas.microsoft.com/office/drawing/2014/main" id="{F252A926-A602-832D-5F43-736EB49E26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25" t="19005" r="17063" b="7590"/>
              <a:stretch/>
            </p:blipFill>
            <p:spPr>
              <a:xfrm rot="5400000">
                <a:off x="7367267" y="4560141"/>
                <a:ext cx="1242013" cy="1950733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04EF1EB-F8A7-6716-B4DB-9E6C3146A2DF}"/>
                  </a:ext>
                </a:extLst>
              </p:cNvPr>
              <p:cNvSpPr txBox="1"/>
              <p:nvPr/>
            </p:nvSpPr>
            <p:spPr>
              <a:xfrm>
                <a:off x="6995601" y="4918399"/>
                <a:ext cx="1059791" cy="261610"/>
              </a:xfrm>
              <a:prstGeom prst="rect">
                <a:avLst/>
              </a:prstGeom>
              <a:solidFill>
                <a:srgbClr val="DBEEF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Mizusumashi</a:t>
                </a:r>
                <a:endParaRPr lang="en-US" sz="105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F1D219A-9180-0D64-F77E-D9710E230C06}"/>
              </a:ext>
            </a:extLst>
          </p:cNvPr>
          <p:cNvSpPr txBox="1"/>
          <p:nvPr/>
        </p:nvSpPr>
        <p:spPr>
          <a:xfrm>
            <a:off x="3467525" y="2791651"/>
            <a:ext cx="923811" cy="261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8038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AFTER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1D219A-9180-0D64-F77E-D9710E230C06}"/>
              </a:ext>
            </a:extLst>
          </p:cNvPr>
          <p:cNvSpPr txBox="1"/>
          <p:nvPr/>
        </p:nvSpPr>
        <p:spPr>
          <a:xfrm>
            <a:off x="696544" y="2788264"/>
            <a:ext cx="923811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8038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BEFORE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F0D167-BC0A-9410-8924-84CC2F891E43}"/>
              </a:ext>
            </a:extLst>
          </p:cNvPr>
          <p:cNvSpPr/>
          <p:nvPr/>
        </p:nvSpPr>
        <p:spPr>
          <a:xfrm>
            <a:off x="268044" y="2459809"/>
            <a:ext cx="4456345" cy="281248"/>
          </a:xfrm>
          <a:prstGeom prst="rect">
            <a:avLst/>
          </a:prstGeom>
          <a:solidFill>
            <a:srgbClr val="DDEBF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MATRIX SKILL AT INSPECTION</a:t>
            </a: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767BBFBD-8F34-C9F5-1099-9864D60782AA}"/>
              </a:ext>
            </a:extLst>
          </p:cNvPr>
          <p:cNvSpPr txBox="1"/>
          <p:nvPr/>
        </p:nvSpPr>
        <p:spPr>
          <a:xfrm>
            <a:off x="479823" y="1020209"/>
            <a:ext cx="5801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Understanding</a:t>
            </a:r>
            <a:r>
              <a:rPr lang="en-US" sz="1400" dirty="0"/>
              <a:t> </a:t>
            </a:r>
            <a:r>
              <a:rPr lang="en-US" sz="1400" b="1" dirty="0"/>
              <a:t>of</a:t>
            </a:r>
            <a:r>
              <a:rPr lang="en-US" sz="1400" dirty="0"/>
              <a:t> </a:t>
            </a:r>
            <a:r>
              <a:rPr lang="en-US" sz="1400" b="1" dirty="0"/>
              <a:t>product</a:t>
            </a:r>
            <a:r>
              <a:rPr lang="en-US" sz="1400" dirty="0"/>
              <a:t> </a:t>
            </a:r>
            <a:r>
              <a:rPr lang="en-US" sz="1400" b="1" dirty="0"/>
              <a:t>BF23</a:t>
            </a:r>
          </a:p>
        </p:txBody>
      </p:sp>
      <p:pic>
        <p:nvPicPr>
          <p:cNvPr id="457" name="Picture 456">
            <a:extLst>
              <a:ext uri="{FF2B5EF4-FFF2-40B4-BE49-F238E27FC236}">
                <a16:creationId xmlns:a16="http://schemas.microsoft.com/office/drawing/2014/main" id="{7925B00C-E528-DFB4-EAFA-668B8669C5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684" y="1020284"/>
            <a:ext cx="307777" cy="307777"/>
          </a:xfrm>
          <a:prstGeom prst="rect">
            <a:avLst/>
          </a:prstGeom>
        </p:spPr>
      </p:pic>
      <p:sp>
        <p:nvSpPr>
          <p:cNvPr id="458" name="TextBox 457">
            <a:extLst>
              <a:ext uri="{FF2B5EF4-FFF2-40B4-BE49-F238E27FC236}">
                <a16:creationId xmlns:a16="http://schemas.microsoft.com/office/drawing/2014/main" id="{EEC6DA5E-0D96-D250-F7CF-9A351B501039}"/>
              </a:ext>
            </a:extLst>
          </p:cNvPr>
          <p:cNvSpPr txBox="1"/>
          <p:nvPr/>
        </p:nvSpPr>
        <p:spPr>
          <a:xfrm>
            <a:off x="485501" y="1520622"/>
            <a:ext cx="4403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Understanding</a:t>
            </a:r>
            <a:r>
              <a:rPr lang="en-US" sz="1400" dirty="0"/>
              <a:t> </a:t>
            </a:r>
            <a:r>
              <a:rPr lang="en-US" sz="1400" b="1" dirty="0"/>
              <a:t>the work system in the production line. </a:t>
            </a:r>
          </a:p>
        </p:txBody>
      </p:sp>
      <p:pic>
        <p:nvPicPr>
          <p:cNvPr id="459" name="Picture 458">
            <a:extLst>
              <a:ext uri="{FF2B5EF4-FFF2-40B4-BE49-F238E27FC236}">
                <a16:creationId xmlns:a16="http://schemas.microsoft.com/office/drawing/2014/main" id="{D6897434-1899-A5CA-59D3-CA42ABDE62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683" y="1496704"/>
            <a:ext cx="307777" cy="307777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15621991-334B-1EDF-2CFA-64C88AC606B7}"/>
              </a:ext>
            </a:extLst>
          </p:cNvPr>
          <p:cNvSpPr txBox="1"/>
          <p:nvPr/>
        </p:nvSpPr>
        <p:spPr>
          <a:xfrm>
            <a:off x="479823" y="1971867"/>
            <a:ext cx="4518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/>
              <a:t>Understanding</a:t>
            </a:r>
            <a:r>
              <a:rPr lang="en-US" sz="1400" dirty="0"/>
              <a:t> </a:t>
            </a:r>
            <a:r>
              <a:rPr lang="en-US" sz="1400" b="1" dirty="0"/>
              <a:t>process of machine (Safety, quality).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2869AEE7-695A-9947-DF80-5B93CE37C80F}"/>
              </a:ext>
            </a:extLst>
          </p:cNvPr>
          <p:cNvSpPr txBox="1"/>
          <p:nvPr/>
        </p:nvSpPr>
        <p:spPr>
          <a:xfrm>
            <a:off x="530972" y="566770"/>
            <a:ext cx="4132355" cy="338554"/>
          </a:xfrm>
          <a:prstGeom prst="rect">
            <a:avLst/>
          </a:prstGeom>
          <a:solidFill>
            <a:srgbClr val="DDEBF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On Job Training Activities</a:t>
            </a:r>
          </a:p>
        </p:txBody>
      </p:sp>
      <p:sp>
        <p:nvSpPr>
          <p:cNvPr id="463" name="Freeform: Shape 462">
            <a:extLst>
              <a:ext uri="{FF2B5EF4-FFF2-40B4-BE49-F238E27FC236}">
                <a16:creationId xmlns:a16="http://schemas.microsoft.com/office/drawing/2014/main" id="{41A9CC1C-603A-2472-6CC6-26B8CCB6C281}"/>
              </a:ext>
            </a:extLst>
          </p:cNvPr>
          <p:cNvSpPr/>
          <p:nvPr/>
        </p:nvSpPr>
        <p:spPr>
          <a:xfrm>
            <a:off x="2298700" y="2895600"/>
            <a:ext cx="596900" cy="1739900"/>
          </a:xfrm>
          <a:custGeom>
            <a:avLst/>
            <a:gdLst>
              <a:gd name="connsiteX0" fmla="*/ 596900 w 596900"/>
              <a:gd name="connsiteY0" fmla="*/ 0 h 1739900"/>
              <a:gd name="connsiteX1" fmla="*/ 0 w 596900"/>
              <a:gd name="connsiteY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6900" h="1739900">
                <a:moveTo>
                  <a:pt x="596900" y="0"/>
                </a:moveTo>
                <a:cubicBezTo>
                  <a:pt x="324908" y="727075"/>
                  <a:pt x="52917" y="1454150"/>
                  <a:pt x="0" y="17399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5" name="Object 464">
            <a:extLst>
              <a:ext uri="{FF2B5EF4-FFF2-40B4-BE49-F238E27FC236}">
                <a16:creationId xmlns:a16="http://schemas.microsoft.com/office/drawing/2014/main" id="{BF354CC8-0471-1044-C5DD-2C0F61292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133705"/>
              </p:ext>
            </p:extLst>
          </p:nvPr>
        </p:nvGraphicFramePr>
        <p:xfrm>
          <a:off x="956341" y="4952735"/>
          <a:ext cx="32575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17" imgW="3257646" imgH="1171490" progId="Excel.Sheet.12">
                  <p:embed/>
                </p:oleObj>
              </mc:Choice>
              <mc:Fallback>
                <p:oleObj name="Worksheet" r:id="rId17" imgW="3257646" imgH="1171490" progId="Excel.Sheet.12">
                  <p:embed/>
                  <p:pic>
                    <p:nvPicPr>
                      <p:cNvPr id="465" name="Object 464">
                        <a:extLst>
                          <a:ext uri="{FF2B5EF4-FFF2-40B4-BE49-F238E27FC236}">
                            <a16:creationId xmlns:a16="http://schemas.microsoft.com/office/drawing/2014/main" id="{BF354CC8-0471-1044-C5DD-2C0F612925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56341" y="4952735"/>
                        <a:ext cx="3257550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6" name="Picture 465">
            <a:extLst>
              <a:ext uri="{FF2B5EF4-FFF2-40B4-BE49-F238E27FC236}">
                <a16:creationId xmlns:a16="http://schemas.microsoft.com/office/drawing/2014/main" id="{76D14B28-9713-82C1-244D-3CDCDDBF7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682" y="1960397"/>
            <a:ext cx="307777" cy="307777"/>
          </a:xfrm>
          <a:prstGeom prst="rect">
            <a:avLst/>
          </a:prstGeom>
        </p:spPr>
      </p:pic>
      <p:sp>
        <p:nvSpPr>
          <p:cNvPr id="469" name="object 167">
            <a:extLst>
              <a:ext uri="{FF2B5EF4-FFF2-40B4-BE49-F238E27FC236}">
                <a16:creationId xmlns:a16="http://schemas.microsoft.com/office/drawing/2014/main" id="{475E063B-6A82-B1C4-5B90-F13DC51B812C}"/>
              </a:ext>
            </a:extLst>
          </p:cNvPr>
          <p:cNvSpPr txBox="1"/>
          <p:nvPr/>
        </p:nvSpPr>
        <p:spPr>
          <a:xfrm>
            <a:off x="8480399" y="56514"/>
            <a:ext cx="49557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6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70" name="Title 1">
            <a:extLst>
              <a:ext uri="{FF2B5EF4-FFF2-40B4-BE49-F238E27FC236}">
                <a16:creationId xmlns:a16="http://schemas.microsoft.com/office/drawing/2014/main" id="{5B1517BA-8CBA-1390-ACCF-229255394AAE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5. OJT ACTIVITY </a:t>
            </a:r>
          </a:p>
          <a:p>
            <a:pPr defTabSz="914400"/>
            <a:endParaRPr lang="en-US" sz="1800" i="0" kern="0" dirty="0"/>
          </a:p>
        </p:txBody>
      </p:sp>
    </p:spTree>
    <p:extLst>
      <p:ext uri="{BB962C8B-B14F-4D97-AF65-F5344CB8AC3E}">
        <p14:creationId xmlns:p14="http://schemas.microsoft.com/office/powerpoint/2010/main" val="349155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7EDE-0023-DA7C-3FEA-A1FAEDB2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object 161"/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329" name="object 1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330" name="object 1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31" name="object 164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object 165"/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0185E8-5F1F-8DDE-5B70-6634AF19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228030"/>
            <a:ext cx="9144000" cy="31520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1E0E142-29C9-7DD2-63CC-674BA53A5E22}"/>
              </a:ext>
            </a:extLst>
          </p:cNvPr>
          <p:cNvGrpSpPr/>
          <p:nvPr/>
        </p:nvGrpSpPr>
        <p:grpSpPr>
          <a:xfrm>
            <a:off x="0" y="506087"/>
            <a:ext cx="9143998" cy="307777"/>
            <a:chOff x="3101578" y="632618"/>
            <a:chExt cx="3445273" cy="3531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802D5A-93F1-CB80-ECD8-F0A66FDD305B}"/>
                </a:ext>
              </a:extLst>
            </p:cNvPr>
            <p:cNvSpPr txBox="1"/>
            <p:nvPr/>
          </p:nvSpPr>
          <p:spPr>
            <a:xfrm>
              <a:off x="3101578" y="632618"/>
              <a:ext cx="3445272" cy="313025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800" b="1" dirty="0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7CAC0-3837-6843-DE8E-2D83C98A756B}"/>
                </a:ext>
              </a:extLst>
            </p:cNvPr>
            <p:cNvSpPr txBox="1"/>
            <p:nvPr/>
          </p:nvSpPr>
          <p:spPr>
            <a:xfrm>
              <a:off x="3101579" y="632618"/>
              <a:ext cx="3445272" cy="353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CHOKOTEI THAT I CAN HANDLE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86CE9DF-6D74-118B-5C3B-E290A17B3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3210"/>
            <a:ext cx="9144000" cy="2337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object 167">
            <a:extLst>
              <a:ext uri="{FF2B5EF4-FFF2-40B4-BE49-F238E27FC236}">
                <a16:creationId xmlns:a16="http://schemas.microsoft.com/office/drawing/2014/main" id="{941FDDD5-3B78-DD22-F330-29FDBB87BF3A}"/>
              </a:ext>
            </a:extLst>
          </p:cNvPr>
          <p:cNvSpPr txBox="1"/>
          <p:nvPr/>
        </p:nvSpPr>
        <p:spPr>
          <a:xfrm>
            <a:off x="8480399" y="56514"/>
            <a:ext cx="49557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7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/</a:t>
            </a:r>
            <a:r>
              <a:rPr kumimoji="0" lang="en-US" sz="2000" b="0" i="1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6591B4F-74CE-2993-FF1E-C6360A6D4F2A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endParaRPr lang="en-US" sz="1800" i="0" kern="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4B80FD5-A1C9-0D64-9EAE-30C2E203339A}"/>
              </a:ext>
            </a:extLst>
          </p:cNvPr>
          <p:cNvSpPr txBox="1">
            <a:spLocks/>
          </p:cNvSpPr>
          <p:nvPr/>
        </p:nvSpPr>
        <p:spPr>
          <a:xfrm>
            <a:off x="168022" y="7450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447675" indent="-447675" defTabSz="914400">
              <a:buFont typeface="Wingdings" panose="05000000000000000000" pitchFamily="2" charset="2"/>
              <a:buChar char="q"/>
            </a:pPr>
            <a:r>
              <a:rPr lang="en-US" sz="1800" i="0" kern="0" dirty="0"/>
              <a:t>SKILL IN PRODUCTION LINE &amp; KAIZEN SHEET</a:t>
            </a:r>
          </a:p>
          <a:p>
            <a:pPr marL="447675" indent="-447675" defTabSz="914400">
              <a:buFont typeface="Wingdings" panose="05000000000000000000" pitchFamily="2" charset="2"/>
              <a:buChar char="q"/>
            </a:pPr>
            <a:endParaRPr lang="en-US" sz="1800" i="0" kern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6FFE22-4057-7C85-96F1-244D2AF05185}"/>
              </a:ext>
            </a:extLst>
          </p:cNvPr>
          <p:cNvSpPr txBox="1"/>
          <p:nvPr/>
        </p:nvSpPr>
        <p:spPr>
          <a:xfrm>
            <a:off x="1630329" y="6478818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I have 8 kaizen in BF23 and 2 kaizen I will present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401326-C07D-C3FF-6EBC-6229350E02FE}"/>
              </a:ext>
            </a:extLst>
          </p:cNvPr>
          <p:cNvCxnSpPr/>
          <p:nvPr/>
        </p:nvCxnSpPr>
        <p:spPr>
          <a:xfrm>
            <a:off x="6496050" y="6273800"/>
            <a:ext cx="58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481B67D-B15B-92B8-A41E-03187EEBF031}"/>
              </a:ext>
            </a:extLst>
          </p:cNvPr>
          <p:cNvSpPr/>
          <p:nvPr/>
        </p:nvSpPr>
        <p:spPr>
          <a:xfrm>
            <a:off x="0" y="5276850"/>
            <a:ext cx="8658225" cy="802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50D70BE7-304E-4416-4D2E-C3ED6E11D0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94238"/>
              </p:ext>
            </p:extLst>
          </p:nvPr>
        </p:nvGraphicFramePr>
        <p:xfrm>
          <a:off x="243475" y="3528362"/>
          <a:ext cx="3855808" cy="263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4" imgW="3876595" imgH="3552853" progId="Excel.Sheet.12">
                  <p:embed/>
                </p:oleObj>
              </mc:Choice>
              <mc:Fallback>
                <p:oleObj name="Worksheet" r:id="rId4" imgW="3876595" imgH="3552853" progId="Excel.Sheet.12">
                  <p:embed/>
                  <p:pic>
                    <p:nvPicPr>
                      <p:cNvPr id="53" name="Object 52">
                        <a:extLst>
                          <a:ext uri="{FF2B5EF4-FFF2-40B4-BE49-F238E27FC236}">
                            <a16:creationId xmlns:a16="http://schemas.microsoft.com/office/drawing/2014/main" id="{50D70BE7-304E-4416-4D2E-C3ED6E11D0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475" y="3528362"/>
                        <a:ext cx="3855808" cy="2638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251DB90-9FF5-71E5-B529-B329A43BAE62}"/>
              </a:ext>
            </a:extLst>
          </p:cNvPr>
          <p:cNvSpPr txBox="1"/>
          <p:nvPr/>
        </p:nvSpPr>
        <p:spPr>
          <a:xfrm>
            <a:off x="1630329" y="6462730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There are 2 Types of 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Dandory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at INSPECTION Tr1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FCD23-96F7-DE29-C663-76480B23DCB8}"/>
              </a:ext>
            </a:extLst>
          </p:cNvPr>
          <p:cNvSpPr/>
          <p:nvPr/>
        </p:nvSpPr>
        <p:spPr>
          <a:xfrm>
            <a:off x="171446" y="558339"/>
            <a:ext cx="8856661" cy="573863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59008" y="423725"/>
            <a:ext cx="8869099" cy="338554"/>
            <a:chOff x="471332" y="1391164"/>
            <a:chExt cx="2019364" cy="2533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DA3D47-1556-4F70-14E1-88786EA26D38}"/>
                </a:ext>
              </a:extLst>
            </p:cNvPr>
            <p:cNvSpPr/>
            <p:nvPr/>
          </p:nvSpPr>
          <p:spPr>
            <a:xfrm>
              <a:off x="471332" y="1429934"/>
              <a:ext cx="2019364" cy="179389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73462" y="1391164"/>
              <a:ext cx="463627" cy="253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CURRENT CONDITION</a:t>
              </a:r>
            </a:p>
          </p:txBody>
        </p:sp>
      </p:grpSp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451525" y="56514"/>
            <a:ext cx="524453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8/13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6. CASE STUDY 1 : DANDORY KAIZEN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B843A6-157C-99AA-7201-40A056A76DA2}"/>
              </a:ext>
            </a:extLst>
          </p:cNvPr>
          <p:cNvGrpSpPr/>
          <p:nvPr/>
        </p:nvGrpSpPr>
        <p:grpSpPr>
          <a:xfrm>
            <a:off x="230570" y="767313"/>
            <a:ext cx="2224759" cy="2360553"/>
            <a:chOff x="226478" y="767426"/>
            <a:chExt cx="1906253" cy="179787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E5FDB3-C002-76D6-D8B4-89A87C392569}"/>
                </a:ext>
              </a:extLst>
            </p:cNvPr>
            <p:cNvGrpSpPr/>
            <p:nvPr/>
          </p:nvGrpSpPr>
          <p:grpSpPr>
            <a:xfrm>
              <a:off x="226478" y="767426"/>
              <a:ext cx="1906253" cy="1797873"/>
              <a:chOff x="226478" y="767426"/>
              <a:chExt cx="1906253" cy="1797873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26478" y="767426"/>
                <a:ext cx="1906253" cy="1797873"/>
                <a:chOff x="2404038" y="769831"/>
                <a:chExt cx="1637617" cy="1866296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2404038" y="769831"/>
                  <a:ext cx="1637617" cy="1866296"/>
                  <a:chOff x="2404038" y="769831"/>
                  <a:chExt cx="1637617" cy="1866296"/>
                </a:xfrm>
              </p:grpSpPr>
              <p:graphicFrame>
                <p:nvGraphicFramePr>
                  <p:cNvPr id="86" name="Chart 85"/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201195153"/>
                      </p:ext>
                    </p:extLst>
                  </p:nvPr>
                </p:nvGraphicFramePr>
                <p:xfrm>
                  <a:off x="2404038" y="967240"/>
                  <a:ext cx="1628461" cy="166888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8"/>
                  </a:graphicData>
                </a:graphic>
              </p:graphicFrame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501550" y="769831"/>
                    <a:ext cx="1540105" cy="203312"/>
                  </a:xfrm>
                  <a:prstGeom prst="rect">
                    <a:avLst/>
                  </a:prstGeom>
                  <a:solidFill>
                    <a:srgbClr val="DDEBF7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000" b="1" dirty="0">
                        <a:solidFill>
                          <a:srgbClr val="376092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rPr>
                      <a:t>OR INSPECTION MARCH ‘24</a:t>
                    </a:r>
                  </a:p>
                </p:txBody>
              </p:sp>
            </p:grpSp>
            <p:sp>
              <p:nvSpPr>
                <p:cNvPr id="87" name="Rectangle 86"/>
                <p:cNvSpPr/>
                <p:nvPr/>
              </p:nvSpPr>
              <p:spPr>
                <a:xfrm>
                  <a:off x="3403235" y="2033353"/>
                  <a:ext cx="480165" cy="16056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</p:grpSp>
          <p:sp>
            <p:nvSpPr>
              <p:cNvPr id="1048888" name="TextBox 1048887">
                <a:extLst>
                  <a:ext uri="{FF2B5EF4-FFF2-40B4-BE49-F238E27FC236}">
                    <a16:creationId xmlns:a16="http://schemas.microsoft.com/office/drawing/2014/main" id="{6424E6F5-8171-7889-405E-47FA7B86663E}"/>
                  </a:ext>
                </a:extLst>
              </p:cNvPr>
              <p:cNvSpPr txBox="1"/>
              <p:nvPr/>
            </p:nvSpPr>
            <p:spPr>
              <a:xfrm>
                <a:off x="671865" y="2072640"/>
                <a:ext cx="496588" cy="22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84%</a:t>
                </a:r>
              </a:p>
            </p:txBody>
          </p:sp>
        </p:grpSp>
        <p:sp>
          <p:nvSpPr>
            <p:cNvPr id="1048889" name="TextBox 1048888">
              <a:extLst>
                <a:ext uri="{FF2B5EF4-FFF2-40B4-BE49-F238E27FC236}">
                  <a16:creationId xmlns:a16="http://schemas.microsoft.com/office/drawing/2014/main" id="{42DBD887-DC96-528E-6031-B27CA20FB06C}"/>
                </a:ext>
              </a:extLst>
            </p:cNvPr>
            <p:cNvSpPr txBox="1"/>
            <p:nvPr/>
          </p:nvSpPr>
          <p:spPr>
            <a:xfrm>
              <a:off x="671865" y="1114421"/>
              <a:ext cx="496588" cy="22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5%</a:t>
              </a:r>
            </a:p>
          </p:txBody>
        </p:sp>
      </p:grp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734C5EC-C144-12E6-84A2-5184A4CD7E75}"/>
              </a:ext>
            </a:extLst>
          </p:cNvPr>
          <p:cNvSpPr/>
          <p:nvPr/>
        </p:nvSpPr>
        <p:spPr>
          <a:xfrm>
            <a:off x="199083" y="774114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630646" y="1020370"/>
            <a:ext cx="3627508" cy="276999"/>
          </a:xfrm>
          <a:prstGeom prst="rect">
            <a:avLst/>
          </a:prstGeom>
          <a:noFill/>
          <a:ln w="28575">
            <a:solidFill>
              <a:srgbClr val="DDEBF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91440" indent="-91440">
              <a:buFont typeface="+mj-lt"/>
              <a:buAutoNum type="arabicPeriod"/>
            </a:pP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 With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 Attachment   </a:t>
            </a: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2. Without</a:t>
            </a:r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 Attachment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643086" y="768949"/>
            <a:ext cx="3627506" cy="276999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b="1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sz="1200" dirty="0"/>
              <a:t>2 TYPE OF DANDORY</a:t>
            </a:r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4734C5EC-C144-12E6-84A2-5184A4CD7E75}"/>
              </a:ext>
            </a:extLst>
          </p:cNvPr>
          <p:cNvSpPr/>
          <p:nvPr/>
        </p:nvSpPr>
        <p:spPr>
          <a:xfrm>
            <a:off x="2496271" y="793495"/>
            <a:ext cx="271431" cy="231154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0662F3-7C67-6CC8-582B-6D093715884A}"/>
              </a:ext>
            </a:extLst>
          </p:cNvPr>
          <p:cNvGrpSpPr/>
          <p:nvPr/>
        </p:nvGrpSpPr>
        <p:grpSpPr>
          <a:xfrm>
            <a:off x="2504584" y="1420857"/>
            <a:ext cx="3766007" cy="276998"/>
            <a:chOff x="2475155" y="1665145"/>
            <a:chExt cx="3467604" cy="276998"/>
          </a:xfrm>
        </p:grpSpPr>
        <p:sp>
          <p:nvSpPr>
            <p:cNvPr id="1048838" name="TextBox 1048837">
              <a:extLst>
                <a:ext uri="{FF2B5EF4-FFF2-40B4-BE49-F238E27FC236}">
                  <a16:creationId xmlns:a16="http://schemas.microsoft.com/office/drawing/2014/main" id="{E14C400B-73ED-A8BB-A18E-77921F4BAC13}"/>
                </a:ext>
              </a:extLst>
            </p:cNvPr>
            <p:cNvSpPr txBox="1"/>
            <p:nvPr/>
          </p:nvSpPr>
          <p:spPr>
            <a:xfrm>
              <a:off x="2610871" y="1665145"/>
              <a:ext cx="3331888" cy="276998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200" b="1">
                  <a:solidFill>
                    <a:srgbClr val="376092"/>
                  </a:solidFill>
                  <a:latin typeface="Meiryo UI" panose="020B0604030504040204" pitchFamily="34" charset="-128"/>
                  <a:ea typeface="Meiryo UI" panose="020B0604030504040204" pitchFamily="34" charset="-128"/>
                </a:defRPr>
              </a:lvl1pPr>
            </a:lstStyle>
            <a:p>
              <a:pPr algn="ctr"/>
              <a:r>
                <a:rPr lang="en-US" dirty="0"/>
                <a:t>FREQUENCY OF DANDORY</a:t>
              </a:r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4734C5EC-C144-12E6-84A2-5184A4CD7E75}"/>
                </a:ext>
              </a:extLst>
            </p:cNvPr>
            <p:cNvSpPr/>
            <p:nvPr/>
          </p:nvSpPr>
          <p:spPr>
            <a:xfrm>
              <a:off x="2475155" y="1677094"/>
              <a:ext cx="271431" cy="2311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620405D-F585-A5DD-29CC-E7F296D935C0}"/>
              </a:ext>
            </a:extLst>
          </p:cNvPr>
          <p:cNvGrpSpPr/>
          <p:nvPr/>
        </p:nvGrpSpPr>
        <p:grpSpPr>
          <a:xfrm>
            <a:off x="374309" y="3204602"/>
            <a:ext cx="5317831" cy="276999"/>
            <a:chOff x="589193" y="3469053"/>
            <a:chExt cx="4203671" cy="27699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86BD36-4804-9DF5-A794-C7B5F4EA2ECD}"/>
                </a:ext>
              </a:extLst>
            </p:cNvPr>
            <p:cNvSpPr txBox="1"/>
            <p:nvPr/>
          </p:nvSpPr>
          <p:spPr>
            <a:xfrm>
              <a:off x="589193" y="3469053"/>
              <a:ext cx="4203671" cy="276999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rgbClr val="376092"/>
                  </a:solidFill>
                  <a:latin typeface="Meiryo UI" panose="020B0604030504040204" pitchFamily="34" charset="-128"/>
                  <a:ea typeface="Meiryo UI" panose="020B0604030504040204" pitchFamily="34" charset="-128"/>
                </a:defRPr>
              </a:lvl1pPr>
            </a:lstStyle>
            <a:p>
              <a:r>
                <a:rPr lang="en-US" dirty="0"/>
                <a:t>DURATION OF DANDORY (1x </a:t>
              </a:r>
              <a:r>
                <a:rPr lang="en-US" dirty="0" err="1"/>
                <a:t>Dandory</a:t>
              </a:r>
              <a:r>
                <a:rPr lang="en-US" dirty="0"/>
                <a:t> ) </a:t>
              </a:r>
            </a:p>
          </p:txBody>
        </p:sp>
        <p:sp>
          <p:nvSpPr>
            <p:cNvPr id="232" name="Flowchart: Connector 231">
              <a:extLst>
                <a:ext uri="{FF2B5EF4-FFF2-40B4-BE49-F238E27FC236}">
                  <a16:creationId xmlns:a16="http://schemas.microsoft.com/office/drawing/2014/main" id="{4734C5EC-C144-12E6-84A2-5184A4CD7E75}"/>
                </a:ext>
              </a:extLst>
            </p:cNvPr>
            <p:cNvSpPr/>
            <p:nvPr/>
          </p:nvSpPr>
          <p:spPr>
            <a:xfrm>
              <a:off x="605782" y="3481591"/>
              <a:ext cx="271431" cy="231154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F585A5C-13F7-F1DD-B9EC-E1321E2B1635}"/>
              </a:ext>
            </a:extLst>
          </p:cNvPr>
          <p:cNvSpPr txBox="1"/>
          <p:nvPr/>
        </p:nvSpPr>
        <p:spPr>
          <a:xfrm>
            <a:off x="1880661" y="5324740"/>
            <a:ext cx="749469" cy="253916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dirty="0"/>
              <a:t>44.2 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052438-618B-E026-C158-352A2135878A}"/>
              </a:ext>
            </a:extLst>
          </p:cNvPr>
          <p:cNvSpPr/>
          <p:nvPr/>
        </p:nvSpPr>
        <p:spPr>
          <a:xfrm>
            <a:off x="247135" y="4307410"/>
            <a:ext cx="3818334" cy="844479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CAF4E5-3AFF-902B-3D00-4A0901F38CDF}"/>
              </a:ext>
            </a:extLst>
          </p:cNvPr>
          <p:cNvSpPr/>
          <p:nvPr/>
        </p:nvSpPr>
        <p:spPr>
          <a:xfrm>
            <a:off x="242832" y="3871091"/>
            <a:ext cx="3849804" cy="434445"/>
          </a:xfrm>
          <a:prstGeom prst="rect">
            <a:avLst/>
          </a:prstGeom>
          <a:solidFill>
            <a:srgbClr val="FF9999">
              <a:alpha val="50196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8" name="Elbow Connector 17"/>
          <p:cNvCxnSpPr>
            <a:cxnSpLocks/>
            <a:stCxn id="87" idx="3"/>
            <a:endCxn id="99" idx="1"/>
          </p:cNvCxnSpPr>
          <p:nvPr/>
        </p:nvCxnSpPr>
        <p:spPr>
          <a:xfrm flipV="1">
            <a:off x="2240334" y="1158870"/>
            <a:ext cx="390312" cy="1308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3BA7767-8F4E-8282-1FB0-1624D9B50F72}"/>
              </a:ext>
            </a:extLst>
          </p:cNvPr>
          <p:cNvGrpSpPr/>
          <p:nvPr/>
        </p:nvGrpSpPr>
        <p:grpSpPr>
          <a:xfrm>
            <a:off x="10300683" y="2175062"/>
            <a:ext cx="5382806" cy="677108"/>
            <a:chOff x="4865653" y="818784"/>
            <a:chExt cx="5382806" cy="677108"/>
          </a:xfrm>
        </p:grpSpPr>
        <p:sp>
          <p:nvSpPr>
            <p:cNvPr id="191" name="TextBox 190"/>
            <p:cNvSpPr txBox="1"/>
            <p:nvPr/>
          </p:nvSpPr>
          <p:spPr>
            <a:xfrm>
              <a:off x="4865653" y="818784"/>
              <a:ext cx="4079264" cy="677108"/>
            </a:xfrm>
            <a:prstGeom prst="rect">
              <a:avLst/>
            </a:prstGeom>
            <a:noFill/>
            <a:ln w="28575">
              <a:solidFill>
                <a:srgbClr val="DDEBF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3 Attachment :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Drive Shaft (</a:t>
              </a:r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7 Teeth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 Corolla (</a:t>
              </a:r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32 Teeth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65CA0E-ED3E-DAA2-603B-B781C8E9A896}"/>
                </a:ext>
              </a:extLst>
            </p:cNvPr>
            <p:cNvSpPr txBox="1"/>
            <p:nvPr/>
          </p:nvSpPr>
          <p:spPr>
            <a:xfrm>
              <a:off x="6905285" y="1130818"/>
              <a:ext cx="3343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+mj-lt"/>
                <a:buAutoNum type="arabicPeriod" startAt="3"/>
              </a:pP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Central Post (</a:t>
              </a:r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6 Teeth</a:t>
              </a:r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4B98FF9-80C4-4D53-A3E4-C5B68839E01A}"/>
              </a:ext>
            </a:extLst>
          </p:cNvPr>
          <p:cNvSpPr txBox="1"/>
          <p:nvPr/>
        </p:nvSpPr>
        <p:spPr>
          <a:xfrm>
            <a:off x="4385260" y="3552111"/>
            <a:ext cx="1165955" cy="861774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sz="1200" dirty="0"/>
              <a:t>1x </a:t>
            </a:r>
            <a:r>
              <a:rPr lang="en-US" sz="1200" dirty="0" err="1"/>
              <a:t>Dandory</a:t>
            </a:r>
            <a:r>
              <a:rPr lang="en-US" sz="1200" dirty="0"/>
              <a:t> without attachment = </a:t>
            </a:r>
            <a:r>
              <a:rPr lang="en-US" sz="1400" dirty="0"/>
              <a:t>61’’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683B4F-E828-07D8-DF88-985142E11684}"/>
              </a:ext>
            </a:extLst>
          </p:cNvPr>
          <p:cNvSpPr txBox="1"/>
          <p:nvPr/>
        </p:nvSpPr>
        <p:spPr>
          <a:xfrm>
            <a:off x="4385260" y="4760035"/>
            <a:ext cx="1213316" cy="861774"/>
          </a:xfrm>
          <a:prstGeom prst="rect">
            <a:avLst/>
          </a:prstGeom>
          <a:solidFill>
            <a:srgbClr val="DBEEF3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sz="1200" dirty="0"/>
              <a:t>1x </a:t>
            </a:r>
            <a:r>
              <a:rPr lang="en-US" sz="1200" dirty="0" err="1"/>
              <a:t>Dandory</a:t>
            </a:r>
            <a:r>
              <a:rPr lang="en-US" sz="1200" dirty="0"/>
              <a:t> with attachment = </a:t>
            </a:r>
            <a:r>
              <a:rPr lang="en-US" sz="1400" dirty="0">
                <a:solidFill>
                  <a:srgbClr val="0070C0"/>
                </a:solidFill>
              </a:rPr>
              <a:t>333’’</a:t>
            </a:r>
            <a:endParaRPr lang="en-US" sz="1200" dirty="0">
              <a:solidFill>
                <a:srgbClr val="0070C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39AC86-C8AD-6F3D-FB5A-DE2ECDBC9919}"/>
              </a:ext>
            </a:extLst>
          </p:cNvPr>
          <p:cNvGrpSpPr/>
          <p:nvPr/>
        </p:nvGrpSpPr>
        <p:grpSpPr>
          <a:xfrm>
            <a:off x="2588880" y="1668540"/>
            <a:ext cx="3650264" cy="1450363"/>
            <a:chOff x="-4503183" y="1160402"/>
            <a:chExt cx="3110597" cy="1472371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4A23FC52-61F7-2EAC-7E0A-850BFD8EC21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5914320"/>
                </p:ext>
              </p:extLst>
            </p:nvPr>
          </p:nvGraphicFramePr>
          <p:xfrm>
            <a:off x="-4503183" y="1160402"/>
            <a:ext cx="3110597" cy="14723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A5034E-AD11-2416-A632-6BB39241F119}"/>
                </a:ext>
              </a:extLst>
            </p:cNvPr>
            <p:cNvSpPr txBox="1"/>
            <p:nvPr/>
          </p:nvSpPr>
          <p:spPr>
            <a:xfrm>
              <a:off x="-4089827" y="1197091"/>
              <a:ext cx="2283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Date (On March’24)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9201AA6-4871-D239-0A15-3E156DE440B1}"/>
              </a:ext>
            </a:extLst>
          </p:cNvPr>
          <p:cNvSpPr txBox="1"/>
          <p:nvPr/>
        </p:nvSpPr>
        <p:spPr>
          <a:xfrm>
            <a:off x="6817845" y="1329969"/>
            <a:ext cx="1620389" cy="461665"/>
          </a:xfrm>
          <a:prstGeom prst="rect">
            <a:avLst/>
          </a:prstGeom>
          <a:noFill/>
          <a:ln w="28575">
            <a:solidFill>
              <a:srgbClr val="37609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Average /Day = </a:t>
            </a:r>
            <a:r>
              <a:rPr 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6 Times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DBC72E-9A01-B824-7EE5-520CF73279B8}"/>
              </a:ext>
            </a:extLst>
          </p:cNvPr>
          <p:cNvGrpSpPr/>
          <p:nvPr/>
        </p:nvGrpSpPr>
        <p:grpSpPr>
          <a:xfrm>
            <a:off x="6830282" y="1914897"/>
            <a:ext cx="1620390" cy="705883"/>
            <a:chOff x="8783850" y="-950169"/>
            <a:chExt cx="1620390" cy="705883"/>
          </a:xfrm>
        </p:grpSpPr>
        <p:sp>
          <p:nvSpPr>
            <p:cNvPr id="213" name="TextBox 212"/>
            <p:cNvSpPr txBox="1"/>
            <p:nvPr/>
          </p:nvSpPr>
          <p:spPr>
            <a:xfrm>
              <a:off x="8783851" y="-705951"/>
              <a:ext cx="1620389" cy="461665"/>
            </a:xfrm>
            <a:prstGeom prst="rect">
              <a:avLst/>
            </a:prstGeom>
            <a:noFill/>
            <a:ln w="28575">
              <a:solidFill>
                <a:srgbClr val="37609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Average /Day = </a:t>
              </a:r>
              <a:r>
                <a:rPr lang="en-US" sz="12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4 Times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2BDB487-79F5-741A-0BFE-1E07E82E6CC3}"/>
                </a:ext>
              </a:extLst>
            </p:cNvPr>
            <p:cNvSpPr txBox="1"/>
            <p:nvPr/>
          </p:nvSpPr>
          <p:spPr>
            <a:xfrm>
              <a:off x="8783850" y="-950169"/>
              <a:ext cx="162038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With Attachment 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7C2EE8F-B58C-AED9-18EA-C8451462A7D8}"/>
              </a:ext>
            </a:extLst>
          </p:cNvPr>
          <p:cNvSpPr txBox="1"/>
          <p:nvPr/>
        </p:nvSpPr>
        <p:spPr>
          <a:xfrm>
            <a:off x="6811937" y="788509"/>
            <a:ext cx="162629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Without Attachment </a:t>
            </a:r>
          </a:p>
        </p:txBody>
      </p:sp>
      <p:pic>
        <p:nvPicPr>
          <p:cNvPr id="1048858" name="Picture 1048857">
            <a:extLst>
              <a:ext uri="{FF2B5EF4-FFF2-40B4-BE49-F238E27FC236}">
                <a16:creationId xmlns:a16="http://schemas.microsoft.com/office/drawing/2014/main" id="{2979F385-37D9-C594-180D-F5C6F41F1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619263">
            <a:off x="6199509" y="2297136"/>
            <a:ext cx="965014" cy="965014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28ADA969-C54C-628F-F788-A84635B68E04}"/>
              </a:ext>
            </a:extLst>
          </p:cNvPr>
          <p:cNvGrpSpPr/>
          <p:nvPr/>
        </p:nvGrpSpPr>
        <p:grpSpPr>
          <a:xfrm>
            <a:off x="6105506" y="4775369"/>
            <a:ext cx="2738830" cy="1095709"/>
            <a:chOff x="6121589" y="5069640"/>
            <a:chExt cx="2738830" cy="109570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DE88C4A-5FE3-9FBC-8843-35F8E3B996B6}"/>
                </a:ext>
              </a:extLst>
            </p:cNvPr>
            <p:cNvSpPr/>
            <p:nvPr/>
          </p:nvSpPr>
          <p:spPr>
            <a:xfrm>
              <a:off x="6121589" y="5364297"/>
              <a:ext cx="2727481" cy="228016"/>
            </a:xfrm>
            <a:prstGeom prst="rect">
              <a:avLst/>
            </a:prstGeom>
            <a:solidFill>
              <a:srgbClr val="E3E1D9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D0F91C-0AD6-7F21-4F19-D01AEB1FD022}"/>
                </a:ext>
              </a:extLst>
            </p:cNvPr>
            <p:cNvSpPr txBox="1"/>
            <p:nvPr/>
          </p:nvSpPr>
          <p:spPr>
            <a:xfrm>
              <a:off x="6159179" y="5338606"/>
              <a:ext cx="1046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Duration</a:t>
              </a:r>
              <a:endParaRPr lang="en-US" sz="110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DD7BD54-C0D4-9CA6-D560-3606C456100A}"/>
                </a:ext>
              </a:extLst>
            </p:cNvPr>
            <p:cNvSpPr txBox="1"/>
            <p:nvPr/>
          </p:nvSpPr>
          <p:spPr>
            <a:xfrm>
              <a:off x="7351612" y="5307828"/>
              <a:ext cx="1508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Average</a:t>
              </a:r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/</a:t>
              </a:r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Day</a:t>
              </a:r>
              <a:endParaRPr lang="en-US" sz="160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83AC0-EB57-EFAB-BFAE-63679ED3B2BA}"/>
                </a:ext>
              </a:extLst>
            </p:cNvPr>
            <p:cNvSpPr txBox="1"/>
            <p:nvPr/>
          </p:nvSpPr>
          <p:spPr>
            <a:xfrm>
              <a:off x="7076441" y="5304514"/>
              <a:ext cx="189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B9BD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X</a:t>
              </a:r>
              <a:endParaRPr lang="en-US" sz="1600" b="1" dirty="0">
                <a:solidFill>
                  <a:srgbClr val="5B9BD5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8F6C74E-8BCE-4A6A-D0DC-6B098B9E6441}"/>
                </a:ext>
              </a:extLst>
            </p:cNvPr>
            <p:cNvSpPr/>
            <p:nvPr/>
          </p:nvSpPr>
          <p:spPr>
            <a:xfrm>
              <a:off x="6121589" y="5575465"/>
              <a:ext cx="2738830" cy="353729"/>
            </a:xfrm>
            <a:prstGeom prst="rect">
              <a:avLst/>
            </a:prstGeom>
            <a:solidFill>
              <a:srgbClr val="E3E1D9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2059AC-B3E0-8C4E-4317-CBA6E02A706D}"/>
                </a:ext>
              </a:extLst>
            </p:cNvPr>
            <p:cNvSpPr txBox="1"/>
            <p:nvPr/>
          </p:nvSpPr>
          <p:spPr>
            <a:xfrm>
              <a:off x="6121589" y="5460294"/>
              <a:ext cx="2529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272 Second </a:t>
              </a:r>
              <a:r>
                <a:rPr lang="en-US" sz="2400" b="1" dirty="0">
                  <a:solidFill>
                    <a:srgbClr val="5B9BD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x</a:t>
              </a:r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4 Times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337769-768C-0F60-0F13-4300435C43B3}"/>
                </a:ext>
              </a:extLst>
            </p:cNvPr>
            <p:cNvSpPr txBox="1"/>
            <p:nvPr/>
          </p:nvSpPr>
          <p:spPr>
            <a:xfrm>
              <a:off x="6270478" y="5857572"/>
              <a:ext cx="2439442" cy="307777"/>
            </a:xfrm>
            <a:prstGeom prst="rect">
              <a:avLst/>
            </a:prstGeom>
            <a:solidFill>
              <a:srgbClr val="F2EFE5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= 1088 second / Day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34CD38C-8771-8545-20A7-FDDC5FC2CC84}"/>
                </a:ext>
              </a:extLst>
            </p:cNvPr>
            <p:cNvSpPr txBox="1"/>
            <p:nvPr/>
          </p:nvSpPr>
          <p:spPr>
            <a:xfrm>
              <a:off x="6675134" y="5069640"/>
              <a:ext cx="162038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With Attachment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CC1E116-5669-278A-A530-51C3BB3A68DD}"/>
              </a:ext>
            </a:extLst>
          </p:cNvPr>
          <p:cNvGrpSpPr/>
          <p:nvPr/>
        </p:nvGrpSpPr>
        <p:grpSpPr>
          <a:xfrm>
            <a:off x="6147626" y="4111451"/>
            <a:ext cx="2738830" cy="369332"/>
            <a:chOff x="6113735" y="4454769"/>
            <a:chExt cx="2738830" cy="36933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2125E1B-45D1-29A8-FAD3-F10CD172A1E7}"/>
                </a:ext>
              </a:extLst>
            </p:cNvPr>
            <p:cNvSpPr/>
            <p:nvPr/>
          </p:nvSpPr>
          <p:spPr>
            <a:xfrm>
              <a:off x="6113735" y="4564970"/>
              <a:ext cx="2738830" cy="203116"/>
            </a:xfrm>
            <a:prstGeom prst="rect">
              <a:avLst/>
            </a:prstGeom>
            <a:solidFill>
              <a:srgbClr val="E3E1D9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2921D4D-D796-4D83-9416-FC4E911E9416}"/>
                </a:ext>
              </a:extLst>
            </p:cNvPr>
            <p:cNvSpPr txBox="1"/>
            <p:nvPr/>
          </p:nvSpPr>
          <p:spPr>
            <a:xfrm>
              <a:off x="6113735" y="4454769"/>
              <a:ext cx="25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61 Second </a:t>
              </a:r>
              <a:r>
                <a:rPr lang="en-US" b="1" dirty="0">
                  <a:solidFill>
                    <a:srgbClr val="5B9BD5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x</a:t>
              </a:r>
              <a:r>
                <a:rPr lang="en-US" sz="11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6 Times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93CCDC5-F23B-4439-87AC-69D39E9CAFCF}"/>
              </a:ext>
            </a:extLst>
          </p:cNvPr>
          <p:cNvSpPr txBox="1"/>
          <p:nvPr/>
        </p:nvSpPr>
        <p:spPr>
          <a:xfrm>
            <a:off x="6288633" y="4401391"/>
            <a:ext cx="2439442" cy="261610"/>
          </a:xfrm>
          <a:prstGeom prst="rect">
            <a:avLst/>
          </a:prstGeom>
          <a:solidFill>
            <a:srgbClr val="F2EFE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= 361 second / Day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651F3E-952F-1982-EA97-2F43C399AF60}"/>
              </a:ext>
            </a:extLst>
          </p:cNvPr>
          <p:cNvSpPr txBox="1"/>
          <p:nvPr/>
        </p:nvSpPr>
        <p:spPr>
          <a:xfrm>
            <a:off x="6651197" y="3786702"/>
            <a:ext cx="1620389" cy="2616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Without Attachment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7949AAB-D93C-948C-9840-EE5DC7130FB7}"/>
              </a:ext>
            </a:extLst>
          </p:cNvPr>
          <p:cNvSpPr/>
          <p:nvPr/>
        </p:nvSpPr>
        <p:spPr>
          <a:xfrm>
            <a:off x="6153301" y="3991927"/>
            <a:ext cx="2727481" cy="218176"/>
          </a:xfrm>
          <a:prstGeom prst="rect">
            <a:avLst/>
          </a:prstGeom>
          <a:solidFill>
            <a:srgbClr val="E3E1D9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FCCB61-04F5-3DC8-3CCD-FC7489121C1C}"/>
              </a:ext>
            </a:extLst>
          </p:cNvPr>
          <p:cNvSpPr txBox="1"/>
          <p:nvPr/>
        </p:nvSpPr>
        <p:spPr>
          <a:xfrm>
            <a:off x="6190891" y="3967344"/>
            <a:ext cx="1046594" cy="250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Duration</a:t>
            </a:r>
            <a:endParaRPr lang="en-US" sz="1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9AA77C8-5F41-7609-37D8-165F92AB8E36}"/>
              </a:ext>
            </a:extLst>
          </p:cNvPr>
          <p:cNvSpPr txBox="1"/>
          <p:nvPr/>
        </p:nvSpPr>
        <p:spPr>
          <a:xfrm>
            <a:off x="7383324" y="3937894"/>
            <a:ext cx="1508807" cy="265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Average</a:t>
            </a:r>
            <a:r>
              <a:rPr lang="en-US" sz="12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/</a:t>
            </a:r>
            <a:r>
              <a:rPr lang="en-US" sz="11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Day</a:t>
            </a:r>
            <a:endParaRPr lang="en-US" sz="12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7EE6ED-74C7-CD7B-C4F4-A143A8C99F5A}"/>
              </a:ext>
            </a:extLst>
          </p:cNvPr>
          <p:cNvSpPr txBox="1"/>
          <p:nvPr/>
        </p:nvSpPr>
        <p:spPr>
          <a:xfrm>
            <a:off x="7108153" y="3934723"/>
            <a:ext cx="189087" cy="294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B9BD5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</a:t>
            </a:r>
            <a:endParaRPr lang="en-US" sz="1200" b="1" dirty="0">
              <a:solidFill>
                <a:srgbClr val="5B9BD5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27273-3863-548C-DE51-4A07A8177000}"/>
              </a:ext>
            </a:extLst>
          </p:cNvPr>
          <p:cNvSpPr/>
          <p:nvPr/>
        </p:nvSpPr>
        <p:spPr>
          <a:xfrm>
            <a:off x="269554" y="4333816"/>
            <a:ext cx="3856815" cy="855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4C7B5-C5C5-FE56-4F46-70FA005F8561}"/>
              </a:ext>
            </a:extLst>
          </p:cNvPr>
          <p:cNvSpPr/>
          <p:nvPr/>
        </p:nvSpPr>
        <p:spPr>
          <a:xfrm>
            <a:off x="279565" y="5199385"/>
            <a:ext cx="3813072" cy="105129"/>
          </a:xfrm>
          <a:prstGeom prst="rect">
            <a:avLst/>
          </a:prstGeom>
          <a:solidFill>
            <a:srgbClr val="FF9999">
              <a:alpha val="50196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5FED04-8DD0-DB13-925A-101E3D552BD7}"/>
              </a:ext>
            </a:extLst>
          </p:cNvPr>
          <p:cNvSpPr/>
          <p:nvPr/>
        </p:nvSpPr>
        <p:spPr>
          <a:xfrm>
            <a:off x="242833" y="5600518"/>
            <a:ext cx="3849804" cy="119817"/>
          </a:xfrm>
          <a:prstGeom prst="rect">
            <a:avLst/>
          </a:prstGeom>
          <a:solidFill>
            <a:srgbClr val="FF9999">
              <a:alpha val="50196"/>
            </a:srgbClr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D2D735-90B0-6498-B093-D485622A90B8}"/>
              </a:ext>
            </a:extLst>
          </p:cNvPr>
          <p:cNvSpPr/>
          <p:nvPr/>
        </p:nvSpPr>
        <p:spPr>
          <a:xfrm>
            <a:off x="4160183" y="3553931"/>
            <a:ext cx="312559" cy="318676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67012B-A24E-3734-5995-CA78FF07B916}"/>
              </a:ext>
            </a:extLst>
          </p:cNvPr>
          <p:cNvSpPr txBox="1"/>
          <p:nvPr/>
        </p:nvSpPr>
        <p:spPr>
          <a:xfrm>
            <a:off x="1630451" y="4015923"/>
            <a:ext cx="874133" cy="253916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eiryo UI" panose="020B0604030504040204" pitchFamily="34" charset="-128"/>
                <a:ea typeface="Meiryo UI" panose="020B0604030504040204" pitchFamily="34" charset="-128"/>
              </a:rPr>
              <a:t>16.8 s</a:t>
            </a:r>
          </a:p>
        </p:txBody>
      </p:sp>
      <p:sp>
        <p:nvSpPr>
          <p:cNvPr id="1048836" name="TextBox 1048835">
            <a:extLst>
              <a:ext uri="{FF2B5EF4-FFF2-40B4-BE49-F238E27FC236}">
                <a16:creationId xmlns:a16="http://schemas.microsoft.com/office/drawing/2014/main" id="{F4342972-CFD2-E43C-58F0-9C901C52344B}"/>
              </a:ext>
            </a:extLst>
          </p:cNvPr>
          <p:cNvSpPr txBox="1"/>
          <p:nvPr/>
        </p:nvSpPr>
        <p:spPr>
          <a:xfrm>
            <a:off x="2485310" y="4500451"/>
            <a:ext cx="1090675" cy="400110"/>
          </a:xfrm>
          <a:prstGeom prst="rect">
            <a:avLst/>
          </a:prstGeom>
          <a:solidFill>
            <a:srgbClr val="DBEEF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45,4s X 6 M/C = 272 S</a:t>
            </a:r>
            <a:endParaRPr lang="en-US" sz="105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B1706F4-8F50-0B0A-5CFF-5864425CB839}"/>
              </a:ext>
            </a:extLst>
          </p:cNvPr>
          <p:cNvSpPr/>
          <p:nvPr/>
        </p:nvSpPr>
        <p:spPr>
          <a:xfrm>
            <a:off x="4160183" y="4594282"/>
            <a:ext cx="312559" cy="318676"/>
          </a:xfrm>
          <a:prstGeom prst="ellipse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CAB8CA0-82AD-34CC-ECCE-F6AE8614F9BE}"/>
              </a:ext>
            </a:extLst>
          </p:cNvPr>
          <p:cNvSpPr/>
          <p:nvPr/>
        </p:nvSpPr>
        <p:spPr>
          <a:xfrm>
            <a:off x="6001922" y="3217140"/>
            <a:ext cx="2970632" cy="2852351"/>
          </a:xfrm>
          <a:prstGeom prst="rect">
            <a:avLst/>
          </a:prstGeom>
          <a:noFill/>
          <a:ln w="38100">
            <a:solidFill>
              <a:srgbClr val="376092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51862E8-5E7C-4A21-B80B-29F9B9501845}"/>
              </a:ext>
            </a:extLst>
          </p:cNvPr>
          <p:cNvSpPr txBox="1"/>
          <p:nvPr/>
        </p:nvSpPr>
        <p:spPr>
          <a:xfrm>
            <a:off x="6190891" y="3422260"/>
            <a:ext cx="2701488" cy="276999"/>
          </a:xfrm>
          <a:prstGeom prst="rect">
            <a:avLst/>
          </a:prstGeom>
          <a:solidFill>
            <a:srgbClr val="DDEBF7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sz="1200" dirty="0"/>
              <a:t>2 TYPE OF DANDORY</a:t>
            </a:r>
          </a:p>
        </p:txBody>
      </p:sp>
    </p:spTree>
    <p:extLst>
      <p:ext uri="{BB962C8B-B14F-4D97-AF65-F5344CB8AC3E}">
        <p14:creationId xmlns:p14="http://schemas.microsoft.com/office/powerpoint/2010/main" val="324155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251DB90-9FF5-71E5-B529-B329A43BAE62}"/>
              </a:ext>
            </a:extLst>
          </p:cNvPr>
          <p:cNvSpPr txBox="1"/>
          <p:nvPr/>
        </p:nvSpPr>
        <p:spPr>
          <a:xfrm>
            <a:off x="1630329" y="6462730"/>
            <a:ext cx="7618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1.5% of </a:t>
            </a:r>
            <a:r>
              <a:rPr lang="en-U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Dandory</a:t>
            </a:r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Meiryo UI" panose="020B0604030504040204" pitchFamily="34" charset="-128"/>
                <a:ea typeface="Meiryo UI" panose="020B0604030504040204" pitchFamily="34" charset="-128"/>
              </a:rPr>
              <a:t> come from CHANGE ATTACHMENT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FCD23-96F7-DE29-C663-76480B23DCB8}"/>
              </a:ext>
            </a:extLst>
          </p:cNvPr>
          <p:cNvSpPr/>
          <p:nvPr/>
        </p:nvSpPr>
        <p:spPr>
          <a:xfrm>
            <a:off x="171446" y="558339"/>
            <a:ext cx="8856661" cy="573863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59008" y="423725"/>
            <a:ext cx="8869099" cy="338554"/>
            <a:chOff x="471332" y="1391164"/>
            <a:chExt cx="2019364" cy="2533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DA3D47-1556-4F70-14E1-88786EA26D38}"/>
                </a:ext>
              </a:extLst>
            </p:cNvPr>
            <p:cNvSpPr/>
            <p:nvPr/>
          </p:nvSpPr>
          <p:spPr>
            <a:xfrm>
              <a:off x="471332" y="1429934"/>
              <a:ext cx="2019364" cy="179389"/>
            </a:xfrm>
            <a:prstGeom prst="rect">
              <a:avLst/>
            </a:prstGeom>
            <a:solidFill>
              <a:srgbClr val="DDEB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57671" y="1391164"/>
              <a:ext cx="695214" cy="253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DANDORY CHANGE ATTACHMENT</a:t>
              </a:r>
            </a:p>
          </p:txBody>
        </p:sp>
      </p:grpSp>
      <p:grpSp>
        <p:nvGrpSpPr>
          <p:cNvPr id="27" name="object 161">
            <a:extLst>
              <a:ext uri="{FF2B5EF4-FFF2-40B4-BE49-F238E27FC236}">
                <a16:creationId xmlns:a16="http://schemas.microsoft.com/office/drawing/2014/main" id="{B8539A2A-EB73-8E8A-DE4A-50B156DAF837}"/>
              </a:ext>
            </a:extLst>
          </p:cNvPr>
          <p:cNvGrpSpPr/>
          <p:nvPr/>
        </p:nvGrpSpPr>
        <p:grpSpPr>
          <a:xfrm>
            <a:off x="-4762" y="361188"/>
            <a:ext cx="9153525" cy="158750"/>
            <a:chOff x="-4762" y="361188"/>
            <a:chExt cx="9153525" cy="158750"/>
          </a:xfrm>
        </p:grpSpPr>
        <p:pic>
          <p:nvPicPr>
            <p:cNvPr id="28" name="object 162">
              <a:extLst>
                <a:ext uri="{FF2B5EF4-FFF2-40B4-BE49-F238E27FC236}">
                  <a16:creationId xmlns:a16="http://schemas.microsoft.com/office/drawing/2014/main" id="{FF77976E-2EBA-7696-1F92-AB432D3AC8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34340"/>
              <a:ext cx="9143999" cy="85476"/>
            </a:xfrm>
            <a:prstGeom prst="rect">
              <a:avLst/>
            </a:prstGeom>
          </p:spPr>
        </p:pic>
        <p:pic>
          <p:nvPicPr>
            <p:cNvPr id="29" name="object 163">
              <a:extLst>
                <a:ext uri="{FF2B5EF4-FFF2-40B4-BE49-F238E27FC236}">
                  <a16:creationId xmlns:a16="http://schemas.microsoft.com/office/drawing/2014/main" id="{6D842204-AAE0-1D62-8E48-31C4DF2867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1188"/>
              <a:ext cx="9143999" cy="27432"/>
            </a:xfrm>
            <a:prstGeom prst="rect">
              <a:avLst/>
            </a:prstGeom>
          </p:spPr>
        </p:pic>
        <p:sp>
          <p:nvSpPr>
            <p:cNvPr id="30" name="object 164">
              <a:extLst>
                <a:ext uri="{FF2B5EF4-FFF2-40B4-BE49-F238E27FC236}">
                  <a16:creationId xmlns:a16="http://schemas.microsoft.com/office/drawing/2014/main" id="{D879D112-C5EB-6E62-6728-ACCDEABAFADC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914400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9144000" y="4572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003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165">
              <a:extLst>
                <a:ext uri="{FF2B5EF4-FFF2-40B4-BE49-F238E27FC236}">
                  <a16:creationId xmlns:a16="http://schemas.microsoft.com/office/drawing/2014/main" id="{417C0F56-A47C-1A4F-2D52-74E4F0B221CD}"/>
                </a:ext>
              </a:extLst>
            </p:cNvPr>
            <p:cNvSpPr/>
            <p:nvPr/>
          </p:nvSpPr>
          <p:spPr>
            <a:xfrm>
              <a:off x="0" y="388620"/>
              <a:ext cx="9144000" cy="45720"/>
            </a:xfrm>
            <a:custGeom>
              <a:avLst/>
              <a:gdLst/>
              <a:ahLst/>
              <a:cxnLst/>
              <a:rect l="l" t="t" r="r" b="b"/>
              <a:pathLst>
                <a:path w="9144000" h="45720">
                  <a:moveTo>
                    <a:pt x="0" y="45720"/>
                  </a:moveTo>
                  <a:lnTo>
                    <a:pt x="9144000" y="4572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object 167">
            <a:extLst>
              <a:ext uri="{FF2B5EF4-FFF2-40B4-BE49-F238E27FC236}">
                <a16:creationId xmlns:a16="http://schemas.microsoft.com/office/drawing/2014/main" id="{73F0BF03-DCA6-5263-8FC0-D542AD6A7EA0}"/>
              </a:ext>
            </a:extLst>
          </p:cNvPr>
          <p:cNvSpPr txBox="1"/>
          <p:nvPr/>
        </p:nvSpPr>
        <p:spPr>
          <a:xfrm>
            <a:off x="8451525" y="56514"/>
            <a:ext cx="524453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kern="0" spc="-25" dirty="0">
                <a:solidFill>
                  <a:sysClr val="windowText" lastClr="000000"/>
                </a:solidFill>
                <a:latin typeface="Arial"/>
                <a:cs typeface="Arial"/>
              </a:rPr>
              <a:t>9/13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B504B1A-884F-CA9C-7A43-93F4758D6C77}"/>
              </a:ext>
            </a:extLst>
          </p:cNvPr>
          <p:cNvSpPr txBox="1">
            <a:spLocks/>
          </p:cNvSpPr>
          <p:nvPr/>
        </p:nvSpPr>
        <p:spPr>
          <a:xfrm>
            <a:off x="248235" y="85031"/>
            <a:ext cx="6449745" cy="495224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2800" b="1" i="1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defTabSz="914400"/>
            <a:r>
              <a:rPr lang="en-US" sz="1800" i="0" kern="0" dirty="0"/>
              <a:t>6. CASE STUDY 1 : DANDORY KAIZEN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BA7767-8F4E-8282-1FB0-1624D9B50F72}"/>
              </a:ext>
            </a:extLst>
          </p:cNvPr>
          <p:cNvGrpSpPr/>
          <p:nvPr/>
        </p:nvGrpSpPr>
        <p:grpSpPr>
          <a:xfrm>
            <a:off x="587621" y="2300940"/>
            <a:ext cx="5382806" cy="1046440"/>
            <a:chOff x="4865653" y="818784"/>
            <a:chExt cx="5382806" cy="1046440"/>
          </a:xfrm>
        </p:grpSpPr>
        <p:sp>
          <p:nvSpPr>
            <p:cNvPr id="191" name="TextBox 190"/>
            <p:cNvSpPr txBox="1"/>
            <p:nvPr/>
          </p:nvSpPr>
          <p:spPr>
            <a:xfrm>
              <a:off x="4865653" y="818784"/>
              <a:ext cx="2553124" cy="1046440"/>
            </a:xfrm>
            <a:prstGeom prst="rect">
              <a:avLst/>
            </a:prstGeom>
            <a:noFill/>
            <a:ln w="28575">
              <a:solidFill>
                <a:srgbClr val="DDEBF7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3 Attachment :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6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Drive Shaft (</a:t>
              </a:r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7 Teeth</a:t>
              </a: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6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 </a:t>
              </a: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Center Post (</a:t>
              </a:r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6 Teeth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</a:p>
            <a:p>
              <a:pPr marL="91440" indent="-91440">
                <a:buFont typeface="+mj-lt"/>
                <a:buAutoNum type="arabicPeriod"/>
              </a:pP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  Corolla (</a:t>
              </a:r>
              <a:r>
                <a:rPr lang="en-US" sz="1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32 Teeth</a:t>
              </a:r>
              <a:r>
                <a:rPr lang="en-US" sz="14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)</a:t>
              </a:r>
              <a:endParaRPr lang="en-US" sz="1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B65CA0E-ED3E-DAA2-603B-B781C8E9A896}"/>
                </a:ext>
              </a:extLst>
            </p:cNvPr>
            <p:cNvSpPr txBox="1"/>
            <p:nvPr/>
          </p:nvSpPr>
          <p:spPr>
            <a:xfrm>
              <a:off x="6905285" y="1130818"/>
              <a:ext cx="3343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>
                <a:buFont typeface="+mj-lt"/>
                <a:buAutoNum type="arabicPeriod" startAt="3"/>
              </a:pPr>
              <a:endParaRPr lang="en-US" sz="1200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5F6DBD-0AE3-6AD8-B0C3-C122CB39873B}"/>
              </a:ext>
            </a:extLst>
          </p:cNvPr>
          <p:cNvGrpSpPr/>
          <p:nvPr/>
        </p:nvGrpSpPr>
        <p:grpSpPr>
          <a:xfrm>
            <a:off x="344915" y="585629"/>
            <a:ext cx="8799085" cy="1787335"/>
            <a:chOff x="-71444" y="2403952"/>
            <a:chExt cx="9972296" cy="16331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965076-C554-F6F8-22F7-B1CE0E70DA13}"/>
                </a:ext>
              </a:extLst>
            </p:cNvPr>
            <p:cNvSpPr txBox="1"/>
            <p:nvPr/>
          </p:nvSpPr>
          <p:spPr>
            <a:xfrm>
              <a:off x="8466393" y="3717787"/>
              <a:ext cx="1434459" cy="196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94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Packing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1635A1-2387-C213-8BBF-0D9987560860}"/>
                </a:ext>
              </a:extLst>
            </p:cNvPr>
            <p:cNvGrpSpPr/>
            <p:nvPr/>
          </p:nvGrpSpPr>
          <p:grpSpPr>
            <a:xfrm>
              <a:off x="-71444" y="2403952"/>
              <a:ext cx="9787536" cy="1633142"/>
              <a:chOff x="-71444" y="2403952"/>
              <a:chExt cx="9787536" cy="163314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EC53020-4F1F-3B24-B8DC-6D02C540F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4029" y="2403952"/>
                <a:ext cx="9498047" cy="15862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D63CF8-A216-06FE-BEBB-DFB58E06DA83}"/>
                  </a:ext>
                </a:extLst>
              </p:cNvPr>
              <p:cNvSpPr txBox="1"/>
              <p:nvPr/>
            </p:nvSpPr>
            <p:spPr>
              <a:xfrm>
                <a:off x="9047256" y="2505529"/>
                <a:ext cx="668836" cy="307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Visual Check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DC6C6E-DA27-05AF-B531-7171B6F0AF9A}"/>
                  </a:ext>
                </a:extLst>
              </p:cNvPr>
              <p:cNvSpPr txBox="1"/>
              <p:nvPr/>
            </p:nvSpPr>
            <p:spPr>
              <a:xfrm>
                <a:off x="4806800" y="3631251"/>
                <a:ext cx="1434459" cy="196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Leader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EA83AE-9702-3AE0-6D0A-DA5DD6950BB2}"/>
                  </a:ext>
                </a:extLst>
              </p:cNvPr>
              <p:cNvSpPr txBox="1"/>
              <p:nvPr/>
            </p:nvSpPr>
            <p:spPr>
              <a:xfrm>
                <a:off x="620782" y="3564669"/>
                <a:ext cx="1040564" cy="196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94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Part Supply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A92054-5AA0-F449-F250-032EEBDDA364}"/>
                  </a:ext>
                </a:extLst>
              </p:cNvPr>
              <p:cNvSpPr/>
              <p:nvPr/>
            </p:nvSpPr>
            <p:spPr>
              <a:xfrm>
                <a:off x="376531" y="3608825"/>
                <a:ext cx="296884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C16F50D-2F78-9B8F-9ED2-39E9BC586D6B}"/>
                  </a:ext>
                </a:extLst>
              </p:cNvPr>
              <p:cNvSpPr/>
              <p:nvPr/>
            </p:nvSpPr>
            <p:spPr>
              <a:xfrm>
                <a:off x="3952456" y="3710873"/>
                <a:ext cx="296886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2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DA056B7-848A-F715-C452-CCDB6ADDEA5A}"/>
                  </a:ext>
                </a:extLst>
              </p:cNvPr>
              <p:cNvSpPr/>
              <p:nvPr/>
            </p:nvSpPr>
            <p:spPr>
              <a:xfrm>
                <a:off x="8212384" y="2560526"/>
                <a:ext cx="296886" cy="158638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94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054E59-42E5-00D7-2388-ACB4B18CFCC7}"/>
                  </a:ext>
                </a:extLst>
              </p:cNvPr>
              <p:cNvSpPr/>
              <p:nvPr/>
            </p:nvSpPr>
            <p:spPr>
              <a:xfrm>
                <a:off x="6086311" y="3696619"/>
                <a:ext cx="1578030" cy="2864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27" dirty="0">
                    <a:solidFill>
                      <a:sysClr val="windowText" lastClr="00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Rak Hassu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B0AC91C-E24A-6411-0A2E-985987BC41D6}"/>
                  </a:ext>
                </a:extLst>
              </p:cNvPr>
              <p:cNvSpPr/>
              <p:nvPr/>
            </p:nvSpPr>
            <p:spPr>
              <a:xfrm>
                <a:off x="7759327" y="3743049"/>
                <a:ext cx="387860" cy="23235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1E10DCF-8F17-4D50-C156-62E56FB485F7}"/>
                  </a:ext>
                </a:extLst>
              </p:cNvPr>
              <p:cNvSpPr/>
              <p:nvPr/>
            </p:nvSpPr>
            <p:spPr>
              <a:xfrm>
                <a:off x="7759322" y="3942078"/>
                <a:ext cx="86552" cy="819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4" dirty="0">
                  <a:solidFill>
                    <a:sysClr val="windowText" lastClr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FE8BFF4-544F-E513-10CC-81CE20AA475E}"/>
                  </a:ext>
                </a:extLst>
              </p:cNvPr>
              <p:cNvSpPr/>
              <p:nvPr/>
            </p:nvSpPr>
            <p:spPr>
              <a:xfrm>
                <a:off x="8066848" y="3955146"/>
                <a:ext cx="86552" cy="819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94" dirty="0">
                  <a:solidFill>
                    <a:sysClr val="windowText" lastClr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9E6D35-D2FC-62C8-B9CF-3BB24657A1A2}"/>
                  </a:ext>
                </a:extLst>
              </p:cNvPr>
              <p:cNvSpPr/>
              <p:nvPr/>
            </p:nvSpPr>
            <p:spPr>
              <a:xfrm>
                <a:off x="7749561" y="3655642"/>
                <a:ext cx="50529" cy="28642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900E12E-B1C8-6EC4-EE5D-6997BC22B1BA}"/>
                  </a:ext>
                </a:extLst>
              </p:cNvPr>
              <p:cNvSpPr/>
              <p:nvPr/>
            </p:nvSpPr>
            <p:spPr>
              <a:xfrm>
                <a:off x="-71444" y="2719164"/>
                <a:ext cx="427061" cy="7433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93CD50B-B7CA-989D-FE36-954439549D97}"/>
              </a:ext>
            </a:extLst>
          </p:cNvPr>
          <p:cNvSpPr/>
          <p:nvPr/>
        </p:nvSpPr>
        <p:spPr>
          <a:xfrm>
            <a:off x="1630329" y="1538764"/>
            <a:ext cx="3185511" cy="338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30FB7BD-EC71-958B-E0DB-1B742E1B0384}"/>
              </a:ext>
            </a:extLst>
          </p:cNvPr>
          <p:cNvCxnSpPr>
            <a:cxnSpLocks/>
            <a:stCxn id="50" idx="2"/>
            <a:endCxn id="191" idx="0"/>
          </p:cNvCxnSpPr>
          <p:nvPr/>
        </p:nvCxnSpPr>
        <p:spPr>
          <a:xfrm rot="5400000">
            <a:off x="2331823" y="1409678"/>
            <a:ext cx="423622" cy="13589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7E72995-F5CB-4B2C-AD11-044177BC6FE9}"/>
              </a:ext>
            </a:extLst>
          </p:cNvPr>
          <p:cNvGrpSpPr/>
          <p:nvPr/>
        </p:nvGrpSpPr>
        <p:grpSpPr>
          <a:xfrm>
            <a:off x="274719" y="4890944"/>
            <a:ext cx="3038228" cy="1298792"/>
            <a:chOff x="288683" y="3967774"/>
            <a:chExt cx="4224108" cy="1298792"/>
          </a:xfrm>
        </p:grpSpPr>
        <p:pic>
          <p:nvPicPr>
            <p:cNvPr id="67" name="Picture 66" descr="A black plastic device with a round metal screw&#10;&#10;Description automatically generated with medium confidence">
              <a:extLst>
                <a:ext uri="{FF2B5EF4-FFF2-40B4-BE49-F238E27FC236}">
                  <a16:creationId xmlns:a16="http://schemas.microsoft.com/office/drawing/2014/main" id="{5F4034C8-840B-59D6-8090-F5D06F613B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34506" y1="49535" x2="46483" y2="30934"/>
                          <a14:backgroundMark x1="46483" y1="30934" x2="58187" y2="31217"/>
                          <a14:backgroundMark x1="58187" y1="31217" x2="64554" y2="39911"/>
                          <a14:backgroundMark x1="43814" y1="39062" x2="51425" y2="357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10" t="37259" r="39103" b="40309"/>
            <a:stretch/>
          </p:blipFill>
          <p:spPr>
            <a:xfrm rot="5400000">
              <a:off x="410976" y="3988768"/>
              <a:ext cx="963066" cy="96519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Picture 72" descr="A black plastic object with a metal cogwheel&#10;&#10;Description automatically generated">
              <a:extLst>
                <a:ext uri="{FF2B5EF4-FFF2-40B4-BE49-F238E27FC236}">
                  <a16:creationId xmlns:a16="http://schemas.microsoft.com/office/drawing/2014/main" id="{89C1C62A-5BC2-E33C-4CF7-959D94E2B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11674" y1="64699" x2="33899" y2="75414"/>
                          <a14:backgroundMark x1="44269" y1="88112" x2="21195" y2="28306"/>
                          <a14:backgroundMark x1="32414" y1="75981" x2="51364" y2="69551"/>
                          <a14:backgroundMark x1="51364" y1="69551" x2="73135" y2="51880"/>
                          <a14:backgroundMark x1="73135" y1="51880" x2="73469" y2="49737"/>
                          <a14:backgroundMark x1="35355" y1="25758" x2="72559" y2="48807"/>
                          <a14:backgroundMark x1="72559" y1="48807" x2="75379" y2="52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15" t="36452" r="43920" b="36288"/>
            <a:stretch/>
          </p:blipFill>
          <p:spPr>
            <a:xfrm rot="5400000">
              <a:off x="3446734" y="4077230"/>
              <a:ext cx="1073265" cy="97673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 descr="A metal object with a white and yellow center&#10;&#10;Description automatically generated with medium confidence">
              <a:extLst>
                <a:ext uri="{FF2B5EF4-FFF2-40B4-BE49-F238E27FC236}">
                  <a16:creationId xmlns:a16="http://schemas.microsoft.com/office/drawing/2014/main" id="{BF5D3BBA-B464-1BDA-9CAA-094A769A8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7326" y1="54468" x2="36295" y2="45249"/>
                          <a14:foregroundMark x1="36295" y1="45249" x2="43178" y2="39304"/>
                          <a14:foregroundMark x1="43178" y1="39304" x2="43451" y2="39224"/>
                          <a14:backgroundMark x1="46210" y1="65184" x2="60249" y2="54064"/>
                          <a14:backgroundMark x1="60249" y1="54064" x2="63554" y2="41569"/>
                          <a14:backgroundMark x1="63554" y1="41569" x2="62068" y2="40922"/>
                          <a14:backgroundMark x1="45785" y1="19207" x2="75834" y2="63203"/>
                          <a14:backgroundMark x1="29048" y1="76183" x2="64736" y2="61626"/>
                          <a14:backgroundMark x1="64736" y1="61626" x2="76380" y2="50869"/>
                          <a14:backgroundMark x1="76380" y1="50869" x2="78593" y2="46300"/>
                          <a14:backgroundMark x1="71164" y1="54185" x2="38811" y2="20906"/>
                          <a14:backgroundMark x1="58490" y1="19490" x2="29897" y2="43469"/>
                          <a14:backgroundMark x1="53820" y1="84391" x2="35961" y2="60129"/>
                          <a14:backgroundMark x1="35961" y1="60129" x2="29472" y2="38374"/>
                          <a14:backgroundMark x1="74560" y1="58714" x2="63827" y2="63283"/>
                          <a14:backgroundMark x1="63827" y1="63283" x2="47271" y2="63000"/>
                          <a14:backgroundMark x1="47271" y1="63000" x2="38720" y2="59604"/>
                          <a14:backgroundMark x1="38720" y1="59604" x2="34779" y2="50950"/>
                          <a14:backgroundMark x1="34779" y1="50950" x2="36689" y2="22847"/>
                          <a14:backgroundMark x1="56792" y1="29640" x2="37326" y2="40801"/>
                          <a14:backgroundMark x1="37326" y1="40801" x2="33111" y2="51152"/>
                          <a14:backgroundMark x1="33111" y1="51152" x2="28229" y2="53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4" t="31805" r="40472" b="34046"/>
            <a:stretch/>
          </p:blipFill>
          <p:spPr>
            <a:xfrm rot="5400000">
              <a:off x="1877061" y="3944907"/>
              <a:ext cx="1115985" cy="116171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458E764-833B-7F17-17BF-68C15F16C568}"/>
                </a:ext>
              </a:extLst>
            </p:cNvPr>
            <p:cNvSpPr txBox="1"/>
            <p:nvPr/>
          </p:nvSpPr>
          <p:spPr>
            <a:xfrm>
              <a:off x="288683" y="4996066"/>
              <a:ext cx="14846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en-US" sz="1100" dirty="0"/>
                <a:t>Drive Shaft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78F4AB-5330-317B-1AC6-BF29E2F6F786}"/>
                </a:ext>
              </a:extLst>
            </p:cNvPr>
            <p:cNvSpPr txBox="1"/>
            <p:nvPr/>
          </p:nvSpPr>
          <p:spPr>
            <a:xfrm>
              <a:off x="1912895" y="4996066"/>
              <a:ext cx="14209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2. Center Post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98ECE78-BC60-B1C9-86F6-54F116C94502}"/>
                </a:ext>
              </a:extLst>
            </p:cNvPr>
            <p:cNvSpPr txBox="1"/>
            <p:nvPr/>
          </p:nvSpPr>
          <p:spPr>
            <a:xfrm>
              <a:off x="3443566" y="5004956"/>
              <a:ext cx="10692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3. Corolla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BC1CC6D-1B13-24F7-C09E-24D603319610}"/>
              </a:ext>
            </a:extLst>
          </p:cNvPr>
          <p:cNvSpPr txBox="1"/>
          <p:nvPr/>
        </p:nvSpPr>
        <p:spPr>
          <a:xfrm>
            <a:off x="323359" y="4429291"/>
            <a:ext cx="284564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 3 Models of Shaft Drive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F6377B-A269-4E89-E4CD-A8383F808BB4}"/>
              </a:ext>
            </a:extLst>
          </p:cNvPr>
          <p:cNvGrpSpPr/>
          <p:nvPr/>
        </p:nvGrpSpPr>
        <p:grpSpPr>
          <a:xfrm>
            <a:off x="4581229" y="5518698"/>
            <a:ext cx="2092286" cy="646331"/>
            <a:chOff x="2551901" y="824191"/>
            <a:chExt cx="2092286" cy="64633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36BEE08-737D-5D4E-91B1-13323F4198AE}"/>
                </a:ext>
              </a:extLst>
            </p:cNvPr>
            <p:cNvSpPr txBox="1"/>
            <p:nvPr/>
          </p:nvSpPr>
          <p:spPr>
            <a:xfrm>
              <a:off x="2551901" y="824191"/>
              <a:ext cx="2092286" cy="646331"/>
            </a:xfrm>
            <a:prstGeom prst="rect">
              <a:avLst/>
            </a:prstGeom>
            <a:noFill/>
            <a:ln w="28575">
              <a:solidFill>
                <a:srgbClr val="B9CDE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MAXIMUM 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= 3%</a:t>
              </a:r>
              <a:b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05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ACTUAL</a:t>
              </a:r>
              <a:r>
                <a:rPr lang="en-US" sz="11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= 5%</a:t>
              </a:r>
              <a:br>
                <a:rPr lang="en-US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</a:br>
              <a:r>
                <a:rPr lang="en-US" sz="12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OVER = </a:t>
              </a:r>
              <a:r>
                <a:rPr lang="en-US" sz="1200" b="1" dirty="0">
                  <a:solidFill>
                    <a:srgbClr val="C0504D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2%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E2CB4B1-41E9-DA3B-D178-1D3D5ACA4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25372" y="884929"/>
              <a:ext cx="612327" cy="499012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366DBA5-5AB1-AE27-7AD2-DC6B9C89119F}"/>
              </a:ext>
            </a:extLst>
          </p:cNvPr>
          <p:cNvSpPr txBox="1"/>
          <p:nvPr/>
        </p:nvSpPr>
        <p:spPr>
          <a:xfrm>
            <a:off x="4378867" y="2516848"/>
            <a:ext cx="4593687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rgbClr val="376092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PROBLEM</a:t>
            </a:r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4734C5EC-C144-12E6-84A2-5184A4CD7E75}"/>
              </a:ext>
            </a:extLst>
          </p:cNvPr>
          <p:cNvSpPr/>
          <p:nvPr/>
        </p:nvSpPr>
        <p:spPr>
          <a:xfrm>
            <a:off x="4338141" y="2539770"/>
            <a:ext cx="271431" cy="231154"/>
          </a:xfrm>
          <a:prstGeom prst="flowChartConnector">
            <a:avLst/>
          </a:prstGeom>
          <a:solidFill>
            <a:schemeClr val="accent2"/>
          </a:solidFill>
          <a:ln w="317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9D3E255-BBAE-AB44-1CEB-B82FD7A8D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7637" y="2483631"/>
            <a:ext cx="397761" cy="397761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0C5EC7-BFC8-4593-A26B-D00A68E2B11B}"/>
              </a:ext>
            </a:extLst>
          </p:cNvPr>
          <p:cNvGrpSpPr/>
          <p:nvPr/>
        </p:nvGrpSpPr>
        <p:grpSpPr>
          <a:xfrm>
            <a:off x="4458068" y="2812828"/>
            <a:ext cx="2224759" cy="2586285"/>
            <a:chOff x="226478" y="767426"/>
            <a:chExt cx="1906253" cy="1797873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90E926D-9E4A-94C5-FEE7-7158ED24B534}"/>
                </a:ext>
              </a:extLst>
            </p:cNvPr>
            <p:cNvGrpSpPr/>
            <p:nvPr/>
          </p:nvGrpSpPr>
          <p:grpSpPr>
            <a:xfrm>
              <a:off x="226478" y="767426"/>
              <a:ext cx="1906253" cy="1797873"/>
              <a:chOff x="226478" y="767426"/>
              <a:chExt cx="1906253" cy="1797873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C86F542-10CD-A67D-DCCE-8C2B39EE7BEB}"/>
                  </a:ext>
                </a:extLst>
              </p:cNvPr>
              <p:cNvGrpSpPr/>
              <p:nvPr/>
            </p:nvGrpSpPr>
            <p:grpSpPr>
              <a:xfrm>
                <a:off x="226478" y="767426"/>
                <a:ext cx="1906253" cy="1797873"/>
                <a:chOff x="2404038" y="769831"/>
                <a:chExt cx="1637617" cy="1866296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3B0F0130-7DD3-4362-C57B-E568AFA462C0}"/>
                    </a:ext>
                  </a:extLst>
                </p:cNvPr>
                <p:cNvGrpSpPr/>
                <p:nvPr/>
              </p:nvGrpSpPr>
              <p:grpSpPr>
                <a:xfrm>
                  <a:off x="2404038" y="769831"/>
                  <a:ext cx="1637617" cy="1866296"/>
                  <a:chOff x="2404038" y="769831"/>
                  <a:chExt cx="1637617" cy="1866296"/>
                </a:xfrm>
              </p:grpSpPr>
              <p:graphicFrame>
                <p:nvGraphicFramePr>
                  <p:cNvPr id="119" name="Chart 118">
                    <a:extLst>
                      <a:ext uri="{FF2B5EF4-FFF2-40B4-BE49-F238E27FC236}">
                        <a16:creationId xmlns:a16="http://schemas.microsoft.com/office/drawing/2014/main" id="{2BFF4234-865F-4D44-A3E4-B6AC338E05DE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962499132"/>
                      </p:ext>
                    </p:extLst>
                  </p:nvPr>
                </p:nvGraphicFramePr>
                <p:xfrm>
                  <a:off x="2404038" y="967240"/>
                  <a:ext cx="1628461" cy="166888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4"/>
                  </a:graphicData>
                </a:graphic>
              </p:graphicFrame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DD94519C-193D-766C-6D5E-B78949860C3B}"/>
                      </a:ext>
                    </a:extLst>
                  </p:cNvPr>
                  <p:cNvSpPr txBox="1"/>
                  <p:nvPr/>
                </p:nvSpPr>
                <p:spPr>
                  <a:xfrm>
                    <a:off x="2501550" y="769831"/>
                    <a:ext cx="1540105" cy="203312"/>
                  </a:xfrm>
                  <a:prstGeom prst="rect">
                    <a:avLst/>
                  </a:prstGeom>
                  <a:solidFill>
                    <a:srgbClr val="DDEBF7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000" b="1" dirty="0">
                        <a:solidFill>
                          <a:srgbClr val="376092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rPr>
                      <a:t>OR INSPECTION MARCH ‘24</a:t>
                    </a:r>
                  </a:p>
                </p:txBody>
              </p:sp>
            </p:grp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14F3BC0-4E3D-FCBF-7721-7EE6B224524B}"/>
                    </a:ext>
                  </a:extLst>
                </p:cNvPr>
                <p:cNvSpPr/>
                <p:nvPr/>
              </p:nvSpPr>
              <p:spPr>
                <a:xfrm>
                  <a:off x="3440629" y="2033353"/>
                  <a:ext cx="480165" cy="160563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Meiryo UI" panose="020B0604030504040204" pitchFamily="34" charset="-128"/>
                    <a:ea typeface="Meiryo UI" panose="020B0604030504040204" pitchFamily="34" charset="-128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484DF5A-C705-3D5C-6F56-2FB402FF620F}"/>
                  </a:ext>
                </a:extLst>
              </p:cNvPr>
              <p:cNvSpPr txBox="1"/>
              <p:nvPr/>
            </p:nvSpPr>
            <p:spPr>
              <a:xfrm>
                <a:off x="671865" y="2072640"/>
                <a:ext cx="496588" cy="220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84%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995B040-E9BF-3E8A-022C-C92FC02A6063}"/>
                </a:ext>
              </a:extLst>
            </p:cNvPr>
            <p:cNvSpPr txBox="1"/>
            <p:nvPr/>
          </p:nvSpPr>
          <p:spPr>
            <a:xfrm>
              <a:off x="671865" y="1114421"/>
              <a:ext cx="496588" cy="22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5%</a:t>
              </a:r>
            </a:p>
          </p:txBody>
        </p:sp>
      </p:grpSp>
      <p:cxnSp>
        <p:nvCxnSpPr>
          <p:cNvPr id="1048840" name="Elbow Connector 17">
            <a:extLst>
              <a:ext uri="{FF2B5EF4-FFF2-40B4-BE49-F238E27FC236}">
                <a16:creationId xmlns:a16="http://schemas.microsoft.com/office/drawing/2014/main" id="{EF47EA18-15E7-EC02-143A-1EFD02D9DD73}"/>
              </a:ext>
            </a:extLst>
          </p:cNvPr>
          <p:cNvCxnSpPr>
            <a:cxnSpLocks/>
            <a:stCxn id="118" idx="2"/>
            <a:endCxn id="90" idx="0"/>
          </p:cNvCxnSpPr>
          <p:nvPr/>
        </p:nvCxnSpPr>
        <p:spPr>
          <a:xfrm rot="5400000">
            <a:off x="5230103" y="4617065"/>
            <a:ext cx="793132" cy="1131610"/>
          </a:xfrm>
          <a:prstGeom prst="bentConnector3">
            <a:avLst>
              <a:gd name="adj1" fmla="val 69215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36DD431-9854-AFF5-59BF-D53FED081609}"/>
              </a:ext>
            </a:extLst>
          </p:cNvPr>
          <p:cNvGrpSpPr/>
          <p:nvPr/>
        </p:nvGrpSpPr>
        <p:grpSpPr>
          <a:xfrm>
            <a:off x="6839436" y="3015445"/>
            <a:ext cx="1923963" cy="1136863"/>
            <a:chOff x="6952071" y="3745149"/>
            <a:chExt cx="1923963" cy="885135"/>
          </a:xfrm>
        </p:grpSpPr>
        <p:grpSp>
          <p:nvGrpSpPr>
            <p:cNvPr id="1048845" name="Group 1048844">
              <a:extLst>
                <a:ext uri="{FF2B5EF4-FFF2-40B4-BE49-F238E27FC236}">
                  <a16:creationId xmlns:a16="http://schemas.microsoft.com/office/drawing/2014/main" id="{EA7BD3C8-B17A-3635-96AF-255347A871D9}"/>
                </a:ext>
              </a:extLst>
            </p:cNvPr>
            <p:cNvGrpSpPr/>
            <p:nvPr/>
          </p:nvGrpSpPr>
          <p:grpSpPr>
            <a:xfrm>
              <a:off x="6952071" y="3962639"/>
              <a:ext cx="1923963" cy="667645"/>
              <a:chOff x="5700821" y="3961178"/>
              <a:chExt cx="2811744" cy="1023503"/>
            </a:xfrm>
          </p:grpSpPr>
          <p:sp>
            <p:nvSpPr>
              <p:cNvPr id="1048846" name="TextBox 1048845">
                <a:extLst>
                  <a:ext uri="{FF2B5EF4-FFF2-40B4-BE49-F238E27FC236}">
                    <a16:creationId xmlns:a16="http://schemas.microsoft.com/office/drawing/2014/main" id="{6C2327F7-DA64-FCF4-FA85-6E46860B5091}"/>
                  </a:ext>
                </a:extLst>
              </p:cNvPr>
              <p:cNvSpPr txBox="1"/>
              <p:nvPr/>
            </p:nvSpPr>
            <p:spPr>
              <a:xfrm>
                <a:off x="5846389" y="3961178"/>
                <a:ext cx="2515677" cy="312248"/>
              </a:xfrm>
              <a:prstGeom prst="rect">
                <a:avLst/>
              </a:prstGeom>
              <a:solidFill>
                <a:srgbClr val="F2EFE5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= 361 second / Day</a:t>
                </a:r>
              </a:p>
            </p:txBody>
          </p:sp>
          <p:sp>
            <p:nvSpPr>
              <p:cNvPr id="1048847" name="Rectangle 1048846">
                <a:extLst>
                  <a:ext uri="{FF2B5EF4-FFF2-40B4-BE49-F238E27FC236}">
                    <a16:creationId xmlns:a16="http://schemas.microsoft.com/office/drawing/2014/main" id="{3AEB2C7A-3AA0-9EBF-5BEC-88F1AF3F80AC}"/>
                  </a:ext>
                </a:extLst>
              </p:cNvPr>
              <p:cNvSpPr/>
              <p:nvPr/>
            </p:nvSpPr>
            <p:spPr>
              <a:xfrm>
                <a:off x="5778678" y="4268922"/>
                <a:ext cx="2733887" cy="707422"/>
              </a:xfrm>
              <a:prstGeom prst="rect">
                <a:avLst/>
              </a:prstGeom>
              <a:solidFill>
                <a:srgbClr val="E3E1D9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048848" name="TextBox 1048847">
                <a:extLst>
                  <a:ext uri="{FF2B5EF4-FFF2-40B4-BE49-F238E27FC236}">
                    <a16:creationId xmlns:a16="http://schemas.microsoft.com/office/drawing/2014/main" id="{847AF67E-DD66-7BEE-DA82-33DC39B98438}"/>
                  </a:ext>
                </a:extLst>
              </p:cNvPr>
              <p:cNvSpPr txBox="1"/>
              <p:nvPr/>
            </p:nvSpPr>
            <p:spPr>
              <a:xfrm>
                <a:off x="5739671" y="4209356"/>
                <a:ext cx="2662610" cy="303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CONVERSION </a:t>
                </a:r>
                <a:r>
                  <a:rPr lang="en-US" sz="105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To OR</a:t>
                </a:r>
              </a:p>
            </p:txBody>
          </p:sp>
          <p:sp>
            <p:nvSpPr>
              <p:cNvPr id="1048849" name="TextBox 1048848">
                <a:extLst>
                  <a:ext uri="{FF2B5EF4-FFF2-40B4-BE49-F238E27FC236}">
                    <a16:creationId xmlns:a16="http://schemas.microsoft.com/office/drawing/2014/main" id="{7E3D533C-38CE-1B4A-6424-1FA266D03275}"/>
                  </a:ext>
                </a:extLst>
              </p:cNvPr>
              <p:cNvSpPr txBox="1"/>
              <p:nvPr/>
            </p:nvSpPr>
            <p:spPr>
              <a:xfrm>
                <a:off x="5700821" y="4405901"/>
                <a:ext cx="908239" cy="477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361</a:t>
                </a:r>
              </a:p>
              <a:p>
                <a:r>
                  <a:rPr lang="en-US" sz="10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72000</a:t>
                </a:r>
                <a:endParaRPr lang="en-US" sz="1400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048850" name="TextBox 1048849">
                <a:extLst>
                  <a:ext uri="{FF2B5EF4-FFF2-40B4-BE49-F238E27FC236}">
                    <a16:creationId xmlns:a16="http://schemas.microsoft.com/office/drawing/2014/main" id="{7F71287A-5E45-F3DA-8E3E-FB53179037E1}"/>
                  </a:ext>
                </a:extLst>
              </p:cNvPr>
              <p:cNvSpPr txBox="1"/>
              <p:nvPr/>
            </p:nvSpPr>
            <p:spPr>
              <a:xfrm>
                <a:off x="6430476" y="4286716"/>
                <a:ext cx="817444" cy="69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=</a:t>
                </a:r>
              </a:p>
            </p:txBody>
          </p:sp>
          <p:cxnSp>
            <p:nvCxnSpPr>
              <p:cNvPr id="1048851" name="Straight Connector 1048850">
                <a:extLst>
                  <a:ext uri="{FF2B5EF4-FFF2-40B4-BE49-F238E27FC236}">
                    <a16:creationId xmlns:a16="http://schemas.microsoft.com/office/drawing/2014/main" id="{76EB4C11-3FF8-D116-250D-530BD1198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7367" y="4660725"/>
                <a:ext cx="695148" cy="0"/>
              </a:xfrm>
              <a:prstGeom prst="line">
                <a:avLst/>
              </a:prstGeom>
              <a:solidFill>
                <a:srgbClr val="E3E1D9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852" name="TextBox 1048851">
                <a:extLst>
                  <a:ext uri="{FF2B5EF4-FFF2-40B4-BE49-F238E27FC236}">
                    <a16:creationId xmlns:a16="http://schemas.microsoft.com/office/drawing/2014/main" id="{3BDEEE09-2192-C390-0438-81AF81BF6C41}"/>
                  </a:ext>
                </a:extLst>
              </p:cNvPr>
              <p:cNvSpPr txBox="1"/>
              <p:nvPr/>
            </p:nvSpPr>
            <p:spPr>
              <a:xfrm>
                <a:off x="7154314" y="4510177"/>
                <a:ext cx="1148481" cy="330615"/>
              </a:xfrm>
              <a:prstGeom prst="rect">
                <a:avLst/>
              </a:prstGeom>
              <a:solidFill>
                <a:srgbClr val="F2EFE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0,5%</a:t>
                </a:r>
              </a:p>
            </p:txBody>
          </p:sp>
        </p:grpSp>
        <p:sp>
          <p:nvSpPr>
            <p:cNvPr id="1048853" name="TextBox 1048852">
              <a:extLst>
                <a:ext uri="{FF2B5EF4-FFF2-40B4-BE49-F238E27FC236}">
                  <a16:creationId xmlns:a16="http://schemas.microsoft.com/office/drawing/2014/main" id="{3B3F7D41-ADB0-C1D5-EA18-9ECA30E7D5E0}"/>
                </a:ext>
              </a:extLst>
            </p:cNvPr>
            <p:cNvSpPr txBox="1"/>
            <p:nvPr/>
          </p:nvSpPr>
          <p:spPr>
            <a:xfrm>
              <a:off x="7126299" y="3745149"/>
              <a:ext cx="1620389" cy="215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Without Attachment </a:t>
              </a:r>
            </a:p>
          </p:txBody>
        </p:sp>
      </p:grpSp>
      <p:grpSp>
        <p:nvGrpSpPr>
          <p:cNvPr id="1048856" name="Group 1048855">
            <a:extLst>
              <a:ext uri="{FF2B5EF4-FFF2-40B4-BE49-F238E27FC236}">
                <a16:creationId xmlns:a16="http://schemas.microsoft.com/office/drawing/2014/main" id="{7F9CE469-8D34-24FA-D708-0A94595B7CC6}"/>
              </a:ext>
            </a:extLst>
          </p:cNvPr>
          <p:cNvGrpSpPr/>
          <p:nvPr/>
        </p:nvGrpSpPr>
        <p:grpSpPr>
          <a:xfrm>
            <a:off x="6899309" y="4395679"/>
            <a:ext cx="1919798" cy="1454435"/>
            <a:chOff x="6960293" y="4653723"/>
            <a:chExt cx="1919798" cy="145443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88994BB-52A4-B0E7-F6B3-BE4D01B9206E}"/>
                </a:ext>
              </a:extLst>
            </p:cNvPr>
            <p:cNvGrpSpPr/>
            <p:nvPr/>
          </p:nvGrpSpPr>
          <p:grpSpPr>
            <a:xfrm>
              <a:off x="6960293" y="4887378"/>
              <a:ext cx="1919798" cy="1220780"/>
              <a:chOff x="5706907" y="3773822"/>
              <a:chExt cx="2805658" cy="1220780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5769104" y="3773822"/>
                <a:ext cx="2733887" cy="523220"/>
              </a:xfrm>
              <a:prstGeom prst="rect">
                <a:avLst/>
              </a:prstGeom>
              <a:solidFill>
                <a:srgbClr val="F2EFE5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= 1088 second / Day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778678" y="4268922"/>
                <a:ext cx="2733887" cy="707422"/>
              </a:xfrm>
              <a:prstGeom prst="rect">
                <a:avLst/>
              </a:prstGeom>
              <a:solidFill>
                <a:srgbClr val="E3E1D9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739671" y="4209357"/>
                <a:ext cx="26626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CONVERSION </a:t>
                </a:r>
                <a:r>
                  <a:rPr lang="en-US" sz="12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To OR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706907" y="4436665"/>
                <a:ext cx="9082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1088</a:t>
                </a:r>
              </a:p>
              <a:p>
                <a:r>
                  <a:rPr lang="en-US" sz="11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72000</a:t>
                </a:r>
                <a:endParaRPr lang="en-US" dirty="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430476" y="4286716"/>
                <a:ext cx="8174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=</a:t>
                </a:r>
              </a:p>
            </p:txBody>
          </p:sp>
          <p:cxnSp>
            <p:nvCxnSpPr>
              <p:cNvPr id="105" name="Straight Connector 104"/>
              <p:cNvCxnSpPr>
                <a:cxnSpLocks/>
              </p:cNvCxnSpPr>
              <p:nvPr/>
            </p:nvCxnSpPr>
            <p:spPr>
              <a:xfrm>
                <a:off x="5807367" y="4660725"/>
                <a:ext cx="695148" cy="0"/>
              </a:xfrm>
              <a:prstGeom prst="line">
                <a:avLst/>
              </a:prstGeom>
              <a:solidFill>
                <a:srgbClr val="E3E1D9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7154314" y="4510177"/>
                <a:ext cx="1148481" cy="338554"/>
              </a:xfrm>
              <a:prstGeom prst="rect">
                <a:avLst/>
              </a:prstGeom>
              <a:solidFill>
                <a:srgbClr val="F2EFE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</a:rPr>
                  <a:t>1,5%</a:t>
                </a:r>
              </a:p>
            </p:txBody>
          </p:sp>
        </p:grpSp>
        <p:sp>
          <p:nvSpPr>
            <p:cNvPr id="1048855" name="TextBox 1048854">
              <a:extLst>
                <a:ext uri="{FF2B5EF4-FFF2-40B4-BE49-F238E27FC236}">
                  <a16:creationId xmlns:a16="http://schemas.microsoft.com/office/drawing/2014/main" id="{6C17B865-3FC4-1C1C-4B25-F89ED4801928}"/>
                </a:ext>
              </a:extLst>
            </p:cNvPr>
            <p:cNvSpPr txBox="1"/>
            <p:nvPr/>
          </p:nvSpPr>
          <p:spPr>
            <a:xfrm>
              <a:off x="7147550" y="4653723"/>
              <a:ext cx="1620389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With Attachment </a:t>
              </a:r>
            </a:p>
          </p:txBody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F12C2928-2C89-49BE-2372-8FCB97E6CE15}"/>
              </a:ext>
            </a:extLst>
          </p:cNvPr>
          <p:cNvSpPr/>
          <p:nvPr/>
        </p:nvSpPr>
        <p:spPr>
          <a:xfrm>
            <a:off x="3450399" y="2689063"/>
            <a:ext cx="511901" cy="3343270"/>
          </a:xfrm>
          <a:prstGeom prst="rightBrace">
            <a:avLst>
              <a:gd name="adj1" fmla="val 8333"/>
              <a:gd name="adj2" fmla="val 5028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A2791-739B-0463-1320-3CE0F03EA0D1}"/>
              </a:ext>
            </a:extLst>
          </p:cNvPr>
          <p:cNvSpPr txBox="1"/>
          <p:nvPr/>
        </p:nvSpPr>
        <p:spPr>
          <a:xfrm>
            <a:off x="187359" y="3454020"/>
            <a:ext cx="3263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Attachment is TOOL for TOKUSEI REACHIVE LOAD OF POWER WINDOW INSPECTION RESULT</a:t>
            </a:r>
          </a:p>
        </p:txBody>
      </p:sp>
    </p:spTree>
    <p:extLst>
      <p:ext uri="{BB962C8B-B14F-4D97-AF65-F5344CB8AC3E}">
        <p14:creationId xmlns:p14="http://schemas.microsoft.com/office/powerpoint/2010/main" val="17052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Presentation Template (with tagline)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2_Presentation Template (with tagline)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NSO170309">
    <a:dk1>
      <a:srgbClr val="000000"/>
    </a:dk1>
    <a:lt1>
      <a:srgbClr val="FFFFFF"/>
    </a:lt1>
    <a:dk2>
      <a:srgbClr val="B9D7EB"/>
    </a:dk2>
    <a:lt2>
      <a:srgbClr val="DC0032"/>
    </a:lt2>
    <a:accent1>
      <a:srgbClr val="828282"/>
    </a:accent1>
    <a:accent2>
      <a:srgbClr val="34B78F"/>
    </a:accent2>
    <a:accent3>
      <a:srgbClr val="A77BCA"/>
    </a:accent3>
    <a:accent4>
      <a:srgbClr val="0092BD"/>
    </a:accent4>
    <a:accent5>
      <a:srgbClr val="004386"/>
    </a:accent5>
    <a:accent6>
      <a:srgbClr val="EF60A3"/>
    </a:accent6>
    <a:hlink>
      <a:srgbClr val="000000"/>
    </a:hlink>
    <a:folHlink>
      <a:srgbClr val="000000"/>
    </a:folHlink>
  </a:clrScheme>
  <a:fontScheme name="DENSO1703">
    <a:majorFont>
      <a:latin typeface="Meiryo UI"/>
      <a:ea typeface="Meiryo UI"/>
      <a:cs typeface=""/>
    </a:majorFont>
    <a:minorFont>
      <a:latin typeface="Meiryo UI"/>
      <a:ea typeface="Meiryo U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ENSO170309">
    <a:dk1>
      <a:srgbClr val="000000"/>
    </a:dk1>
    <a:lt1>
      <a:srgbClr val="FFFFFF"/>
    </a:lt1>
    <a:dk2>
      <a:srgbClr val="B9D7EB"/>
    </a:dk2>
    <a:lt2>
      <a:srgbClr val="DC0032"/>
    </a:lt2>
    <a:accent1>
      <a:srgbClr val="828282"/>
    </a:accent1>
    <a:accent2>
      <a:srgbClr val="34B78F"/>
    </a:accent2>
    <a:accent3>
      <a:srgbClr val="A77BCA"/>
    </a:accent3>
    <a:accent4>
      <a:srgbClr val="0092BD"/>
    </a:accent4>
    <a:accent5>
      <a:srgbClr val="004386"/>
    </a:accent5>
    <a:accent6>
      <a:srgbClr val="EF60A3"/>
    </a:accent6>
    <a:hlink>
      <a:srgbClr val="000000"/>
    </a:hlink>
    <a:folHlink>
      <a:srgbClr val="000000"/>
    </a:folHlink>
  </a:clrScheme>
  <a:fontScheme name="DENSO1703">
    <a:majorFont>
      <a:latin typeface="Meiryo UI"/>
      <a:ea typeface="Meiryo UI"/>
      <a:cs typeface=""/>
    </a:majorFont>
    <a:minorFont>
      <a:latin typeface="Meiryo UI"/>
      <a:ea typeface="Meiryo U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15097</TotalTime>
  <Words>7085</Words>
  <Application>Microsoft Office PowerPoint</Application>
  <PresentationFormat>On-screen Show (4:3)</PresentationFormat>
  <Paragraphs>2338</Paragraphs>
  <Slides>37</Slides>
  <Notes>20</Notes>
  <HiddenSlides>7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4" baseType="lpstr">
      <vt:lpstr>Arial Unicode MS</vt:lpstr>
      <vt:lpstr>Meiryo UI</vt:lpstr>
      <vt:lpstr>ＭＳ Ｐゴシック</vt:lpstr>
      <vt:lpstr>Arial</vt:lpstr>
      <vt:lpstr>Arial Black</vt:lpstr>
      <vt:lpstr>Arial Narrow</vt:lpstr>
      <vt:lpstr>Calibri</vt:lpstr>
      <vt:lpstr>Calibri Light</vt:lpstr>
      <vt:lpstr>Carlito</vt:lpstr>
      <vt:lpstr>Comic Sans MS</vt:lpstr>
      <vt:lpstr>Cooper Black</vt:lpstr>
      <vt:lpstr>Cordia New</vt:lpstr>
      <vt:lpstr>Fira Sans Extra Condensed Medium</vt:lpstr>
      <vt:lpstr>Roboto</vt:lpstr>
      <vt:lpstr>Tahoma</vt:lpstr>
      <vt:lpstr>Times New Roman</vt:lpstr>
      <vt:lpstr>Verdana</vt:lpstr>
      <vt:lpstr>Wingdings</vt:lpstr>
      <vt:lpstr>Office Theme</vt:lpstr>
      <vt:lpstr>1_Office Theme</vt:lpstr>
      <vt:lpstr>2_Office Theme</vt:lpstr>
      <vt:lpstr>3_Office Theme</vt:lpstr>
      <vt:lpstr>7_Office Theme</vt:lpstr>
      <vt:lpstr>4_Office Theme</vt:lpstr>
      <vt:lpstr>1_Presentation Template (with tagline)</vt:lpstr>
      <vt:lpstr>2_Presentation Template (with tagline)</vt:lpstr>
      <vt:lpstr>Worksheet</vt:lpstr>
      <vt:lpstr>Final Report  KOSEN #10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Mulyadi (Motor Line)</dc:creator>
  <cp:lastModifiedBy>Dmia Dx Development (DMIA)</cp:lastModifiedBy>
  <cp:revision>231</cp:revision>
  <cp:lastPrinted>2024-04-24T07:49:49Z</cp:lastPrinted>
  <dcterms:created xsi:type="dcterms:W3CDTF">2024-03-21T01:30:52Z</dcterms:created>
  <dcterms:modified xsi:type="dcterms:W3CDTF">2024-11-21T09:17:35Z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d209e-37c4-4e15-ab1b-f9befe71def1_Enabled">
    <vt:lpwstr>true</vt:lpwstr>
  </property>
  <property fmtid="{D5CDD505-2E9C-101B-9397-08002B2CF9AE}" pid="3" name="MSIP_Label_6add209e-37c4-4e15-ab1b-f9befe71def1_SetDate">
    <vt:lpwstr>2024-05-29T05:02:08Z</vt:lpwstr>
  </property>
  <property fmtid="{D5CDD505-2E9C-101B-9397-08002B2CF9AE}" pid="4" name="MSIP_Label_6add209e-37c4-4e15-ab1b-f9befe71def1_Method">
    <vt:lpwstr>Standard</vt:lpwstr>
  </property>
  <property fmtid="{D5CDD505-2E9C-101B-9397-08002B2CF9AE}" pid="5" name="MSIP_Label_6add209e-37c4-4e15-ab1b-f9befe71def1_Name">
    <vt:lpwstr>G_MIP_Confidential_Exception</vt:lpwstr>
  </property>
  <property fmtid="{D5CDD505-2E9C-101B-9397-08002B2CF9AE}" pid="6" name="MSIP_Label_6add209e-37c4-4e15-ab1b-f9befe71def1_SiteId">
    <vt:lpwstr>69405920-b673-4f7c-8845-e124e9d08af2</vt:lpwstr>
  </property>
  <property fmtid="{D5CDD505-2E9C-101B-9397-08002B2CF9AE}" pid="7" name="MSIP_Label_6add209e-37c4-4e15-ab1b-f9befe71def1_ActionId">
    <vt:lpwstr>f1817857-3b08-4dd2-98eb-6f088a1be27b</vt:lpwstr>
  </property>
  <property fmtid="{D5CDD505-2E9C-101B-9397-08002B2CF9AE}" pid="8" name="MSIP_Label_6add209e-37c4-4e15-ab1b-f9befe71def1_ContentBits">
    <vt:lpwstr>0</vt:lpwstr>
  </property>
</Properties>
</file>